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2.xml" ContentType="application/vnd.openxmlformats-officedocument.presentationml.tags+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7" r:id="rId2"/>
  </p:sldMasterIdLst>
  <p:sldIdLst>
    <p:sldId id="257" r:id="rId3"/>
    <p:sldId id="338" r:id="rId4"/>
    <p:sldId id="259" r:id="rId5"/>
    <p:sldId id="322" r:id="rId6"/>
    <p:sldId id="341" r:id="rId7"/>
    <p:sldId id="266" r:id="rId8"/>
    <p:sldId id="325" r:id="rId9"/>
    <p:sldId id="343" r:id="rId10"/>
    <p:sldId id="272" r:id="rId11"/>
    <p:sldId id="330" r:id="rId12"/>
    <p:sldId id="340" r:id="rId13"/>
    <p:sldId id="278" r:id="rId14"/>
    <p:sldId id="333" r:id="rId15"/>
    <p:sldId id="339" r:id="rId16"/>
    <p:sldId id="342" r:id="rId17"/>
    <p:sldId id="1128" r:id="rId18"/>
    <p:sldId id="1129" r:id="rId19"/>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7083" userDrawn="1">
          <p15:clr>
            <a:srgbClr val="A4A3A4"/>
          </p15:clr>
        </p15:guide>
        <p15:guide id="2" orient="horz" pos="1684" userDrawn="1">
          <p15:clr>
            <a:srgbClr val="A4A3A4"/>
          </p15:clr>
        </p15:guide>
        <p15:guide id="3" pos="914" userDrawn="1">
          <p15:clr>
            <a:srgbClr val="A4A3A4"/>
          </p15:clr>
        </p15:guide>
        <p15:guide id="4" pos="1663" userDrawn="1">
          <p15:clr>
            <a:srgbClr val="A4A3A4"/>
          </p15:clr>
        </p15:guide>
        <p15:guide id="5" pos="45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614"/>
    <a:srgbClr val="000511"/>
    <a:srgbClr val="00E5FF"/>
    <a:srgbClr val="010101"/>
    <a:srgbClr val="020C16"/>
    <a:srgbClr val="066DCE"/>
    <a:srgbClr val="67FFFF"/>
    <a:srgbClr val="02316E"/>
    <a:srgbClr val="000B1D"/>
    <a:srgbClr val="2D88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2" autoAdjust="0"/>
    <p:restoredTop sz="93602" autoAdjust="0"/>
  </p:normalViewPr>
  <p:slideViewPr>
    <p:cSldViewPr snapToGrid="0" showGuides="1">
      <p:cViewPr varScale="1">
        <p:scale>
          <a:sx n="89" d="100"/>
          <a:sy n="89" d="100"/>
        </p:scale>
        <p:origin x="90" y="324"/>
      </p:cViewPr>
      <p:guideLst>
        <p:guide pos="7083"/>
        <p:guide orient="horz" pos="1684"/>
        <p:guide pos="914"/>
        <p:guide pos="1663"/>
        <p:guide pos="4588"/>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gradFill flip="none" rotWithShape="1">
              <a:gsLst>
                <a:gs pos="20000">
                  <a:schemeClr val="accent1"/>
                </a:gs>
                <a:gs pos="100000">
                  <a:schemeClr val="accent2"/>
                </a:gs>
              </a:gsLst>
              <a:lin ang="0" scaled="1"/>
              <a:tileRect/>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accent3"/>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数据1</c:v>
                </c:pt>
                <c:pt idx="1">
                  <c:v>数据2</c:v>
                </c:pt>
                <c:pt idx="2">
                  <c:v>数据3</c:v>
                </c:pt>
                <c:pt idx="3">
                  <c:v>数据4</c:v>
                </c:pt>
                <c:pt idx="4">
                  <c:v>数据5</c:v>
                </c:pt>
                <c:pt idx="5">
                  <c:v>数据6</c:v>
                </c:pt>
              </c:strCache>
            </c:strRef>
          </c:cat>
          <c:val>
            <c:numRef>
              <c:f>Sheet1!$B$2:$B$7</c:f>
              <c:numCache>
                <c:formatCode>General</c:formatCode>
                <c:ptCount val="6"/>
                <c:pt idx="0">
                  <c:v>20</c:v>
                </c:pt>
                <c:pt idx="1">
                  <c:v>14</c:v>
                </c:pt>
                <c:pt idx="2">
                  <c:v>9</c:v>
                </c:pt>
                <c:pt idx="3">
                  <c:v>5.5</c:v>
                </c:pt>
                <c:pt idx="4">
                  <c:v>2</c:v>
                </c:pt>
                <c:pt idx="5">
                  <c:v>4.7</c:v>
                </c:pt>
              </c:numCache>
            </c:numRef>
          </c:val>
          <c:extLst>
            <c:ext xmlns:c16="http://schemas.microsoft.com/office/drawing/2014/chart" uri="{C3380CC4-5D6E-409C-BE32-E72D297353CC}">
              <c16:uniqueId val="{00000000-385C-4C8B-949B-6824B4F0FBB2}"/>
            </c:ext>
          </c:extLst>
        </c:ser>
        <c:dLbls>
          <c:dLblPos val="outEnd"/>
          <c:showLegendKey val="0"/>
          <c:showVal val="1"/>
          <c:showCatName val="0"/>
          <c:showSerName val="0"/>
          <c:showPercent val="0"/>
          <c:showBubbleSize val="0"/>
        </c:dLbls>
        <c:gapWidth val="90"/>
        <c:axId val="964691584"/>
        <c:axId val="350078688"/>
      </c:barChart>
      <c:catAx>
        <c:axId val="964691584"/>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400" b="0" i="0" u="none" strike="noStrike" kern="1200" baseline="0">
                <a:solidFill>
                  <a:schemeClr val="accent3"/>
                </a:solidFill>
                <a:latin typeface="+mn-ea"/>
                <a:ea typeface="+mn-ea"/>
                <a:cs typeface="+mn-cs"/>
              </a:defRPr>
            </a:pPr>
            <a:endParaRPr lang="zh-CN"/>
          </a:p>
        </c:txPr>
        <c:crossAx val="350078688"/>
        <c:crosses val="autoZero"/>
        <c:auto val="1"/>
        <c:lblAlgn val="ctr"/>
        <c:lblOffset val="100"/>
        <c:noMultiLvlLbl val="0"/>
      </c:catAx>
      <c:valAx>
        <c:axId val="350078688"/>
        <c:scaling>
          <c:orientation val="minMax"/>
        </c:scaling>
        <c:delete val="1"/>
        <c:axPos val="t"/>
        <c:numFmt formatCode="General" sourceLinked="1"/>
        <c:majorTickMark val="none"/>
        <c:minorTickMark val="none"/>
        <c:tickLblPos val="nextTo"/>
        <c:crossAx val="9646915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1"/>
          <c:order val="1"/>
          <c:tx>
            <c:strRef>
              <c:f>Sheet1!$C$1</c:f>
              <c:strCache>
                <c:ptCount val="1"/>
                <c:pt idx="0">
                  <c:v>系列 1</c:v>
                </c:pt>
              </c:strCache>
            </c:strRef>
          </c:tx>
          <c:spPr>
            <a:gradFill flip="none" rotWithShape="1">
              <a:gsLst>
                <a:gs pos="0">
                  <a:schemeClr val="accent2">
                    <a:alpha val="40000"/>
                  </a:schemeClr>
                </a:gs>
                <a:gs pos="100000">
                  <a:schemeClr val="accent2">
                    <a:alpha val="0"/>
                  </a:schemeClr>
                </a:gs>
              </a:gsLst>
              <a:lin ang="5400000" scaled="1"/>
              <a:tileRect/>
            </a:gradFill>
            <a:ln>
              <a:noFill/>
            </a:ln>
            <a:effectLst/>
          </c:spPr>
          <c:dLbls>
            <c:delete val="1"/>
          </c:dLbls>
          <c:cat>
            <c:strRef>
              <c:f>Sheet1!$A$2:$A$7</c:f>
              <c:strCache>
                <c:ptCount val="6"/>
                <c:pt idx="0">
                  <c:v>1月</c:v>
                </c:pt>
                <c:pt idx="1">
                  <c:v>2月</c:v>
                </c:pt>
                <c:pt idx="2">
                  <c:v>3月</c:v>
                </c:pt>
                <c:pt idx="3">
                  <c:v>4月</c:v>
                </c:pt>
                <c:pt idx="4">
                  <c:v>5月</c:v>
                </c:pt>
                <c:pt idx="5">
                  <c:v>6月</c:v>
                </c:pt>
              </c:strCache>
            </c:strRef>
          </c:cat>
          <c:val>
            <c:numRef>
              <c:f>Sheet1!$C$2:$C$7</c:f>
              <c:numCache>
                <c:formatCode>General</c:formatCode>
                <c:ptCount val="6"/>
                <c:pt idx="0">
                  <c:v>20</c:v>
                </c:pt>
                <c:pt idx="1">
                  <c:v>40</c:v>
                </c:pt>
                <c:pt idx="2">
                  <c:v>50</c:v>
                </c:pt>
                <c:pt idx="3">
                  <c:v>80</c:v>
                </c:pt>
                <c:pt idx="4">
                  <c:v>100</c:v>
                </c:pt>
                <c:pt idx="5">
                  <c:v>120</c:v>
                </c:pt>
              </c:numCache>
            </c:numRef>
          </c:val>
          <c:extLst>
            <c:ext xmlns:c16="http://schemas.microsoft.com/office/drawing/2014/chart" uri="{C3380CC4-5D6E-409C-BE32-E72D297353CC}">
              <c16:uniqueId val="{00000000-1D27-4B44-AF22-7B5F85A2211E}"/>
            </c:ext>
          </c:extLst>
        </c:ser>
        <c:dLbls>
          <c:showLegendKey val="0"/>
          <c:showVal val="1"/>
          <c:showCatName val="0"/>
          <c:showSerName val="0"/>
          <c:showPercent val="0"/>
          <c:showBubbleSize val="0"/>
        </c:dLbls>
        <c:axId val="1074112840"/>
        <c:axId val="1074116360"/>
      </c:areaChart>
      <c:lineChart>
        <c:grouping val="standard"/>
        <c:varyColors val="0"/>
        <c:ser>
          <c:idx val="0"/>
          <c:order val="0"/>
          <c:tx>
            <c:strRef>
              <c:f>Sheet1!$B$1</c:f>
              <c:strCache>
                <c:ptCount val="1"/>
                <c:pt idx="0">
                  <c:v>系列 1</c:v>
                </c:pt>
              </c:strCache>
            </c:strRef>
          </c:tx>
          <c:spPr>
            <a:ln w="28575" cap="rnd">
              <a:gradFill flip="none" rotWithShape="1">
                <a:gsLst>
                  <a:gs pos="20000">
                    <a:schemeClr val="accent1"/>
                  </a:gs>
                  <a:gs pos="80000">
                    <a:schemeClr val="accent2"/>
                  </a:gs>
                </a:gsLst>
                <a:lin ang="18900000" scaled="1"/>
                <a:tileRect/>
              </a:gra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3"/>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1月</c:v>
                </c:pt>
                <c:pt idx="1">
                  <c:v>2月</c:v>
                </c:pt>
                <c:pt idx="2">
                  <c:v>3月</c:v>
                </c:pt>
                <c:pt idx="3">
                  <c:v>4月</c:v>
                </c:pt>
                <c:pt idx="4">
                  <c:v>5月</c:v>
                </c:pt>
                <c:pt idx="5">
                  <c:v>6月</c:v>
                </c:pt>
              </c:strCache>
            </c:strRef>
          </c:cat>
          <c:val>
            <c:numRef>
              <c:f>Sheet1!$B$2:$B$7</c:f>
              <c:numCache>
                <c:formatCode>General</c:formatCode>
                <c:ptCount val="6"/>
                <c:pt idx="0">
                  <c:v>20</c:v>
                </c:pt>
                <c:pt idx="1">
                  <c:v>40</c:v>
                </c:pt>
                <c:pt idx="2">
                  <c:v>50</c:v>
                </c:pt>
                <c:pt idx="3">
                  <c:v>80</c:v>
                </c:pt>
                <c:pt idx="4">
                  <c:v>100</c:v>
                </c:pt>
                <c:pt idx="5">
                  <c:v>120</c:v>
                </c:pt>
              </c:numCache>
            </c:numRef>
          </c:val>
          <c:smooth val="0"/>
          <c:extLst>
            <c:ext xmlns:c16="http://schemas.microsoft.com/office/drawing/2014/chart" uri="{C3380CC4-5D6E-409C-BE32-E72D297353CC}">
              <c16:uniqueId val="{00000001-1D27-4B44-AF22-7B5F85A2211E}"/>
            </c:ext>
          </c:extLst>
        </c:ser>
        <c:dLbls>
          <c:showLegendKey val="0"/>
          <c:showVal val="1"/>
          <c:showCatName val="0"/>
          <c:showSerName val="0"/>
          <c:showPercent val="0"/>
          <c:showBubbleSize val="0"/>
        </c:dLbls>
        <c:marker val="1"/>
        <c:smooth val="0"/>
        <c:axId val="1074112840"/>
        <c:axId val="1074116360"/>
      </c:lineChart>
      <c:catAx>
        <c:axId val="1074112840"/>
        <c:scaling>
          <c:orientation val="minMax"/>
        </c:scaling>
        <c:delete val="0"/>
        <c:axPos val="b"/>
        <c:numFmt formatCode="General" sourceLinked="1"/>
        <c:majorTickMark val="out"/>
        <c:minorTickMark val="none"/>
        <c:tickLblPos val="nextTo"/>
        <c:spPr>
          <a:noFill/>
          <a:ln w="3175" cap="flat" cmpd="sng" algn="ctr">
            <a:solidFill>
              <a:schemeClr val="accent3"/>
            </a:solidFill>
            <a:round/>
          </a:ln>
          <a:effectLst/>
        </c:spPr>
        <c:txPr>
          <a:bodyPr rot="-60000000" spcFirstLastPara="1" vertOverflow="ellipsis" vert="horz" wrap="square" anchor="ctr" anchorCtr="1"/>
          <a:lstStyle/>
          <a:p>
            <a:pPr>
              <a:defRPr sz="1400" b="0" i="0" u="none" strike="noStrike" kern="1200" baseline="0">
                <a:solidFill>
                  <a:schemeClr val="accent3"/>
                </a:solidFill>
                <a:latin typeface="+mn-lt"/>
                <a:ea typeface="+mn-ea"/>
                <a:cs typeface="+mn-cs"/>
              </a:defRPr>
            </a:pPr>
            <a:endParaRPr lang="zh-CN"/>
          </a:p>
        </c:txPr>
        <c:crossAx val="1074116360"/>
        <c:crosses val="autoZero"/>
        <c:auto val="1"/>
        <c:lblAlgn val="ctr"/>
        <c:lblOffset val="100"/>
        <c:noMultiLvlLbl val="0"/>
      </c:catAx>
      <c:valAx>
        <c:axId val="1074116360"/>
        <c:scaling>
          <c:orientation val="minMax"/>
        </c:scaling>
        <c:delete val="1"/>
        <c:axPos val="l"/>
        <c:numFmt formatCode="General" sourceLinked="1"/>
        <c:majorTickMark val="out"/>
        <c:minorTickMark val="none"/>
        <c:tickLblPos val="nextTo"/>
        <c:crossAx val="1074112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bg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C1D5F22-4216-BD9F-499F-84AFEF44CE4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4788" t="14853" r="14788" b="25720"/>
          <a:stretch/>
        </p:blipFill>
        <p:spPr>
          <a:xfrm>
            <a:off x="-1" y="0"/>
            <a:ext cx="12192001" cy="6858001"/>
          </a:xfrm>
          <a:prstGeom prst="rect">
            <a:avLst/>
          </a:prstGeom>
        </p:spPr>
      </p:pic>
      <p:pic>
        <p:nvPicPr>
          <p:cNvPr id="4" name="图片 3">
            <a:extLst>
              <a:ext uri="{FF2B5EF4-FFF2-40B4-BE49-F238E27FC236}">
                <a16:creationId xmlns:a16="http://schemas.microsoft.com/office/drawing/2014/main" id="{18A3D9A2-6250-DC21-C0CF-FD7AE38D192B}"/>
              </a:ext>
            </a:extLst>
          </p:cNvPr>
          <p:cNvPicPr>
            <a:picLocks noChangeAspect="1"/>
          </p:cNvPicPr>
          <p:nvPr userDrawn="1"/>
        </p:nvPicPr>
        <p:blipFill>
          <a:blip r:embed="rId3"/>
          <a:srcRect l="12438" t="51707" r="12438"/>
          <a:stretch>
            <a:fillRect/>
          </a:stretch>
        </p:blipFill>
        <p:spPr>
          <a:xfrm>
            <a:off x="0" y="1"/>
            <a:ext cx="12192000" cy="3220967"/>
          </a:xfrm>
          <a:custGeom>
            <a:avLst/>
            <a:gdLst>
              <a:gd name="connsiteX0" fmla="*/ 0 w 12192000"/>
              <a:gd name="connsiteY0" fmla="*/ 0 h 3220967"/>
              <a:gd name="connsiteX1" fmla="*/ 12192000 w 12192000"/>
              <a:gd name="connsiteY1" fmla="*/ 0 h 3220967"/>
              <a:gd name="connsiteX2" fmla="*/ 12192000 w 12192000"/>
              <a:gd name="connsiteY2" fmla="*/ 3220967 h 3220967"/>
              <a:gd name="connsiteX3" fmla="*/ 0 w 12192000"/>
              <a:gd name="connsiteY3" fmla="*/ 3220967 h 3220967"/>
            </a:gdLst>
            <a:ahLst/>
            <a:cxnLst>
              <a:cxn ang="0">
                <a:pos x="connsiteX0" y="connsiteY0"/>
              </a:cxn>
              <a:cxn ang="0">
                <a:pos x="connsiteX1" y="connsiteY1"/>
              </a:cxn>
              <a:cxn ang="0">
                <a:pos x="connsiteX2" y="connsiteY2"/>
              </a:cxn>
              <a:cxn ang="0">
                <a:pos x="connsiteX3" y="connsiteY3"/>
              </a:cxn>
            </a:cxnLst>
            <a:rect l="l" t="t" r="r" b="b"/>
            <a:pathLst>
              <a:path w="12192000" h="3220967">
                <a:moveTo>
                  <a:pt x="0" y="0"/>
                </a:moveTo>
                <a:lnTo>
                  <a:pt x="12192000" y="0"/>
                </a:lnTo>
                <a:lnTo>
                  <a:pt x="12192000" y="3220967"/>
                </a:lnTo>
                <a:lnTo>
                  <a:pt x="0" y="3220967"/>
                </a:lnTo>
                <a:close/>
              </a:path>
            </a:pathLst>
          </a:custGeom>
        </p:spPr>
      </p:pic>
    </p:spTree>
    <p:extLst>
      <p:ext uri="{BB962C8B-B14F-4D97-AF65-F5344CB8AC3E}">
        <p14:creationId xmlns:p14="http://schemas.microsoft.com/office/powerpoint/2010/main" val="2326459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38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170563EF-C104-A814-8074-028CA678ADA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306" t="21850" r="4019" b="-54"/>
          <a:stretch/>
        </p:blipFill>
        <p:spPr>
          <a:xfrm flipV="1">
            <a:off x="0" y="0"/>
            <a:ext cx="12192000" cy="6858000"/>
          </a:xfrm>
          <a:prstGeom prst="rect">
            <a:avLst/>
          </a:prstGeom>
        </p:spPr>
      </p:pic>
      <p:pic>
        <p:nvPicPr>
          <p:cNvPr id="4" name="图片 3">
            <a:extLst>
              <a:ext uri="{FF2B5EF4-FFF2-40B4-BE49-F238E27FC236}">
                <a16:creationId xmlns:a16="http://schemas.microsoft.com/office/drawing/2014/main" id="{EFA91ACF-C71A-FF4A-E9B5-D507DC91A8B0}"/>
              </a:ext>
            </a:extLst>
          </p:cNvPr>
          <p:cNvPicPr>
            <a:picLocks noChangeAspect="1"/>
          </p:cNvPicPr>
          <p:nvPr userDrawn="1"/>
        </p:nvPicPr>
        <p:blipFill>
          <a:blip r:embed="rId3"/>
          <a:srcRect l="12438" t="51707" r="12438"/>
          <a:stretch>
            <a:fillRect/>
          </a:stretch>
        </p:blipFill>
        <p:spPr>
          <a:xfrm flipH="1" flipV="1">
            <a:off x="-600" y="3636717"/>
            <a:ext cx="12193200" cy="3221283"/>
          </a:xfrm>
          <a:custGeom>
            <a:avLst/>
            <a:gdLst>
              <a:gd name="connsiteX0" fmla="*/ 0 w 12192000"/>
              <a:gd name="connsiteY0" fmla="*/ 0 h 3220967"/>
              <a:gd name="connsiteX1" fmla="*/ 12192000 w 12192000"/>
              <a:gd name="connsiteY1" fmla="*/ 0 h 3220967"/>
              <a:gd name="connsiteX2" fmla="*/ 12192000 w 12192000"/>
              <a:gd name="connsiteY2" fmla="*/ 3220967 h 3220967"/>
              <a:gd name="connsiteX3" fmla="*/ 0 w 12192000"/>
              <a:gd name="connsiteY3" fmla="*/ 3220967 h 3220967"/>
            </a:gdLst>
            <a:ahLst/>
            <a:cxnLst>
              <a:cxn ang="0">
                <a:pos x="connsiteX0" y="connsiteY0"/>
              </a:cxn>
              <a:cxn ang="0">
                <a:pos x="connsiteX1" y="connsiteY1"/>
              </a:cxn>
              <a:cxn ang="0">
                <a:pos x="connsiteX2" y="connsiteY2"/>
              </a:cxn>
              <a:cxn ang="0">
                <a:pos x="connsiteX3" y="connsiteY3"/>
              </a:cxn>
            </a:cxnLst>
            <a:rect l="l" t="t" r="r" b="b"/>
            <a:pathLst>
              <a:path w="12192000" h="3220967">
                <a:moveTo>
                  <a:pt x="0" y="0"/>
                </a:moveTo>
                <a:lnTo>
                  <a:pt x="12192000" y="0"/>
                </a:lnTo>
                <a:lnTo>
                  <a:pt x="12192000" y="3220967"/>
                </a:lnTo>
                <a:lnTo>
                  <a:pt x="0" y="3220967"/>
                </a:lnTo>
                <a:close/>
              </a:path>
            </a:pathLst>
          </a:custGeom>
        </p:spPr>
      </p:pic>
    </p:spTree>
    <p:extLst>
      <p:ext uri="{BB962C8B-B14F-4D97-AF65-F5344CB8AC3E}">
        <p14:creationId xmlns:p14="http://schemas.microsoft.com/office/powerpoint/2010/main" val="820347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566905DE-8292-2A6D-F3A4-FEA282969A2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3839" t="21987" r="6941" b="-54"/>
          <a:stretch/>
        </p:blipFill>
        <p:spPr>
          <a:xfrm rot="16200000" flipV="1">
            <a:off x="2656233" y="-2677768"/>
            <a:ext cx="6857999" cy="12213536"/>
          </a:xfrm>
          <a:prstGeom prst="rect">
            <a:avLst/>
          </a:prstGeom>
        </p:spPr>
      </p:pic>
      <p:pic>
        <p:nvPicPr>
          <p:cNvPr id="3" name="图片 2">
            <a:extLst>
              <a:ext uri="{FF2B5EF4-FFF2-40B4-BE49-F238E27FC236}">
                <a16:creationId xmlns:a16="http://schemas.microsoft.com/office/drawing/2014/main" id="{778B6CC0-0879-E504-D617-348A02F2D332}"/>
              </a:ext>
            </a:extLst>
          </p:cNvPr>
          <p:cNvPicPr>
            <a:picLocks noChangeAspect="1"/>
          </p:cNvPicPr>
          <p:nvPr userDrawn="1"/>
        </p:nvPicPr>
        <p:blipFill>
          <a:blip r:embed="rId3">
            <a:duotone>
              <a:prstClr val="black"/>
              <a:schemeClr val="accent3">
                <a:tint val="45000"/>
                <a:satMod val="400000"/>
              </a:schemeClr>
            </a:duotone>
          </a:blip>
          <a:stretch>
            <a:fillRect/>
          </a:stretch>
        </p:blipFill>
        <p:spPr>
          <a:xfrm rot="10800000" flipV="1">
            <a:off x="7992532" y="0"/>
            <a:ext cx="4199467" cy="2798945"/>
          </a:xfrm>
          <a:prstGeom prst="rect">
            <a:avLst/>
          </a:prstGeom>
        </p:spPr>
      </p:pic>
    </p:spTree>
    <p:extLst>
      <p:ext uri="{BB962C8B-B14F-4D97-AF65-F5344CB8AC3E}">
        <p14:creationId xmlns:p14="http://schemas.microsoft.com/office/powerpoint/2010/main" val="1850591368"/>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17D770F3-C3A2-906E-AB55-CF42D7A67839}"/>
              </a:ext>
            </a:extLst>
          </p:cNvPr>
          <p:cNvGrpSpPr/>
          <p:nvPr userDrawn="1"/>
        </p:nvGrpSpPr>
        <p:grpSpPr>
          <a:xfrm>
            <a:off x="459219" y="371573"/>
            <a:ext cx="539750" cy="246063"/>
            <a:chOff x="1863700" y="4808238"/>
            <a:chExt cx="539750" cy="246063"/>
          </a:xfrm>
          <a:solidFill>
            <a:schemeClr val="accent3"/>
          </a:solidFill>
        </p:grpSpPr>
        <p:sp>
          <p:nvSpPr>
            <p:cNvPr id="23" name="Freeform 30">
              <a:extLst>
                <a:ext uri="{FF2B5EF4-FFF2-40B4-BE49-F238E27FC236}">
                  <a16:creationId xmlns:a16="http://schemas.microsoft.com/office/drawing/2014/main" id="{857257B4-09F3-22CE-E3DD-20685DF7094A}"/>
                </a:ext>
              </a:extLst>
            </p:cNvPr>
            <p:cNvSpPr>
              <a:spLocks/>
            </p:cNvSpPr>
            <p:nvPr/>
          </p:nvSpPr>
          <p:spPr bwMode="auto">
            <a:xfrm>
              <a:off x="1863700" y="4808238"/>
              <a:ext cx="152400" cy="246063"/>
            </a:xfrm>
            <a:custGeom>
              <a:avLst/>
              <a:gdLst>
                <a:gd name="T0" fmla="*/ 18 w 96"/>
                <a:gd name="T1" fmla="*/ 0 h 155"/>
                <a:gd name="T2" fmla="*/ 1 w 96"/>
                <a:gd name="T3" fmla="*/ 18 h 155"/>
                <a:gd name="T4" fmla="*/ 60 w 96"/>
                <a:gd name="T5" fmla="*/ 77 h 155"/>
                <a:gd name="T6" fmla="*/ 0 w 96"/>
                <a:gd name="T7" fmla="*/ 138 h 155"/>
                <a:gd name="T8" fmla="*/ 18 w 96"/>
                <a:gd name="T9" fmla="*/ 155 h 155"/>
                <a:gd name="T10" fmla="*/ 96 w 96"/>
                <a:gd name="T11" fmla="*/ 77 h 155"/>
                <a:gd name="T12" fmla="*/ 18 w 96"/>
                <a:gd name="T13" fmla="*/ 0 h 155"/>
              </a:gdLst>
              <a:ahLst/>
              <a:cxnLst>
                <a:cxn ang="0">
                  <a:pos x="T0" y="T1"/>
                </a:cxn>
                <a:cxn ang="0">
                  <a:pos x="T2" y="T3"/>
                </a:cxn>
                <a:cxn ang="0">
                  <a:pos x="T4" y="T5"/>
                </a:cxn>
                <a:cxn ang="0">
                  <a:pos x="T6" y="T7"/>
                </a:cxn>
                <a:cxn ang="0">
                  <a:pos x="T8" y="T9"/>
                </a:cxn>
                <a:cxn ang="0">
                  <a:pos x="T10" y="T11"/>
                </a:cxn>
                <a:cxn ang="0">
                  <a:pos x="T12" y="T13"/>
                </a:cxn>
              </a:cxnLst>
              <a:rect l="0" t="0" r="r" b="b"/>
              <a:pathLst>
                <a:path w="96" h="155">
                  <a:moveTo>
                    <a:pt x="18" y="0"/>
                  </a:moveTo>
                  <a:lnTo>
                    <a:pt x="1" y="18"/>
                  </a:lnTo>
                  <a:lnTo>
                    <a:pt x="60" y="77"/>
                  </a:lnTo>
                  <a:lnTo>
                    <a:pt x="0" y="138"/>
                  </a:lnTo>
                  <a:lnTo>
                    <a:pt x="18" y="155"/>
                  </a:lnTo>
                  <a:lnTo>
                    <a:pt x="96" y="77"/>
                  </a:ln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26" name="Freeform 31">
              <a:extLst>
                <a:ext uri="{FF2B5EF4-FFF2-40B4-BE49-F238E27FC236}">
                  <a16:creationId xmlns:a16="http://schemas.microsoft.com/office/drawing/2014/main" id="{319BE77C-86AB-1651-8B5E-0BFBF5634A91}"/>
                </a:ext>
              </a:extLst>
            </p:cNvPr>
            <p:cNvSpPr>
              <a:spLocks/>
            </p:cNvSpPr>
            <p:nvPr/>
          </p:nvSpPr>
          <p:spPr bwMode="auto">
            <a:xfrm>
              <a:off x="2006575" y="4814588"/>
              <a:ext cx="136525" cy="236538"/>
            </a:xfrm>
            <a:custGeom>
              <a:avLst/>
              <a:gdLst>
                <a:gd name="T0" fmla="*/ 13 w 86"/>
                <a:gd name="T1" fmla="*/ 0 h 149"/>
                <a:gd name="T2" fmla="*/ 1 w 86"/>
                <a:gd name="T3" fmla="*/ 11 h 149"/>
                <a:gd name="T4" fmla="*/ 63 w 86"/>
                <a:gd name="T5" fmla="*/ 73 h 149"/>
                <a:gd name="T6" fmla="*/ 0 w 86"/>
                <a:gd name="T7" fmla="*/ 136 h 149"/>
                <a:gd name="T8" fmla="*/ 12 w 86"/>
                <a:gd name="T9" fmla="*/ 149 h 149"/>
                <a:gd name="T10" fmla="*/ 86 w 86"/>
                <a:gd name="T11" fmla="*/ 73 h 149"/>
                <a:gd name="T12" fmla="*/ 13 w 8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86" h="149">
                  <a:moveTo>
                    <a:pt x="13" y="0"/>
                  </a:moveTo>
                  <a:lnTo>
                    <a:pt x="1" y="11"/>
                  </a:lnTo>
                  <a:lnTo>
                    <a:pt x="63" y="73"/>
                  </a:lnTo>
                  <a:lnTo>
                    <a:pt x="0" y="136"/>
                  </a:lnTo>
                  <a:lnTo>
                    <a:pt x="12" y="149"/>
                  </a:lnTo>
                  <a:lnTo>
                    <a:pt x="86" y="73"/>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27" name="Freeform 32">
              <a:extLst>
                <a:ext uri="{FF2B5EF4-FFF2-40B4-BE49-F238E27FC236}">
                  <a16:creationId xmlns:a16="http://schemas.microsoft.com/office/drawing/2014/main" id="{0D191D78-447E-399F-8F3E-E75C6CBB3758}"/>
                </a:ext>
              </a:extLst>
            </p:cNvPr>
            <p:cNvSpPr>
              <a:spLocks/>
            </p:cNvSpPr>
            <p:nvPr/>
          </p:nvSpPr>
          <p:spPr bwMode="auto">
            <a:xfrm>
              <a:off x="2149450" y="4817763"/>
              <a:ext cx="123825" cy="227013"/>
            </a:xfrm>
            <a:custGeom>
              <a:avLst/>
              <a:gdLst>
                <a:gd name="T0" fmla="*/ 7 w 78"/>
                <a:gd name="T1" fmla="*/ 0 h 143"/>
                <a:gd name="T2" fmla="*/ 1 w 78"/>
                <a:gd name="T3" fmla="*/ 7 h 143"/>
                <a:gd name="T4" fmla="*/ 66 w 78"/>
                <a:gd name="T5" fmla="*/ 71 h 143"/>
                <a:gd name="T6" fmla="*/ 0 w 78"/>
                <a:gd name="T7" fmla="*/ 138 h 143"/>
                <a:gd name="T8" fmla="*/ 6 w 78"/>
                <a:gd name="T9" fmla="*/ 143 h 143"/>
                <a:gd name="T10" fmla="*/ 78 w 78"/>
                <a:gd name="T11" fmla="*/ 71 h 143"/>
                <a:gd name="T12" fmla="*/ 7 w 78"/>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78" h="143">
                  <a:moveTo>
                    <a:pt x="7" y="0"/>
                  </a:moveTo>
                  <a:lnTo>
                    <a:pt x="1" y="7"/>
                  </a:lnTo>
                  <a:lnTo>
                    <a:pt x="66" y="71"/>
                  </a:lnTo>
                  <a:lnTo>
                    <a:pt x="0" y="138"/>
                  </a:lnTo>
                  <a:lnTo>
                    <a:pt x="6" y="143"/>
                  </a:lnTo>
                  <a:lnTo>
                    <a:pt x="78" y="71"/>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28" name="Freeform 33">
              <a:extLst>
                <a:ext uri="{FF2B5EF4-FFF2-40B4-BE49-F238E27FC236}">
                  <a16:creationId xmlns:a16="http://schemas.microsoft.com/office/drawing/2014/main" id="{945E5534-2920-E29E-DB9D-3C990D1BEF3F}"/>
                </a:ext>
              </a:extLst>
            </p:cNvPr>
            <p:cNvSpPr>
              <a:spLocks/>
            </p:cNvSpPr>
            <p:nvPr/>
          </p:nvSpPr>
          <p:spPr bwMode="auto">
            <a:xfrm>
              <a:off x="2290737" y="4822526"/>
              <a:ext cx="112713" cy="219075"/>
            </a:xfrm>
            <a:custGeom>
              <a:avLst/>
              <a:gdLst>
                <a:gd name="T0" fmla="*/ 2 w 71"/>
                <a:gd name="T1" fmla="*/ 0 h 138"/>
                <a:gd name="T2" fmla="*/ 1 w 71"/>
                <a:gd name="T3" fmla="*/ 1 h 138"/>
                <a:gd name="T4" fmla="*/ 69 w 71"/>
                <a:gd name="T5" fmla="*/ 68 h 138"/>
                <a:gd name="T6" fmla="*/ 0 w 71"/>
                <a:gd name="T7" fmla="*/ 137 h 138"/>
                <a:gd name="T8" fmla="*/ 1 w 71"/>
                <a:gd name="T9" fmla="*/ 138 h 138"/>
                <a:gd name="T10" fmla="*/ 71 w 71"/>
                <a:gd name="T11" fmla="*/ 68 h 138"/>
                <a:gd name="T12" fmla="*/ 2 w 71"/>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1" h="138">
                  <a:moveTo>
                    <a:pt x="2" y="0"/>
                  </a:moveTo>
                  <a:lnTo>
                    <a:pt x="1" y="1"/>
                  </a:lnTo>
                  <a:lnTo>
                    <a:pt x="69" y="68"/>
                  </a:lnTo>
                  <a:lnTo>
                    <a:pt x="0" y="137"/>
                  </a:lnTo>
                  <a:lnTo>
                    <a:pt x="1" y="138"/>
                  </a:lnTo>
                  <a:lnTo>
                    <a:pt x="71" y="68"/>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grpSp>
      <p:grpSp>
        <p:nvGrpSpPr>
          <p:cNvPr id="2" name="组合 1">
            <a:extLst>
              <a:ext uri="{FF2B5EF4-FFF2-40B4-BE49-F238E27FC236}">
                <a16:creationId xmlns:a16="http://schemas.microsoft.com/office/drawing/2014/main" id="{67ADA847-C19A-675F-8C2F-CBD7571F16F6}"/>
              </a:ext>
            </a:extLst>
          </p:cNvPr>
          <p:cNvGrpSpPr/>
          <p:nvPr userDrawn="1"/>
        </p:nvGrpSpPr>
        <p:grpSpPr>
          <a:xfrm>
            <a:off x="1" y="0"/>
            <a:ext cx="12191999" cy="6858000"/>
            <a:chOff x="1" y="0"/>
            <a:chExt cx="12191999" cy="6858000"/>
          </a:xfrm>
        </p:grpSpPr>
        <p:pic>
          <p:nvPicPr>
            <p:cNvPr id="21" name="图片 20">
              <a:extLst>
                <a:ext uri="{FF2B5EF4-FFF2-40B4-BE49-F238E27FC236}">
                  <a16:creationId xmlns:a16="http://schemas.microsoft.com/office/drawing/2014/main" id="{A5F8C326-1D6D-EB42-9A26-81D9DEA032A6}"/>
                </a:ext>
              </a:extLst>
            </p:cNvPr>
            <p:cNvPicPr>
              <a:picLocks noChangeAspect="1"/>
            </p:cNvPicPr>
            <p:nvPr/>
          </p:nvPicPr>
          <p:blipFill rotWithShape="1">
            <a:blip r:embed="rId2">
              <a:extLst>
                <a:ext uri="{28A0092B-C50C-407E-A947-70E740481C1C}">
                  <a14:useLocalDpi xmlns:a14="http://schemas.microsoft.com/office/drawing/2010/main" val="0"/>
                </a:ext>
              </a:extLst>
            </a:blip>
            <a:srcRect l="41746" t="-3" r="12236" b="40767"/>
            <a:stretch/>
          </p:blipFill>
          <p:spPr>
            <a:xfrm flipV="1">
              <a:off x="1" y="0"/>
              <a:ext cx="7992532" cy="6858000"/>
            </a:xfrm>
            <a:custGeom>
              <a:avLst/>
              <a:gdLst>
                <a:gd name="connsiteX0" fmla="*/ 0 w 7992532"/>
                <a:gd name="connsiteY0" fmla="*/ 6858000 h 6858000"/>
                <a:gd name="connsiteX1" fmla="*/ 7992532 w 7992532"/>
                <a:gd name="connsiteY1" fmla="*/ 6858000 h 6858000"/>
                <a:gd name="connsiteX2" fmla="*/ 7992532 w 7992532"/>
                <a:gd name="connsiteY2" fmla="*/ 0 h 6858000"/>
                <a:gd name="connsiteX3" fmla="*/ 0 w 7992532"/>
                <a:gd name="connsiteY3" fmla="*/ 0 h 6858000"/>
                <a:gd name="connsiteX4" fmla="*/ 0 w 799253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92532" h="6858000">
                  <a:moveTo>
                    <a:pt x="0" y="6858000"/>
                  </a:moveTo>
                  <a:lnTo>
                    <a:pt x="7992532" y="6858000"/>
                  </a:lnTo>
                  <a:lnTo>
                    <a:pt x="7992532" y="0"/>
                  </a:lnTo>
                  <a:lnTo>
                    <a:pt x="0" y="0"/>
                  </a:lnTo>
                  <a:lnTo>
                    <a:pt x="0" y="6858000"/>
                  </a:lnTo>
                  <a:close/>
                </a:path>
              </a:pathLst>
            </a:custGeom>
          </p:spPr>
        </p:pic>
        <p:pic>
          <p:nvPicPr>
            <p:cNvPr id="20" name="图片 19">
              <a:extLst>
                <a:ext uri="{FF2B5EF4-FFF2-40B4-BE49-F238E27FC236}">
                  <a16:creationId xmlns:a16="http://schemas.microsoft.com/office/drawing/2014/main" id="{59472768-1D10-C60C-9CD9-925986B1437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6594" t="-3" r="12236" b="40767"/>
            <a:stretch/>
          </p:blipFill>
          <p:spPr>
            <a:xfrm flipH="1" flipV="1">
              <a:off x="7992532" y="0"/>
              <a:ext cx="4199468" cy="6858000"/>
            </a:xfrm>
            <a:custGeom>
              <a:avLst/>
              <a:gdLst>
                <a:gd name="connsiteX0" fmla="*/ 0 w 7992532"/>
                <a:gd name="connsiteY0" fmla="*/ 6858000 h 6858000"/>
                <a:gd name="connsiteX1" fmla="*/ 7992532 w 7992532"/>
                <a:gd name="connsiteY1" fmla="*/ 6858000 h 6858000"/>
                <a:gd name="connsiteX2" fmla="*/ 7992532 w 7992532"/>
                <a:gd name="connsiteY2" fmla="*/ 0 h 6858000"/>
                <a:gd name="connsiteX3" fmla="*/ 0 w 7992532"/>
                <a:gd name="connsiteY3" fmla="*/ 0 h 6858000"/>
                <a:gd name="connsiteX4" fmla="*/ 0 w 799253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92532" h="6858000">
                  <a:moveTo>
                    <a:pt x="0" y="6858000"/>
                  </a:moveTo>
                  <a:lnTo>
                    <a:pt x="7992532" y="6858000"/>
                  </a:lnTo>
                  <a:lnTo>
                    <a:pt x="7992532" y="0"/>
                  </a:lnTo>
                  <a:lnTo>
                    <a:pt x="0" y="0"/>
                  </a:lnTo>
                  <a:lnTo>
                    <a:pt x="0" y="6858000"/>
                  </a:lnTo>
                  <a:close/>
                </a:path>
              </a:pathLst>
            </a:custGeom>
          </p:spPr>
        </p:pic>
      </p:grpSp>
      <p:grpSp>
        <p:nvGrpSpPr>
          <p:cNvPr id="24" name="组合 23">
            <a:extLst>
              <a:ext uri="{FF2B5EF4-FFF2-40B4-BE49-F238E27FC236}">
                <a16:creationId xmlns:a16="http://schemas.microsoft.com/office/drawing/2014/main" id="{435FB6E3-7F47-DFE6-EA9C-BB31ECA52602}"/>
              </a:ext>
            </a:extLst>
          </p:cNvPr>
          <p:cNvGrpSpPr/>
          <p:nvPr userDrawn="1"/>
        </p:nvGrpSpPr>
        <p:grpSpPr>
          <a:xfrm>
            <a:off x="611619" y="372005"/>
            <a:ext cx="539750" cy="246063"/>
            <a:chOff x="1863700" y="4808238"/>
            <a:chExt cx="539750" cy="246063"/>
          </a:xfrm>
          <a:solidFill>
            <a:schemeClr val="accent3"/>
          </a:solidFill>
        </p:grpSpPr>
        <p:sp>
          <p:nvSpPr>
            <p:cNvPr id="25" name="Freeform 30">
              <a:extLst>
                <a:ext uri="{FF2B5EF4-FFF2-40B4-BE49-F238E27FC236}">
                  <a16:creationId xmlns:a16="http://schemas.microsoft.com/office/drawing/2014/main" id="{959488D1-0278-D7A4-F78E-9C3C97EB3A8B}"/>
                </a:ext>
              </a:extLst>
            </p:cNvPr>
            <p:cNvSpPr>
              <a:spLocks/>
            </p:cNvSpPr>
            <p:nvPr/>
          </p:nvSpPr>
          <p:spPr bwMode="auto">
            <a:xfrm>
              <a:off x="1863700" y="4808238"/>
              <a:ext cx="152400" cy="246063"/>
            </a:xfrm>
            <a:custGeom>
              <a:avLst/>
              <a:gdLst>
                <a:gd name="T0" fmla="*/ 18 w 96"/>
                <a:gd name="T1" fmla="*/ 0 h 155"/>
                <a:gd name="T2" fmla="*/ 1 w 96"/>
                <a:gd name="T3" fmla="*/ 18 h 155"/>
                <a:gd name="T4" fmla="*/ 60 w 96"/>
                <a:gd name="T5" fmla="*/ 77 h 155"/>
                <a:gd name="T6" fmla="*/ 0 w 96"/>
                <a:gd name="T7" fmla="*/ 138 h 155"/>
                <a:gd name="T8" fmla="*/ 18 w 96"/>
                <a:gd name="T9" fmla="*/ 155 h 155"/>
                <a:gd name="T10" fmla="*/ 96 w 96"/>
                <a:gd name="T11" fmla="*/ 77 h 155"/>
                <a:gd name="T12" fmla="*/ 18 w 96"/>
                <a:gd name="T13" fmla="*/ 0 h 155"/>
              </a:gdLst>
              <a:ahLst/>
              <a:cxnLst>
                <a:cxn ang="0">
                  <a:pos x="T0" y="T1"/>
                </a:cxn>
                <a:cxn ang="0">
                  <a:pos x="T2" y="T3"/>
                </a:cxn>
                <a:cxn ang="0">
                  <a:pos x="T4" y="T5"/>
                </a:cxn>
                <a:cxn ang="0">
                  <a:pos x="T6" y="T7"/>
                </a:cxn>
                <a:cxn ang="0">
                  <a:pos x="T8" y="T9"/>
                </a:cxn>
                <a:cxn ang="0">
                  <a:pos x="T10" y="T11"/>
                </a:cxn>
                <a:cxn ang="0">
                  <a:pos x="T12" y="T13"/>
                </a:cxn>
              </a:cxnLst>
              <a:rect l="0" t="0" r="r" b="b"/>
              <a:pathLst>
                <a:path w="96" h="155">
                  <a:moveTo>
                    <a:pt x="18" y="0"/>
                  </a:moveTo>
                  <a:lnTo>
                    <a:pt x="1" y="18"/>
                  </a:lnTo>
                  <a:lnTo>
                    <a:pt x="60" y="77"/>
                  </a:lnTo>
                  <a:lnTo>
                    <a:pt x="0" y="138"/>
                  </a:lnTo>
                  <a:lnTo>
                    <a:pt x="18" y="155"/>
                  </a:lnTo>
                  <a:lnTo>
                    <a:pt x="96" y="77"/>
                  </a:ln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29" name="Freeform 31">
              <a:extLst>
                <a:ext uri="{FF2B5EF4-FFF2-40B4-BE49-F238E27FC236}">
                  <a16:creationId xmlns:a16="http://schemas.microsoft.com/office/drawing/2014/main" id="{8C87FBC3-C3A9-9871-0468-5D818D89DCAD}"/>
                </a:ext>
              </a:extLst>
            </p:cNvPr>
            <p:cNvSpPr>
              <a:spLocks/>
            </p:cNvSpPr>
            <p:nvPr/>
          </p:nvSpPr>
          <p:spPr bwMode="auto">
            <a:xfrm>
              <a:off x="2006575" y="4814588"/>
              <a:ext cx="136525" cy="236538"/>
            </a:xfrm>
            <a:custGeom>
              <a:avLst/>
              <a:gdLst>
                <a:gd name="T0" fmla="*/ 13 w 86"/>
                <a:gd name="T1" fmla="*/ 0 h 149"/>
                <a:gd name="T2" fmla="*/ 1 w 86"/>
                <a:gd name="T3" fmla="*/ 11 h 149"/>
                <a:gd name="T4" fmla="*/ 63 w 86"/>
                <a:gd name="T5" fmla="*/ 73 h 149"/>
                <a:gd name="T6" fmla="*/ 0 w 86"/>
                <a:gd name="T7" fmla="*/ 136 h 149"/>
                <a:gd name="T8" fmla="*/ 12 w 86"/>
                <a:gd name="T9" fmla="*/ 149 h 149"/>
                <a:gd name="T10" fmla="*/ 86 w 86"/>
                <a:gd name="T11" fmla="*/ 73 h 149"/>
                <a:gd name="T12" fmla="*/ 13 w 8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86" h="149">
                  <a:moveTo>
                    <a:pt x="13" y="0"/>
                  </a:moveTo>
                  <a:lnTo>
                    <a:pt x="1" y="11"/>
                  </a:lnTo>
                  <a:lnTo>
                    <a:pt x="63" y="73"/>
                  </a:lnTo>
                  <a:lnTo>
                    <a:pt x="0" y="136"/>
                  </a:lnTo>
                  <a:lnTo>
                    <a:pt x="12" y="149"/>
                  </a:lnTo>
                  <a:lnTo>
                    <a:pt x="86" y="73"/>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30" name="Freeform 32">
              <a:extLst>
                <a:ext uri="{FF2B5EF4-FFF2-40B4-BE49-F238E27FC236}">
                  <a16:creationId xmlns:a16="http://schemas.microsoft.com/office/drawing/2014/main" id="{729C7F86-0F6C-6B07-DFFE-F270A664ECC2}"/>
                </a:ext>
              </a:extLst>
            </p:cNvPr>
            <p:cNvSpPr>
              <a:spLocks/>
            </p:cNvSpPr>
            <p:nvPr/>
          </p:nvSpPr>
          <p:spPr bwMode="auto">
            <a:xfrm>
              <a:off x="2149450" y="4817763"/>
              <a:ext cx="123825" cy="227013"/>
            </a:xfrm>
            <a:custGeom>
              <a:avLst/>
              <a:gdLst>
                <a:gd name="T0" fmla="*/ 7 w 78"/>
                <a:gd name="T1" fmla="*/ 0 h 143"/>
                <a:gd name="T2" fmla="*/ 1 w 78"/>
                <a:gd name="T3" fmla="*/ 7 h 143"/>
                <a:gd name="T4" fmla="*/ 66 w 78"/>
                <a:gd name="T5" fmla="*/ 71 h 143"/>
                <a:gd name="T6" fmla="*/ 0 w 78"/>
                <a:gd name="T7" fmla="*/ 138 h 143"/>
                <a:gd name="T8" fmla="*/ 6 w 78"/>
                <a:gd name="T9" fmla="*/ 143 h 143"/>
                <a:gd name="T10" fmla="*/ 78 w 78"/>
                <a:gd name="T11" fmla="*/ 71 h 143"/>
                <a:gd name="T12" fmla="*/ 7 w 78"/>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78" h="143">
                  <a:moveTo>
                    <a:pt x="7" y="0"/>
                  </a:moveTo>
                  <a:lnTo>
                    <a:pt x="1" y="7"/>
                  </a:lnTo>
                  <a:lnTo>
                    <a:pt x="66" y="71"/>
                  </a:lnTo>
                  <a:lnTo>
                    <a:pt x="0" y="138"/>
                  </a:lnTo>
                  <a:lnTo>
                    <a:pt x="6" y="143"/>
                  </a:lnTo>
                  <a:lnTo>
                    <a:pt x="78" y="71"/>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31" name="Freeform 33">
              <a:extLst>
                <a:ext uri="{FF2B5EF4-FFF2-40B4-BE49-F238E27FC236}">
                  <a16:creationId xmlns:a16="http://schemas.microsoft.com/office/drawing/2014/main" id="{4F6AA725-90D1-1388-2D4A-31DC730B1406}"/>
                </a:ext>
              </a:extLst>
            </p:cNvPr>
            <p:cNvSpPr>
              <a:spLocks/>
            </p:cNvSpPr>
            <p:nvPr/>
          </p:nvSpPr>
          <p:spPr bwMode="auto">
            <a:xfrm>
              <a:off x="2290737" y="4822526"/>
              <a:ext cx="112713" cy="219075"/>
            </a:xfrm>
            <a:custGeom>
              <a:avLst/>
              <a:gdLst>
                <a:gd name="T0" fmla="*/ 2 w 71"/>
                <a:gd name="T1" fmla="*/ 0 h 138"/>
                <a:gd name="T2" fmla="*/ 1 w 71"/>
                <a:gd name="T3" fmla="*/ 1 h 138"/>
                <a:gd name="T4" fmla="*/ 69 w 71"/>
                <a:gd name="T5" fmla="*/ 68 h 138"/>
                <a:gd name="T6" fmla="*/ 0 w 71"/>
                <a:gd name="T7" fmla="*/ 137 h 138"/>
                <a:gd name="T8" fmla="*/ 1 w 71"/>
                <a:gd name="T9" fmla="*/ 138 h 138"/>
                <a:gd name="T10" fmla="*/ 71 w 71"/>
                <a:gd name="T11" fmla="*/ 68 h 138"/>
                <a:gd name="T12" fmla="*/ 2 w 71"/>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1" h="138">
                  <a:moveTo>
                    <a:pt x="2" y="0"/>
                  </a:moveTo>
                  <a:lnTo>
                    <a:pt x="1" y="1"/>
                  </a:lnTo>
                  <a:lnTo>
                    <a:pt x="69" y="68"/>
                  </a:lnTo>
                  <a:lnTo>
                    <a:pt x="0" y="137"/>
                  </a:lnTo>
                  <a:lnTo>
                    <a:pt x="1" y="138"/>
                  </a:lnTo>
                  <a:lnTo>
                    <a:pt x="71" y="68"/>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grpSp>
    </p:spTree>
    <p:extLst>
      <p:ext uri="{BB962C8B-B14F-4D97-AF65-F5344CB8AC3E}">
        <p14:creationId xmlns:p14="http://schemas.microsoft.com/office/powerpoint/2010/main" val="2115326062"/>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页2">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8FA04A3-1F91-4C3D-84E9-CA9555C4F2DA}"/>
              </a:ext>
            </a:extLst>
          </p:cNvPr>
          <p:cNvSpPr/>
          <p:nvPr userDrawn="1"/>
        </p:nvSpPr>
        <p:spPr>
          <a:xfrm>
            <a:off x="-368301" y="1371600"/>
            <a:ext cx="12928600" cy="1358900"/>
          </a:xfrm>
          <a:prstGeom prst="rect">
            <a:avLst/>
          </a:prstGeom>
          <a:noFill/>
          <a:ln>
            <a:noFill/>
          </a:ln>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25" name="矩形 24">
            <a:extLst>
              <a:ext uri="{FF2B5EF4-FFF2-40B4-BE49-F238E27FC236}">
                <a16:creationId xmlns:a16="http://schemas.microsoft.com/office/drawing/2014/main" id="{40AA1D86-0E1C-012A-5485-3EAC16C0D5FB}"/>
              </a:ext>
            </a:extLst>
          </p:cNvPr>
          <p:cNvSpPr/>
          <p:nvPr userDrawn="1"/>
        </p:nvSpPr>
        <p:spPr>
          <a:xfrm>
            <a:off x="-600" y="0"/>
            <a:ext cx="12193200" cy="3096000"/>
          </a:xfrm>
          <a:prstGeom prst="rect">
            <a:avLst/>
          </a:prstGeom>
          <a:solidFill>
            <a:srgbClr val="010101"/>
          </a:soli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pic>
        <p:nvPicPr>
          <p:cNvPr id="26" name="图片 25" descr="earth__day_and_night_from_space-wallpaper-2560x1600">
            <a:extLst>
              <a:ext uri="{FF2B5EF4-FFF2-40B4-BE49-F238E27FC236}">
                <a16:creationId xmlns:a16="http://schemas.microsoft.com/office/drawing/2014/main" id="{88FD1787-6C46-953E-3F51-D536AA471E27}"/>
              </a:ext>
            </a:extLst>
          </p:cNvPr>
          <p:cNvPicPr>
            <a:picLocks noGrp="1" noChangeAspect="1"/>
          </p:cNvPicPr>
          <p:nvPr isPhoto="1" userDrawn="1"/>
        </p:nvPicPr>
        <p:blipFill rotWithShape="1">
          <a:blip r:embed="rId2">
            <a:lum/>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13530" r="15425" b="39762"/>
          <a:stretch/>
        </p:blipFill>
        <p:spPr>
          <a:xfrm>
            <a:off x="0" y="2649719"/>
            <a:ext cx="12192000" cy="4208281"/>
          </a:xfrm>
          <a:prstGeom prst="rect">
            <a:avLst/>
          </a:prstGeom>
        </p:spPr>
      </p:pic>
      <p:sp>
        <p:nvSpPr>
          <p:cNvPr id="27" name="矩形 26">
            <a:extLst>
              <a:ext uri="{FF2B5EF4-FFF2-40B4-BE49-F238E27FC236}">
                <a16:creationId xmlns:a16="http://schemas.microsoft.com/office/drawing/2014/main" id="{4E636EDC-20EB-6391-F704-827595146480}"/>
              </a:ext>
            </a:extLst>
          </p:cNvPr>
          <p:cNvSpPr/>
          <p:nvPr userDrawn="1"/>
        </p:nvSpPr>
        <p:spPr>
          <a:xfrm>
            <a:off x="0" y="0"/>
            <a:ext cx="12192000" cy="6858000"/>
          </a:xfrm>
          <a:prstGeom prst="rect">
            <a:avLst/>
          </a:prstGeom>
          <a:solidFill>
            <a:schemeClr val="accent1">
              <a:alpha val="20000"/>
            </a:schemeClr>
          </a:soli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grpSp>
        <p:nvGrpSpPr>
          <p:cNvPr id="28" name="组合 27">
            <a:extLst>
              <a:ext uri="{FF2B5EF4-FFF2-40B4-BE49-F238E27FC236}">
                <a16:creationId xmlns:a16="http://schemas.microsoft.com/office/drawing/2014/main" id="{64FC9760-65F4-A349-9221-AA7A34B5A48D}"/>
              </a:ext>
            </a:extLst>
          </p:cNvPr>
          <p:cNvGrpSpPr/>
          <p:nvPr userDrawn="1"/>
        </p:nvGrpSpPr>
        <p:grpSpPr>
          <a:xfrm>
            <a:off x="459219" y="371573"/>
            <a:ext cx="539750" cy="246063"/>
            <a:chOff x="1863700" y="4808238"/>
            <a:chExt cx="539750" cy="246063"/>
          </a:xfrm>
          <a:solidFill>
            <a:schemeClr val="accent3"/>
          </a:solidFill>
        </p:grpSpPr>
        <p:sp>
          <p:nvSpPr>
            <p:cNvPr id="29" name="Freeform 30">
              <a:extLst>
                <a:ext uri="{FF2B5EF4-FFF2-40B4-BE49-F238E27FC236}">
                  <a16:creationId xmlns:a16="http://schemas.microsoft.com/office/drawing/2014/main" id="{14DE15E9-EEB5-596A-B1D7-7293C613CA4D}"/>
                </a:ext>
              </a:extLst>
            </p:cNvPr>
            <p:cNvSpPr>
              <a:spLocks/>
            </p:cNvSpPr>
            <p:nvPr/>
          </p:nvSpPr>
          <p:spPr bwMode="auto">
            <a:xfrm>
              <a:off x="1863700" y="4808238"/>
              <a:ext cx="152400" cy="246063"/>
            </a:xfrm>
            <a:custGeom>
              <a:avLst/>
              <a:gdLst>
                <a:gd name="T0" fmla="*/ 18 w 96"/>
                <a:gd name="T1" fmla="*/ 0 h 155"/>
                <a:gd name="T2" fmla="*/ 1 w 96"/>
                <a:gd name="T3" fmla="*/ 18 h 155"/>
                <a:gd name="T4" fmla="*/ 60 w 96"/>
                <a:gd name="T5" fmla="*/ 77 h 155"/>
                <a:gd name="T6" fmla="*/ 0 w 96"/>
                <a:gd name="T7" fmla="*/ 138 h 155"/>
                <a:gd name="T8" fmla="*/ 18 w 96"/>
                <a:gd name="T9" fmla="*/ 155 h 155"/>
                <a:gd name="T10" fmla="*/ 96 w 96"/>
                <a:gd name="T11" fmla="*/ 77 h 155"/>
                <a:gd name="T12" fmla="*/ 18 w 96"/>
                <a:gd name="T13" fmla="*/ 0 h 155"/>
              </a:gdLst>
              <a:ahLst/>
              <a:cxnLst>
                <a:cxn ang="0">
                  <a:pos x="T0" y="T1"/>
                </a:cxn>
                <a:cxn ang="0">
                  <a:pos x="T2" y="T3"/>
                </a:cxn>
                <a:cxn ang="0">
                  <a:pos x="T4" y="T5"/>
                </a:cxn>
                <a:cxn ang="0">
                  <a:pos x="T6" y="T7"/>
                </a:cxn>
                <a:cxn ang="0">
                  <a:pos x="T8" y="T9"/>
                </a:cxn>
                <a:cxn ang="0">
                  <a:pos x="T10" y="T11"/>
                </a:cxn>
                <a:cxn ang="0">
                  <a:pos x="T12" y="T13"/>
                </a:cxn>
              </a:cxnLst>
              <a:rect l="0" t="0" r="r" b="b"/>
              <a:pathLst>
                <a:path w="96" h="155">
                  <a:moveTo>
                    <a:pt x="18" y="0"/>
                  </a:moveTo>
                  <a:lnTo>
                    <a:pt x="1" y="18"/>
                  </a:lnTo>
                  <a:lnTo>
                    <a:pt x="60" y="77"/>
                  </a:lnTo>
                  <a:lnTo>
                    <a:pt x="0" y="138"/>
                  </a:lnTo>
                  <a:lnTo>
                    <a:pt x="18" y="155"/>
                  </a:lnTo>
                  <a:lnTo>
                    <a:pt x="96" y="77"/>
                  </a:ln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30" name="Freeform 31">
              <a:extLst>
                <a:ext uri="{FF2B5EF4-FFF2-40B4-BE49-F238E27FC236}">
                  <a16:creationId xmlns:a16="http://schemas.microsoft.com/office/drawing/2014/main" id="{652A1EB0-85D9-6987-6E6E-9EAADA08FF6C}"/>
                </a:ext>
              </a:extLst>
            </p:cNvPr>
            <p:cNvSpPr>
              <a:spLocks/>
            </p:cNvSpPr>
            <p:nvPr/>
          </p:nvSpPr>
          <p:spPr bwMode="auto">
            <a:xfrm>
              <a:off x="2006575" y="4814588"/>
              <a:ext cx="136525" cy="236538"/>
            </a:xfrm>
            <a:custGeom>
              <a:avLst/>
              <a:gdLst>
                <a:gd name="T0" fmla="*/ 13 w 86"/>
                <a:gd name="T1" fmla="*/ 0 h 149"/>
                <a:gd name="T2" fmla="*/ 1 w 86"/>
                <a:gd name="T3" fmla="*/ 11 h 149"/>
                <a:gd name="T4" fmla="*/ 63 w 86"/>
                <a:gd name="T5" fmla="*/ 73 h 149"/>
                <a:gd name="T6" fmla="*/ 0 w 86"/>
                <a:gd name="T7" fmla="*/ 136 h 149"/>
                <a:gd name="T8" fmla="*/ 12 w 86"/>
                <a:gd name="T9" fmla="*/ 149 h 149"/>
                <a:gd name="T10" fmla="*/ 86 w 86"/>
                <a:gd name="T11" fmla="*/ 73 h 149"/>
                <a:gd name="T12" fmla="*/ 13 w 8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86" h="149">
                  <a:moveTo>
                    <a:pt x="13" y="0"/>
                  </a:moveTo>
                  <a:lnTo>
                    <a:pt x="1" y="11"/>
                  </a:lnTo>
                  <a:lnTo>
                    <a:pt x="63" y="73"/>
                  </a:lnTo>
                  <a:lnTo>
                    <a:pt x="0" y="136"/>
                  </a:lnTo>
                  <a:lnTo>
                    <a:pt x="12" y="149"/>
                  </a:lnTo>
                  <a:lnTo>
                    <a:pt x="86" y="73"/>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31" name="Freeform 32">
              <a:extLst>
                <a:ext uri="{FF2B5EF4-FFF2-40B4-BE49-F238E27FC236}">
                  <a16:creationId xmlns:a16="http://schemas.microsoft.com/office/drawing/2014/main" id="{53946F21-052A-B63C-FD7B-B29F5DC95187}"/>
                </a:ext>
              </a:extLst>
            </p:cNvPr>
            <p:cNvSpPr>
              <a:spLocks/>
            </p:cNvSpPr>
            <p:nvPr/>
          </p:nvSpPr>
          <p:spPr bwMode="auto">
            <a:xfrm>
              <a:off x="2149450" y="4817763"/>
              <a:ext cx="123825" cy="227013"/>
            </a:xfrm>
            <a:custGeom>
              <a:avLst/>
              <a:gdLst>
                <a:gd name="T0" fmla="*/ 7 w 78"/>
                <a:gd name="T1" fmla="*/ 0 h 143"/>
                <a:gd name="T2" fmla="*/ 1 w 78"/>
                <a:gd name="T3" fmla="*/ 7 h 143"/>
                <a:gd name="T4" fmla="*/ 66 w 78"/>
                <a:gd name="T5" fmla="*/ 71 h 143"/>
                <a:gd name="T6" fmla="*/ 0 w 78"/>
                <a:gd name="T7" fmla="*/ 138 h 143"/>
                <a:gd name="T8" fmla="*/ 6 w 78"/>
                <a:gd name="T9" fmla="*/ 143 h 143"/>
                <a:gd name="T10" fmla="*/ 78 w 78"/>
                <a:gd name="T11" fmla="*/ 71 h 143"/>
                <a:gd name="T12" fmla="*/ 7 w 78"/>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78" h="143">
                  <a:moveTo>
                    <a:pt x="7" y="0"/>
                  </a:moveTo>
                  <a:lnTo>
                    <a:pt x="1" y="7"/>
                  </a:lnTo>
                  <a:lnTo>
                    <a:pt x="66" y="71"/>
                  </a:lnTo>
                  <a:lnTo>
                    <a:pt x="0" y="138"/>
                  </a:lnTo>
                  <a:lnTo>
                    <a:pt x="6" y="143"/>
                  </a:lnTo>
                  <a:lnTo>
                    <a:pt x="78" y="71"/>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32" name="Freeform 33">
              <a:extLst>
                <a:ext uri="{FF2B5EF4-FFF2-40B4-BE49-F238E27FC236}">
                  <a16:creationId xmlns:a16="http://schemas.microsoft.com/office/drawing/2014/main" id="{B967718B-2F0F-8506-6C99-113A5FF7A700}"/>
                </a:ext>
              </a:extLst>
            </p:cNvPr>
            <p:cNvSpPr>
              <a:spLocks/>
            </p:cNvSpPr>
            <p:nvPr/>
          </p:nvSpPr>
          <p:spPr bwMode="auto">
            <a:xfrm>
              <a:off x="2290737" y="4822526"/>
              <a:ext cx="112713" cy="219075"/>
            </a:xfrm>
            <a:custGeom>
              <a:avLst/>
              <a:gdLst>
                <a:gd name="T0" fmla="*/ 2 w 71"/>
                <a:gd name="T1" fmla="*/ 0 h 138"/>
                <a:gd name="T2" fmla="*/ 1 w 71"/>
                <a:gd name="T3" fmla="*/ 1 h 138"/>
                <a:gd name="T4" fmla="*/ 69 w 71"/>
                <a:gd name="T5" fmla="*/ 68 h 138"/>
                <a:gd name="T6" fmla="*/ 0 w 71"/>
                <a:gd name="T7" fmla="*/ 137 h 138"/>
                <a:gd name="T8" fmla="*/ 1 w 71"/>
                <a:gd name="T9" fmla="*/ 138 h 138"/>
                <a:gd name="T10" fmla="*/ 71 w 71"/>
                <a:gd name="T11" fmla="*/ 68 h 138"/>
                <a:gd name="T12" fmla="*/ 2 w 71"/>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1" h="138">
                  <a:moveTo>
                    <a:pt x="2" y="0"/>
                  </a:moveTo>
                  <a:lnTo>
                    <a:pt x="1" y="1"/>
                  </a:lnTo>
                  <a:lnTo>
                    <a:pt x="69" y="68"/>
                  </a:lnTo>
                  <a:lnTo>
                    <a:pt x="0" y="137"/>
                  </a:lnTo>
                  <a:lnTo>
                    <a:pt x="1" y="138"/>
                  </a:lnTo>
                  <a:lnTo>
                    <a:pt x="71" y="68"/>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grpSp>
      <p:grpSp>
        <p:nvGrpSpPr>
          <p:cNvPr id="33" name="组合 32">
            <a:extLst>
              <a:ext uri="{FF2B5EF4-FFF2-40B4-BE49-F238E27FC236}">
                <a16:creationId xmlns:a16="http://schemas.microsoft.com/office/drawing/2014/main" id="{2D18988E-D33A-0BF6-3FFA-7266123CFBB2}"/>
              </a:ext>
            </a:extLst>
          </p:cNvPr>
          <p:cNvGrpSpPr/>
          <p:nvPr userDrawn="1"/>
        </p:nvGrpSpPr>
        <p:grpSpPr>
          <a:xfrm>
            <a:off x="2903535" y="432692"/>
            <a:ext cx="8551863" cy="123825"/>
            <a:chOff x="1830388" y="1190625"/>
            <a:chExt cx="8551863" cy="123825"/>
          </a:xfrm>
        </p:grpSpPr>
        <p:sp>
          <p:nvSpPr>
            <p:cNvPr id="34" name="Freeform 143">
              <a:extLst>
                <a:ext uri="{FF2B5EF4-FFF2-40B4-BE49-F238E27FC236}">
                  <a16:creationId xmlns:a16="http://schemas.microsoft.com/office/drawing/2014/main" id="{CF9BC8F0-49F2-8B02-F12D-AF032E16D5C1}"/>
                </a:ext>
              </a:extLst>
            </p:cNvPr>
            <p:cNvSpPr>
              <a:spLocks/>
            </p:cNvSpPr>
            <p:nvPr/>
          </p:nvSpPr>
          <p:spPr bwMode="auto">
            <a:xfrm>
              <a:off x="1830388" y="1190625"/>
              <a:ext cx="184150" cy="123825"/>
            </a:xfrm>
            <a:custGeom>
              <a:avLst/>
              <a:gdLst>
                <a:gd name="T0" fmla="*/ 13 w 116"/>
                <a:gd name="T1" fmla="*/ 78 h 78"/>
                <a:gd name="T2" fmla="*/ 0 w 116"/>
                <a:gd name="T3" fmla="*/ 78 h 78"/>
                <a:gd name="T4" fmla="*/ 103 w 116"/>
                <a:gd name="T5" fmla="*/ 0 h 78"/>
                <a:gd name="T6" fmla="*/ 116 w 116"/>
                <a:gd name="T7" fmla="*/ 0 h 78"/>
                <a:gd name="T8" fmla="*/ 13 w 116"/>
                <a:gd name="T9" fmla="*/ 78 h 78"/>
              </a:gdLst>
              <a:ahLst/>
              <a:cxnLst>
                <a:cxn ang="0">
                  <a:pos x="T0" y="T1"/>
                </a:cxn>
                <a:cxn ang="0">
                  <a:pos x="T2" y="T3"/>
                </a:cxn>
                <a:cxn ang="0">
                  <a:pos x="T4" y="T5"/>
                </a:cxn>
                <a:cxn ang="0">
                  <a:pos x="T6" y="T7"/>
                </a:cxn>
                <a:cxn ang="0">
                  <a:pos x="T8" y="T9"/>
                </a:cxn>
              </a:cxnLst>
              <a:rect l="0" t="0" r="r" b="b"/>
              <a:pathLst>
                <a:path w="116" h="78">
                  <a:moveTo>
                    <a:pt x="13" y="78"/>
                  </a:moveTo>
                  <a:lnTo>
                    <a:pt x="0" y="78"/>
                  </a:lnTo>
                  <a:lnTo>
                    <a:pt x="103" y="0"/>
                  </a:lnTo>
                  <a:lnTo>
                    <a:pt x="116" y="0"/>
                  </a:lnTo>
                  <a:lnTo>
                    <a:pt x="13"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4">
              <a:extLst>
                <a:ext uri="{FF2B5EF4-FFF2-40B4-BE49-F238E27FC236}">
                  <a16:creationId xmlns:a16="http://schemas.microsoft.com/office/drawing/2014/main" id="{BE2AFC2A-93C9-8CA4-9DB7-9636348A74EC}"/>
                </a:ext>
              </a:extLst>
            </p:cNvPr>
            <p:cNvSpPr>
              <a:spLocks/>
            </p:cNvSpPr>
            <p:nvPr/>
          </p:nvSpPr>
          <p:spPr bwMode="auto">
            <a:xfrm>
              <a:off x="2198688" y="1190625"/>
              <a:ext cx="184150" cy="123825"/>
            </a:xfrm>
            <a:custGeom>
              <a:avLst/>
              <a:gdLst>
                <a:gd name="T0" fmla="*/ 13 w 116"/>
                <a:gd name="T1" fmla="*/ 78 h 78"/>
                <a:gd name="T2" fmla="*/ 0 w 116"/>
                <a:gd name="T3" fmla="*/ 78 h 78"/>
                <a:gd name="T4" fmla="*/ 97 w 116"/>
                <a:gd name="T5" fmla="*/ 0 h 78"/>
                <a:gd name="T6" fmla="*/ 116 w 116"/>
                <a:gd name="T7" fmla="*/ 0 h 78"/>
                <a:gd name="T8" fmla="*/ 13 w 116"/>
                <a:gd name="T9" fmla="*/ 78 h 78"/>
              </a:gdLst>
              <a:ahLst/>
              <a:cxnLst>
                <a:cxn ang="0">
                  <a:pos x="T0" y="T1"/>
                </a:cxn>
                <a:cxn ang="0">
                  <a:pos x="T2" y="T3"/>
                </a:cxn>
                <a:cxn ang="0">
                  <a:pos x="T4" y="T5"/>
                </a:cxn>
                <a:cxn ang="0">
                  <a:pos x="T6" y="T7"/>
                </a:cxn>
                <a:cxn ang="0">
                  <a:pos x="T8" y="T9"/>
                </a:cxn>
              </a:cxnLst>
              <a:rect l="0" t="0" r="r" b="b"/>
              <a:pathLst>
                <a:path w="116" h="78">
                  <a:moveTo>
                    <a:pt x="13" y="78"/>
                  </a:moveTo>
                  <a:lnTo>
                    <a:pt x="0" y="78"/>
                  </a:lnTo>
                  <a:lnTo>
                    <a:pt x="97" y="0"/>
                  </a:lnTo>
                  <a:lnTo>
                    <a:pt x="116" y="0"/>
                  </a:lnTo>
                  <a:lnTo>
                    <a:pt x="13"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45">
              <a:extLst>
                <a:ext uri="{FF2B5EF4-FFF2-40B4-BE49-F238E27FC236}">
                  <a16:creationId xmlns:a16="http://schemas.microsoft.com/office/drawing/2014/main" id="{3459DBEE-2C8C-2750-11F0-1508B2B301D8}"/>
                </a:ext>
              </a:extLst>
            </p:cNvPr>
            <p:cNvSpPr>
              <a:spLocks/>
            </p:cNvSpPr>
            <p:nvPr/>
          </p:nvSpPr>
          <p:spPr bwMode="auto">
            <a:xfrm>
              <a:off x="2568576" y="1190625"/>
              <a:ext cx="184150" cy="123825"/>
            </a:xfrm>
            <a:custGeom>
              <a:avLst/>
              <a:gdLst>
                <a:gd name="T0" fmla="*/ 13 w 116"/>
                <a:gd name="T1" fmla="*/ 78 h 78"/>
                <a:gd name="T2" fmla="*/ 0 w 116"/>
                <a:gd name="T3" fmla="*/ 78 h 78"/>
                <a:gd name="T4" fmla="*/ 97 w 116"/>
                <a:gd name="T5" fmla="*/ 0 h 78"/>
                <a:gd name="T6" fmla="*/ 116 w 116"/>
                <a:gd name="T7" fmla="*/ 0 h 78"/>
                <a:gd name="T8" fmla="*/ 13 w 116"/>
                <a:gd name="T9" fmla="*/ 78 h 78"/>
              </a:gdLst>
              <a:ahLst/>
              <a:cxnLst>
                <a:cxn ang="0">
                  <a:pos x="T0" y="T1"/>
                </a:cxn>
                <a:cxn ang="0">
                  <a:pos x="T2" y="T3"/>
                </a:cxn>
                <a:cxn ang="0">
                  <a:pos x="T4" y="T5"/>
                </a:cxn>
                <a:cxn ang="0">
                  <a:pos x="T6" y="T7"/>
                </a:cxn>
                <a:cxn ang="0">
                  <a:pos x="T8" y="T9"/>
                </a:cxn>
              </a:cxnLst>
              <a:rect l="0" t="0" r="r" b="b"/>
              <a:pathLst>
                <a:path w="116" h="78">
                  <a:moveTo>
                    <a:pt x="13" y="78"/>
                  </a:moveTo>
                  <a:lnTo>
                    <a:pt x="0" y="78"/>
                  </a:lnTo>
                  <a:lnTo>
                    <a:pt x="97" y="0"/>
                  </a:lnTo>
                  <a:lnTo>
                    <a:pt x="116" y="0"/>
                  </a:lnTo>
                  <a:lnTo>
                    <a:pt x="13"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46">
              <a:extLst>
                <a:ext uri="{FF2B5EF4-FFF2-40B4-BE49-F238E27FC236}">
                  <a16:creationId xmlns:a16="http://schemas.microsoft.com/office/drawing/2014/main" id="{A07B2711-58F5-9800-22C2-6EF80C0AED7F}"/>
                </a:ext>
              </a:extLst>
            </p:cNvPr>
            <p:cNvSpPr>
              <a:spLocks/>
            </p:cNvSpPr>
            <p:nvPr/>
          </p:nvSpPr>
          <p:spPr bwMode="auto">
            <a:xfrm>
              <a:off x="2936876" y="1190625"/>
              <a:ext cx="185738" cy="123825"/>
            </a:xfrm>
            <a:custGeom>
              <a:avLst/>
              <a:gdLst>
                <a:gd name="T0" fmla="*/ 13 w 117"/>
                <a:gd name="T1" fmla="*/ 78 h 78"/>
                <a:gd name="T2" fmla="*/ 0 w 117"/>
                <a:gd name="T3" fmla="*/ 78 h 78"/>
                <a:gd name="T4" fmla="*/ 97 w 117"/>
                <a:gd name="T5" fmla="*/ 0 h 78"/>
                <a:gd name="T6" fmla="*/ 117 w 117"/>
                <a:gd name="T7" fmla="*/ 0 h 78"/>
                <a:gd name="T8" fmla="*/ 13 w 117"/>
                <a:gd name="T9" fmla="*/ 78 h 78"/>
              </a:gdLst>
              <a:ahLst/>
              <a:cxnLst>
                <a:cxn ang="0">
                  <a:pos x="T0" y="T1"/>
                </a:cxn>
                <a:cxn ang="0">
                  <a:pos x="T2" y="T3"/>
                </a:cxn>
                <a:cxn ang="0">
                  <a:pos x="T4" y="T5"/>
                </a:cxn>
                <a:cxn ang="0">
                  <a:pos x="T6" y="T7"/>
                </a:cxn>
                <a:cxn ang="0">
                  <a:pos x="T8" y="T9"/>
                </a:cxn>
              </a:cxnLst>
              <a:rect l="0" t="0" r="r" b="b"/>
              <a:pathLst>
                <a:path w="117" h="78">
                  <a:moveTo>
                    <a:pt x="13" y="78"/>
                  </a:moveTo>
                  <a:lnTo>
                    <a:pt x="0" y="78"/>
                  </a:lnTo>
                  <a:lnTo>
                    <a:pt x="97" y="0"/>
                  </a:lnTo>
                  <a:lnTo>
                    <a:pt x="117" y="0"/>
                  </a:lnTo>
                  <a:lnTo>
                    <a:pt x="13"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47">
              <a:extLst>
                <a:ext uri="{FF2B5EF4-FFF2-40B4-BE49-F238E27FC236}">
                  <a16:creationId xmlns:a16="http://schemas.microsoft.com/office/drawing/2014/main" id="{2B6934C7-EC52-C3B4-C08B-87DB21165163}"/>
                </a:ext>
              </a:extLst>
            </p:cNvPr>
            <p:cNvSpPr>
              <a:spLocks/>
            </p:cNvSpPr>
            <p:nvPr/>
          </p:nvSpPr>
          <p:spPr bwMode="auto">
            <a:xfrm>
              <a:off x="3306763" y="1190625"/>
              <a:ext cx="184150" cy="123825"/>
            </a:xfrm>
            <a:custGeom>
              <a:avLst/>
              <a:gdLst>
                <a:gd name="T0" fmla="*/ 13 w 116"/>
                <a:gd name="T1" fmla="*/ 78 h 78"/>
                <a:gd name="T2" fmla="*/ 0 w 116"/>
                <a:gd name="T3" fmla="*/ 78 h 78"/>
                <a:gd name="T4" fmla="*/ 97 w 116"/>
                <a:gd name="T5" fmla="*/ 0 h 78"/>
                <a:gd name="T6" fmla="*/ 116 w 116"/>
                <a:gd name="T7" fmla="*/ 0 h 78"/>
                <a:gd name="T8" fmla="*/ 13 w 116"/>
                <a:gd name="T9" fmla="*/ 78 h 78"/>
              </a:gdLst>
              <a:ahLst/>
              <a:cxnLst>
                <a:cxn ang="0">
                  <a:pos x="T0" y="T1"/>
                </a:cxn>
                <a:cxn ang="0">
                  <a:pos x="T2" y="T3"/>
                </a:cxn>
                <a:cxn ang="0">
                  <a:pos x="T4" y="T5"/>
                </a:cxn>
                <a:cxn ang="0">
                  <a:pos x="T6" y="T7"/>
                </a:cxn>
                <a:cxn ang="0">
                  <a:pos x="T8" y="T9"/>
                </a:cxn>
              </a:cxnLst>
              <a:rect l="0" t="0" r="r" b="b"/>
              <a:pathLst>
                <a:path w="116" h="78">
                  <a:moveTo>
                    <a:pt x="13" y="78"/>
                  </a:moveTo>
                  <a:lnTo>
                    <a:pt x="0" y="78"/>
                  </a:lnTo>
                  <a:lnTo>
                    <a:pt x="97" y="0"/>
                  </a:lnTo>
                  <a:lnTo>
                    <a:pt x="116" y="0"/>
                  </a:lnTo>
                  <a:lnTo>
                    <a:pt x="13"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48">
              <a:extLst>
                <a:ext uri="{FF2B5EF4-FFF2-40B4-BE49-F238E27FC236}">
                  <a16:creationId xmlns:a16="http://schemas.microsoft.com/office/drawing/2014/main" id="{73FCCFEB-C9FF-8319-F66F-496AE263AD29}"/>
                </a:ext>
              </a:extLst>
            </p:cNvPr>
            <p:cNvSpPr>
              <a:spLocks/>
            </p:cNvSpPr>
            <p:nvPr/>
          </p:nvSpPr>
          <p:spPr bwMode="auto">
            <a:xfrm>
              <a:off x="3675063" y="1190625"/>
              <a:ext cx="174625" cy="123825"/>
            </a:xfrm>
            <a:custGeom>
              <a:avLst/>
              <a:gdLst>
                <a:gd name="T0" fmla="*/ 13 w 110"/>
                <a:gd name="T1" fmla="*/ 78 h 78"/>
                <a:gd name="T2" fmla="*/ 0 w 110"/>
                <a:gd name="T3" fmla="*/ 78 h 78"/>
                <a:gd name="T4" fmla="*/ 97 w 110"/>
                <a:gd name="T5" fmla="*/ 0 h 78"/>
                <a:gd name="T6" fmla="*/ 110 w 110"/>
                <a:gd name="T7" fmla="*/ 0 h 78"/>
                <a:gd name="T8" fmla="*/ 13 w 110"/>
                <a:gd name="T9" fmla="*/ 78 h 78"/>
              </a:gdLst>
              <a:ahLst/>
              <a:cxnLst>
                <a:cxn ang="0">
                  <a:pos x="T0" y="T1"/>
                </a:cxn>
                <a:cxn ang="0">
                  <a:pos x="T2" y="T3"/>
                </a:cxn>
                <a:cxn ang="0">
                  <a:pos x="T4" y="T5"/>
                </a:cxn>
                <a:cxn ang="0">
                  <a:pos x="T6" y="T7"/>
                </a:cxn>
                <a:cxn ang="0">
                  <a:pos x="T8" y="T9"/>
                </a:cxn>
              </a:cxnLst>
              <a:rect l="0" t="0" r="r" b="b"/>
              <a:pathLst>
                <a:path w="110" h="78">
                  <a:moveTo>
                    <a:pt x="13" y="78"/>
                  </a:moveTo>
                  <a:lnTo>
                    <a:pt x="0" y="78"/>
                  </a:lnTo>
                  <a:lnTo>
                    <a:pt x="97" y="0"/>
                  </a:lnTo>
                  <a:lnTo>
                    <a:pt x="110" y="0"/>
                  </a:lnTo>
                  <a:lnTo>
                    <a:pt x="13"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49">
              <a:extLst>
                <a:ext uri="{FF2B5EF4-FFF2-40B4-BE49-F238E27FC236}">
                  <a16:creationId xmlns:a16="http://schemas.microsoft.com/office/drawing/2014/main" id="{8C77DA3D-F184-821D-93DA-22F06043E068}"/>
                </a:ext>
              </a:extLst>
            </p:cNvPr>
            <p:cNvSpPr>
              <a:spLocks/>
            </p:cNvSpPr>
            <p:nvPr/>
          </p:nvSpPr>
          <p:spPr bwMode="auto">
            <a:xfrm>
              <a:off x="4044951" y="1190625"/>
              <a:ext cx="174625" cy="123825"/>
            </a:xfrm>
            <a:custGeom>
              <a:avLst/>
              <a:gdLst>
                <a:gd name="T0" fmla="*/ 13 w 110"/>
                <a:gd name="T1" fmla="*/ 78 h 78"/>
                <a:gd name="T2" fmla="*/ 0 w 110"/>
                <a:gd name="T3" fmla="*/ 78 h 78"/>
                <a:gd name="T4" fmla="*/ 97 w 110"/>
                <a:gd name="T5" fmla="*/ 0 h 78"/>
                <a:gd name="T6" fmla="*/ 110 w 110"/>
                <a:gd name="T7" fmla="*/ 0 h 78"/>
                <a:gd name="T8" fmla="*/ 13 w 110"/>
                <a:gd name="T9" fmla="*/ 78 h 78"/>
              </a:gdLst>
              <a:ahLst/>
              <a:cxnLst>
                <a:cxn ang="0">
                  <a:pos x="T0" y="T1"/>
                </a:cxn>
                <a:cxn ang="0">
                  <a:pos x="T2" y="T3"/>
                </a:cxn>
                <a:cxn ang="0">
                  <a:pos x="T4" y="T5"/>
                </a:cxn>
                <a:cxn ang="0">
                  <a:pos x="T6" y="T7"/>
                </a:cxn>
                <a:cxn ang="0">
                  <a:pos x="T8" y="T9"/>
                </a:cxn>
              </a:cxnLst>
              <a:rect l="0" t="0" r="r" b="b"/>
              <a:pathLst>
                <a:path w="110" h="78">
                  <a:moveTo>
                    <a:pt x="13" y="78"/>
                  </a:moveTo>
                  <a:lnTo>
                    <a:pt x="0" y="78"/>
                  </a:lnTo>
                  <a:lnTo>
                    <a:pt x="97" y="0"/>
                  </a:lnTo>
                  <a:lnTo>
                    <a:pt x="110" y="0"/>
                  </a:lnTo>
                  <a:lnTo>
                    <a:pt x="13"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50">
              <a:extLst>
                <a:ext uri="{FF2B5EF4-FFF2-40B4-BE49-F238E27FC236}">
                  <a16:creationId xmlns:a16="http://schemas.microsoft.com/office/drawing/2014/main" id="{57166851-3781-0C88-0724-F798AA5C322D}"/>
                </a:ext>
              </a:extLst>
            </p:cNvPr>
            <p:cNvSpPr>
              <a:spLocks/>
            </p:cNvSpPr>
            <p:nvPr/>
          </p:nvSpPr>
          <p:spPr bwMode="auto">
            <a:xfrm>
              <a:off x="4414838" y="1190625"/>
              <a:ext cx="173038" cy="123825"/>
            </a:xfrm>
            <a:custGeom>
              <a:avLst/>
              <a:gdLst>
                <a:gd name="T0" fmla="*/ 12 w 109"/>
                <a:gd name="T1" fmla="*/ 78 h 78"/>
                <a:gd name="T2" fmla="*/ 0 w 109"/>
                <a:gd name="T3" fmla="*/ 78 h 78"/>
                <a:gd name="T4" fmla="*/ 96 w 109"/>
                <a:gd name="T5" fmla="*/ 0 h 78"/>
                <a:gd name="T6" fmla="*/ 109 w 109"/>
                <a:gd name="T7" fmla="*/ 0 h 78"/>
                <a:gd name="T8" fmla="*/ 12 w 109"/>
                <a:gd name="T9" fmla="*/ 78 h 78"/>
              </a:gdLst>
              <a:ahLst/>
              <a:cxnLst>
                <a:cxn ang="0">
                  <a:pos x="T0" y="T1"/>
                </a:cxn>
                <a:cxn ang="0">
                  <a:pos x="T2" y="T3"/>
                </a:cxn>
                <a:cxn ang="0">
                  <a:pos x="T4" y="T5"/>
                </a:cxn>
                <a:cxn ang="0">
                  <a:pos x="T6" y="T7"/>
                </a:cxn>
                <a:cxn ang="0">
                  <a:pos x="T8" y="T9"/>
                </a:cxn>
              </a:cxnLst>
              <a:rect l="0" t="0" r="r" b="b"/>
              <a:pathLst>
                <a:path w="109" h="78">
                  <a:moveTo>
                    <a:pt x="12" y="78"/>
                  </a:moveTo>
                  <a:lnTo>
                    <a:pt x="0" y="78"/>
                  </a:lnTo>
                  <a:lnTo>
                    <a:pt x="96" y="0"/>
                  </a:lnTo>
                  <a:lnTo>
                    <a:pt x="109" y="0"/>
                  </a:lnTo>
                  <a:lnTo>
                    <a:pt x="12"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51">
              <a:extLst>
                <a:ext uri="{FF2B5EF4-FFF2-40B4-BE49-F238E27FC236}">
                  <a16:creationId xmlns:a16="http://schemas.microsoft.com/office/drawing/2014/main" id="{DEC473A6-C22A-D9EA-8ADA-42431689A4E1}"/>
                </a:ext>
              </a:extLst>
            </p:cNvPr>
            <p:cNvSpPr>
              <a:spLocks/>
            </p:cNvSpPr>
            <p:nvPr/>
          </p:nvSpPr>
          <p:spPr bwMode="auto">
            <a:xfrm>
              <a:off x="4783138" y="1190625"/>
              <a:ext cx="174625" cy="123825"/>
            </a:xfrm>
            <a:custGeom>
              <a:avLst/>
              <a:gdLst>
                <a:gd name="T0" fmla="*/ 13 w 110"/>
                <a:gd name="T1" fmla="*/ 78 h 78"/>
                <a:gd name="T2" fmla="*/ 0 w 110"/>
                <a:gd name="T3" fmla="*/ 78 h 78"/>
                <a:gd name="T4" fmla="*/ 97 w 110"/>
                <a:gd name="T5" fmla="*/ 0 h 78"/>
                <a:gd name="T6" fmla="*/ 110 w 110"/>
                <a:gd name="T7" fmla="*/ 0 h 78"/>
                <a:gd name="T8" fmla="*/ 13 w 110"/>
                <a:gd name="T9" fmla="*/ 78 h 78"/>
              </a:gdLst>
              <a:ahLst/>
              <a:cxnLst>
                <a:cxn ang="0">
                  <a:pos x="T0" y="T1"/>
                </a:cxn>
                <a:cxn ang="0">
                  <a:pos x="T2" y="T3"/>
                </a:cxn>
                <a:cxn ang="0">
                  <a:pos x="T4" y="T5"/>
                </a:cxn>
                <a:cxn ang="0">
                  <a:pos x="T6" y="T7"/>
                </a:cxn>
                <a:cxn ang="0">
                  <a:pos x="T8" y="T9"/>
                </a:cxn>
              </a:cxnLst>
              <a:rect l="0" t="0" r="r" b="b"/>
              <a:pathLst>
                <a:path w="110" h="78">
                  <a:moveTo>
                    <a:pt x="13" y="78"/>
                  </a:moveTo>
                  <a:lnTo>
                    <a:pt x="0" y="78"/>
                  </a:lnTo>
                  <a:lnTo>
                    <a:pt x="97" y="0"/>
                  </a:lnTo>
                  <a:lnTo>
                    <a:pt x="110" y="0"/>
                  </a:lnTo>
                  <a:lnTo>
                    <a:pt x="13"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52">
              <a:extLst>
                <a:ext uri="{FF2B5EF4-FFF2-40B4-BE49-F238E27FC236}">
                  <a16:creationId xmlns:a16="http://schemas.microsoft.com/office/drawing/2014/main" id="{B9CF2B5C-AD98-A483-A74E-7431E25188AC}"/>
                </a:ext>
              </a:extLst>
            </p:cNvPr>
            <p:cNvSpPr>
              <a:spLocks/>
            </p:cNvSpPr>
            <p:nvPr/>
          </p:nvSpPr>
          <p:spPr bwMode="auto">
            <a:xfrm>
              <a:off x="5141913" y="1190625"/>
              <a:ext cx="184150" cy="123825"/>
            </a:xfrm>
            <a:custGeom>
              <a:avLst/>
              <a:gdLst>
                <a:gd name="T0" fmla="*/ 20 w 116"/>
                <a:gd name="T1" fmla="*/ 78 h 78"/>
                <a:gd name="T2" fmla="*/ 0 w 116"/>
                <a:gd name="T3" fmla="*/ 78 h 78"/>
                <a:gd name="T4" fmla="*/ 104 w 116"/>
                <a:gd name="T5" fmla="*/ 0 h 78"/>
                <a:gd name="T6" fmla="*/ 116 w 116"/>
                <a:gd name="T7" fmla="*/ 0 h 78"/>
                <a:gd name="T8" fmla="*/ 20 w 116"/>
                <a:gd name="T9" fmla="*/ 78 h 78"/>
              </a:gdLst>
              <a:ahLst/>
              <a:cxnLst>
                <a:cxn ang="0">
                  <a:pos x="T0" y="T1"/>
                </a:cxn>
                <a:cxn ang="0">
                  <a:pos x="T2" y="T3"/>
                </a:cxn>
                <a:cxn ang="0">
                  <a:pos x="T4" y="T5"/>
                </a:cxn>
                <a:cxn ang="0">
                  <a:pos x="T6" y="T7"/>
                </a:cxn>
                <a:cxn ang="0">
                  <a:pos x="T8" y="T9"/>
                </a:cxn>
              </a:cxnLst>
              <a:rect l="0" t="0" r="r" b="b"/>
              <a:pathLst>
                <a:path w="116" h="78">
                  <a:moveTo>
                    <a:pt x="20" y="78"/>
                  </a:moveTo>
                  <a:lnTo>
                    <a:pt x="0" y="78"/>
                  </a:lnTo>
                  <a:lnTo>
                    <a:pt x="104" y="0"/>
                  </a:lnTo>
                  <a:lnTo>
                    <a:pt x="116" y="0"/>
                  </a:lnTo>
                  <a:lnTo>
                    <a:pt x="20"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53">
              <a:extLst>
                <a:ext uri="{FF2B5EF4-FFF2-40B4-BE49-F238E27FC236}">
                  <a16:creationId xmlns:a16="http://schemas.microsoft.com/office/drawing/2014/main" id="{7AA58E38-1B1E-424C-6EDE-979054435748}"/>
                </a:ext>
              </a:extLst>
            </p:cNvPr>
            <p:cNvSpPr>
              <a:spLocks/>
            </p:cNvSpPr>
            <p:nvPr/>
          </p:nvSpPr>
          <p:spPr bwMode="auto">
            <a:xfrm>
              <a:off x="5511801" y="1190625"/>
              <a:ext cx="184150" cy="123825"/>
            </a:xfrm>
            <a:custGeom>
              <a:avLst/>
              <a:gdLst>
                <a:gd name="T0" fmla="*/ 19 w 116"/>
                <a:gd name="T1" fmla="*/ 78 h 78"/>
                <a:gd name="T2" fmla="*/ 0 w 116"/>
                <a:gd name="T3" fmla="*/ 78 h 78"/>
                <a:gd name="T4" fmla="*/ 103 w 116"/>
                <a:gd name="T5" fmla="*/ 0 h 78"/>
                <a:gd name="T6" fmla="*/ 116 w 116"/>
                <a:gd name="T7" fmla="*/ 0 h 78"/>
                <a:gd name="T8" fmla="*/ 19 w 116"/>
                <a:gd name="T9" fmla="*/ 78 h 78"/>
              </a:gdLst>
              <a:ahLst/>
              <a:cxnLst>
                <a:cxn ang="0">
                  <a:pos x="T0" y="T1"/>
                </a:cxn>
                <a:cxn ang="0">
                  <a:pos x="T2" y="T3"/>
                </a:cxn>
                <a:cxn ang="0">
                  <a:pos x="T4" y="T5"/>
                </a:cxn>
                <a:cxn ang="0">
                  <a:pos x="T6" y="T7"/>
                </a:cxn>
                <a:cxn ang="0">
                  <a:pos x="T8" y="T9"/>
                </a:cxn>
              </a:cxnLst>
              <a:rect l="0" t="0" r="r" b="b"/>
              <a:pathLst>
                <a:path w="116" h="78">
                  <a:moveTo>
                    <a:pt x="19" y="78"/>
                  </a:moveTo>
                  <a:lnTo>
                    <a:pt x="0" y="78"/>
                  </a:lnTo>
                  <a:lnTo>
                    <a:pt x="103" y="0"/>
                  </a:lnTo>
                  <a:lnTo>
                    <a:pt x="116" y="0"/>
                  </a:lnTo>
                  <a:lnTo>
                    <a:pt x="19"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54">
              <a:extLst>
                <a:ext uri="{FF2B5EF4-FFF2-40B4-BE49-F238E27FC236}">
                  <a16:creationId xmlns:a16="http://schemas.microsoft.com/office/drawing/2014/main" id="{371A3378-28C3-D401-A3D8-51DA146ADC04}"/>
                </a:ext>
              </a:extLst>
            </p:cNvPr>
            <p:cNvSpPr>
              <a:spLocks/>
            </p:cNvSpPr>
            <p:nvPr/>
          </p:nvSpPr>
          <p:spPr bwMode="auto">
            <a:xfrm>
              <a:off x="5880101" y="1190625"/>
              <a:ext cx="185738" cy="123825"/>
            </a:xfrm>
            <a:custGeom>
              <a:avLst/>
              <a:gdLst>
                <a:gd name="T0" fmla="*/ 20 w 117"/>
                <a:gd name="T1" fmla="*/ 78 h 78"/>
                <a:gd name="T2" fmla="*/ 0 w 117"/>
                <a:gd name="T3" fmla="*/ 78 h 78"/>
                <a:gd name="T4" fmla="*/ 104 w 117"/>
                <a:gd name="T5" fmla="*/ 0 h 78"/>
                <a:gd name="T6" fmla="*/ 117 w 117"/>
                <a:gd name="T7" fmla="*/ 0 h 78"/>
                <a:gd name="T8" fmla="*/ 20 w 117"/>
                <a:gd name="T9" fmla="*/ 78 h 78"/>
              </a:gdLst>
              <a:ahLst/>
              <a:cxnLst>
                <a:cxn ang="0">
                  <a:pos x="T0" y="T1"/>
                </a:cxn>
                <a:cxn ang="0">
                  <a:pos x="T2" y="T3"/>
                </a:cxn>
                <a:cxn ang="0">
                  <a:pos x="T4" y="T5"/>
                </a:cxn>
                <a:cxn ang="0">
                  <a:pos x="T6" y="T7"/>
                </a:cxn>
                <a:cxn ang="0">
                  <a:pos x="T8" y="T9"/>
                </a:cxn>
              </a:cxnLst>
              <a:rect l="0" t="0" r="r" b="b"/>
              <a:pathLst>
                <a:path w="117" h="78">
                  <a:moveTo>
                    <a:pt x="20" y="78"/>
                  </a:moveTo>
                  <a:lnTo>
                    <a:pt x="0" y="78"/>
                  </a:lnTo>
                  <a:lnTo>
                    <a:pt x="104" y="0"/>
                  </a:lnTo>
                  <a:lnTo>
                    <a:pt x="117" y="0"/>
                  </a:lnTo>
                  <a:lnTo>
                    <a:pt x="20"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55">
              <a:extLst>
                <a:ext uri="{FF2B5EF4-FFF2-40B4-BE49-F238E27FC236}">
                  <a16:creationId xmlns:a16="http://schemas.microsoft.com/office/drawing/2014/main" id="{EA313B7C-C086-22A9-EBE1-2715E3251958}"/>
                </a:ext>
              </a:extLst>
            </p:cNvPr>
            <p:cNvSpPr>
              <a:spLocks/>
            </p:cNvSpPr>
            <p:nvPr/>
          </p:nvSpPr>
          <p:spPr bwMode="auto">
            <a:xfrm>
              <a:off x="6249988" y="1190625"/>
              <a:ext cx="184150" cy="123825"/>
            </a:xfrm>
            <a:custGeom>
              <a:avLst/>
              <a:gdLst>
                <a:gd name="T0" fmla="*/ 19 w 116"/>
                <a:gd name="T1" fmla="*/ 78 h 78"/>
                <a:gd name="T2" fmla="*/ 0 w 116"/>
                <a:gd name="T3" fmla="*/ 78 h 78"/>
                <a:gd name="T4" fmla="*/ 103 w 116"/>
                <a:gd name="T5" fmla="*/ 0 h 78"/>
                <a:gd name="T6" fmla="*/ 116 w 116"/>
                <a:gd name="T7" fmla="*/ 0 h 78"/>
                <a:gd name="T8" fmla="*/ 19 w 116"/>
                <a:gd name="T9" fmla="*/ 78 h 78"/>
              </a:gdLst>
              <a:ahLst/>
              <a:cxnLst>
                <a:cxn ang="0">
                  <a:pos x="T0" y="T1"/>
                </a:cxn>
                <a:cxn ang="0">
                  <a:pos x="T2" y="T3"/>
                </a:cxn>
                <a:cxn ang="0">
                  <a:pos x="T4" y="T5"/>
                </a:cxn>
                <a:cxn ang="0">
                  <a:pos x="T6" y="T7"/>
                </a:cxn>
                <a:cxn ang="0">
                  <a:pos x="T8" y="T9"/>
                </a:cxn>
              </a:cxnLst>
              <a:rect l="0" t="0" r="r" b="b"/>
              <a:pathLst>
                <a:path w="116" h="78">
                  <a:moveTo>
                    <a:pt x="19" y="78"/>
                  </a:moveTo>
                  <a:lnTo>
                    <a:pt x="0" y="78"/>
                  </a:lnTo>
                  <a:lnTo>
                    <a:pt x="103" y="0"/>
                  </a:lnTo>
                  <a:lnTo>
                    <a:pt x="116" y="0"/>
                  </a:lnTo>
                  <a:lnTo>
                    <a:pt x="19"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56">
              <a:extLst>
                <a:ext uri="{FF2B5EF4-FFF2-40B4-BE49-F238E27FC236}">
                  <a16:creationId xmlns:a16="http://schemas.microsoft.com/office/drawing/2014/main" id="{0245ACF4-563B-10A9-CFC9-4567BEBFF0EF}"/>
                </a:ext>
              </a:extLst>
            </p:cNvPr>
            <p:cNvSpPr>
              <a:spLocks/>
            </p:cNvSpPr>
            <p:nvPr/>
          </p:nvSpPr>
          <p:spPr bwMode="auto">
            <a:xfrm>
              <a:off x="6618288" y="1190625"/>
              <a:ext cx="185738" cy="123825"/>
            </a:xfrm>
            <a:custGeom>
              <a:avLst/>
              <a:gdLst>
                <a:gd name="T0" fmla="*/ 13 w 117"/>
                <a:gd name="T1" fmla="*/ 78 h 78"/>
                <a:gd name="T2" fmla="*/ 0 w 117"/>
                <a:gd name="T3" fmla="*/ 78 h 78"/>
                <a:gd name="T4" fmla="*/ 104 w 117"/>
                <a:gd name="T5" fmla="*/ 0 h 78"/>
                <a:gd name="T6" fmla="*/ 117 w 117"/>
                <a:gd name="T7" fmla="*/ 0 h 78"/>
                <a:gd name="T8" fmla="*/ 13 w 117"/>
                <a:gd name="T9" fmla="*/ 78 h 78"/>
              </a:gdLst>
              <a:ahLst/>
              <a:cxnLst>
                <a:cxn ang="0">
                  <a:pos x="T0" y="T1"/>
                </a:cxn>
                <a:cxn ang="0">
                  <a:pos x="T2" y="T3"/>
                </a:cxn>
                <a:cxn ang="0">
                  <a:pos x="T4" y="T5"/>
                </a:cxn>
                <a:cxn ang="0">
                  <a:pos x="T6" y="T7"/>
                </a:cxn>
                <a:cxn ang="0">
                  <a:pos x="T8" y="T9"/>
                </a:cxn>
              </a:cxnLst>
              <a:rect l="0" t="0" r="r" b="b"/>
              <a:pathLst>
                <a:path w="117" h="78">
                  <a:moveTo>
                    <a:pt x="13" y="78"/>
                  </a:moveTo>
                  <a:lnTo>
                    <a:pt x="0" y="78"/>
                  </a:lnTo>
                  <a:lnTo>
                    <a:pt x="104" y="0"/>
                  </a:lnTo>
                  <a:lnTo>
                    <a:pt x="117" y="0"/>
                  </a:lnTo>
                  <a:lnTo>
                    <a:pt x="13"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57">
              <a:extLst>
                <a:ext uri="{FF2B5EF4-FFF2-40B4-BE49-F238E27FC236}">
                  <a16:creationId xmlns:a16="http://schemas.microsoft.com/office/drawing/2014/main" id="{2ACE17A1-A62F-B653-171F-8BB081E8442F}"/>
                </a:ext>
              </a:extLst>
            </p:cNvPr>
            <p:cNvSpPr>
              <a:spLocks/>
            </p:cNvSpPr>
            <p:nvPr/>
          </p:nvSpPr>
          <p:spPr bwMode="auto">
            <a:xfrm>
              <a:off x="6988176" y="1190625"/>
              <a:ext cx="184150" cy="123825"/>
            </a:xfrm>
            <a:custGeom>
              <a:avLst/>
              <a:gdLst>
                <a:gd name="T0" fmla="*/ 13 w 116"/>
                <a:gd name="T1" fmla="*/ 78 h 78"/>
                <a:gd name="T2" fmla="*/ 0 w 116"/>
                <a:gd name="T3" fmla="*/ 78 h 78"/>
                <a:gd name="T4" fmla="*/ 103 w 116"/>
                <a:gd name="T5" fmla="*/ 0 h 78"/>
                <a:gd name="T6" fmla="*/ 116 w 116"/>
                <a:gd name="T7" fmla="*/ 0 h 78"/>
                <a:gd name="T8" fmla="*/ 13 w 116"/>
                <a:gd name="T9" fmla="*/ 78 h 78"/>
              </a:gdLst>
              <a:ahLst/>
              <a:cxnLst>
                <a:cxn ang="0">
                  <a:pos x="T0" y="T1"/>
                </a:cxn>
                <a:cxn ang="0">
                  <a:pos x="T2" y="T3"/>
                </a:cxn>
                <a:cxn ang="0">
                  <a:pos x="T4" y="T5"/>
                </a:cxn>
                <a:cxn ang="0">
                  <a:pos x="T6" y="T7"/>
                </a:cxn>
                <a:cxn ang="0">
                  <a:pos x="T8" y="T9"/>
                </a:cxn>
              </a:cxnLst>
              <a:rect l="0" t="0" r="r" b="b"/>
              <a:pathLst>
                <a:path w="116" h="78">
                  <a:moveTo>
                    <a:pt x="13" y="78"/>
                  </a:moveTo>
                  <a:lnTo>
                    <a:pt x="0" y="78"/>
                  </a:lnTo>
                  <a:lnTo>
                    <a:pt x="103" y="0"/>
                  </a:lnTo>
                  <a:lnTo>
                    <a:pt x="116" y="0"/>
                  </a:lnTo>
                  <a:lnTo>
                    <a:pt x="13"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58">
              <a:extLst>
                <a:ext uri="{FF2B5EF4-FFF2-40B4-BE49-F238E27FC236}">
                  <a16:creationId xmlns:a16="http://schemas.microsoft.com/office/drawing/2014/main" id="{28ACEBE6-491B-4B58-C188-346D88AD88FB}"/>
                </a:ext>
              </a:extLst>
            </p:cNvPr>
            <p:cNvSpPr>
              <a:spLocks/>
            </p:cNvSpPr>
            <p:nvPr/>
          </p:nvSpPr>
          <p:spPr bwMode="auto">
            <a:xfrm>
              <a:off x="7358063" y="1190625"/>
              <a:ext cx="184150" cy="123825"/>
            </a:xfrm>
            <a:custGeom>
              <a:avLst/>
              <a:gdLst>
                <a:gd name="T0" fmla="*/ 12 w 116"/>
                <a:gd name="T1" fmla="*/ 78 h 78"/>
                <a:gd name="T2" fmla="*/ 0 w 116"/>
                <a:gd name="T3" fmla="*/ 78 h 78"/>
                <a:gd name="T4" fmla="*/ 103 w 116"/>
                <a:gd name="T5" fmla="*/ 0 h 78"/>
                <a:gd name="T6" fmla="*/ 116 w 116"/>
                <a:gd name="T7" fmla="*/ 0 h 78"/>
                <a:gd name="T8" fmla="*/ 12 w 116"/>
                <a:gd name="T9" fmla="*/ 78 h 78"/>
              </a:gdLst>
              <a:ahLst/>
              <a:cxnLst>
                <a:cxn ang="0">
                  <a:pos x="T0" y="T1"/>
                </a:cxn>
                <a:cxn ang="0">
                  <a:pos x="T2" y="T3"/>
                </a:cxn>
                <a:cxn ang="0">
                  <a:pos x="T4" y="T5"/>
                </a:cxn>
                <a:cxn ang="0">
                  <a:pos x="T6" y="T7"/>
                </a:cxn>
                <a:cxn ang="0">
                  <a:pos x="T8" y="T9"/>
                </a:cxn>
              </a:cxnLst>
              <a:rect l="0" t="0" r="r" b="b"/>
              <a:pathLst>
                <a:path w="116" h="78">
                  <a:moveTo>
                    <a:pt x="12" y="78"/>
                  </a:moveTo>
                  <a:lnTo>
                    <a:pt x="0" y="78"/>
                  </a:lnTo>
                  <a:lnTo>
                    <a:pt x="103" y="0"/>
                  </a:lnTo>
                  <a:lnTo>
                    <a:pt x="116" y="0"/>
                  </a:lnTo>
                  <a:lnTo>
                    <a:pt x="12"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59">
              <a:extLst>
                <a:ext uri="{FF2B5EF4-FFF2-40B4-BE49-F238E27FC236}">
                  <a16:creationId xmlns:a16="http://schemas.microsoft.com/office/drawing/2014/main" id="{98FF4B58-A294-7A23-17CE-F9A840C11050}"/>
                </a:ext>
              </a:extLst>
            </p:cNvPr>
            <p:cNvSpPr>
              <a:spLocks/>
            </p:cNvSpPr>
            <p:nvPr/>
          </p:nvSpPr>
          <p:spPr bwMode="auto">
            <a:xfrm>
              <a:off x="7726363" y="1190625"/>
              <a:ext cx="184150" cy="123825"/>
            </a:xfrm>
            <a:custGeom>
              <a:avLst/>
              <a:gdLst>
                <a:gd name="T0" fmla="*/ 13 w 116"/>
                <a:gd name="T1" fmla="*/ 78 h 78"/>
                <a:gd name="T2" fmla="*/ 0 w 116"/>
                <a:gd name="T3" fmla="*/ 78 h 78"/>
                <a:gd name="T4" fmla="*/ 103 w 116"/>
                <a:gd name="T5" fmla="*/ 0 h 78"/>
                <a:gd name="T6" fmla="*/ 116 w 116"/>
                <a:gd name="T7" fmla="*/ 0 h 78"/>
                <a:gd name="T8" fmla="*/ 13 w 116"/>
                <a:gd name="T9" fmla="*/ 78 h 78"/>
              </a:gdLst>
              <a:ahLst/>
              <a:cxnLst>
                <a:cxn ang="0">
                  <a:pos x="T0" y="T1"/>
                </a:cxn>
                <a:cxn ang="0">
                  <a:pos x="T2" y="T3"/>
                </a:cxn>
                <a:cxn ang="0">
                  <a:pos x="T4" y="T5"/>
                </a:cxn>
                <a:cxn ang="0">
                  <a:pos x="T6" y="T7"/>
                </a:cxn>
                <a:cxn ang="0">
                  <a:pos x="T8" y="T9"/>
                </a:cxn>
              </a:cxnLst>
              <a:rect l="0" t="0" r="r" b="b"/>
              <a:pathLst>
                <a:path w="116" h="78">
                  <a:moveTo>
                    <a:pt x="13" y="78"/>
                  </a:moveTo>
                  <a:lnTo>
                    <a:pt x="0" y="78"/>
                  </a:lnTo>
                  <a:lnTo>
                    <a:pt x="103" y="0"/>
                  </a:lnTo>
                  <a:lnTo>
                    <a:pt x="116" y="0"/>
                  </a:lnTo>
                  <a:lnTo>
                    <a:pt x="13"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60">
              <a:extLst>
                <a:ext uri="{FF2B5EF4-FFF2-40B4-BE49-F238E27FC236}">
                  <a16:creationId xmlns:a16="http://schemas.microsoft.com/office/drawing/2014/main" id="{711A036A-92D9-6BC9-5944-AA0A55DC705D}"/>
                </a:ext>
              </a:extLst>
            </p:cNvPr>
            <p:cNvSpPr>
              <a:spLocks/>
            </p:cNvSpPr>
            <p:nvPr/>
          </p:nvSpPr>
          <p:spPr bwMode="auto">
            <a:xfrm>
              <a:off x="8096251" y="1190625"/>
              <a:ext cx="184150" cy="123825"/>
            </a:xfrm>
            <a:custGeom>
              <a:avLst/>
              <a:gdLst>
                <a:gd name="T0" fmla="*/ 13 w 116"/>
                <a:gd name="T1" fmla="*/ 78 h 78"/>
                <a:gd name="T2" fmla="*/ 0 w 116"/>
                <a:gd name="T3" fmla="*/ 78 h 78"/>
                <a:gd name="T4" fmla="*/ 97 w 116"/>
                <a:gd name="T5" fmla="*/ 0 h 78"/>
                <a:gd name="T6" fmla="*/ 116 w 116"/>
                <a:gd name="T7" fmla="*/ 0 h 78"/>
                <a:gd name="T8" fmla="*/ 13 w 116"/>
                <a:gd name="T9" fmla="*/ 78 h 78"/>
              </a:gdLst>
              <a:ahLst/>
              <a:cxnLst>
                <a:cxn ang="0">
                  <a:pos x="T0" y="T1"/>
                </a:cxn>
                <a:cxn ang="0">
                  <a:pos x="T2" y="T3"/>
                </a:cxn>
                <a:cxn ang="0">
                  <a:pos x="T4" y="T5"/>
                </a:cxn>
                <a:cxn ang="0">
                  <a:pos x="T6" y="T7"/>
                </a:cxn>
                <a:cxn ang="0">
                  <a:pos x="T8" y="T9"/>
                </a:cxn>
              </a:cxnLst>
              <a:rect l="0" t="0" r="r" b="b"/>
              <a:pathLst>
                <a:path w="116" h="78">
                  <a:moveTo>
                    <a:pt x="13" y="78"/>
                  </a:moveTo>
                  <a:lnTo>
                    <a:pt x="0" y="78"/>
                  </a:lnTo>
                  <a:lnTo>
                    <a:pt x="97" y="0"/>
                  </a:lnTo>
                  <a:lnTo>
                    <a:pt x="116" y="0"/>
                  </a:lnTo>
                  <a:lnTo>
                    <a:pt x="13"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61">
              <a:extLst>
                <a:ext uri="{FF2B5EF4-FFF2-40B4-BE49-F238E27FC236}">
                  <a16:creationId xmlns:a16="http://schemas.microsoft.com/office/drawing/2014/main" id="{4EA60538-E3A8-3FA6-CD61-4E7110E9A1B2}"/>
                </a:ext>
              </a:extLst>
            </p:cNvPr>
            <p:cNvSpPr>
              <a:spLocks/>
            </p:cNvSpPr>
            <p:nvPr/>
          </p:nvSpPr>
          <p:spPr bwMode="auto">
            <a:xfrm>
              <a:off x="8464551" y="1190625"/>
              <a:ext cx="185738" cy="123825"/>
            </a:xfrm>
            <a:custGeom>
              <a:avLst/>
              <a:gdLst>
                <a:gd name="T0" fmla="*/ 13 w 117"/>
                <a:gd name="T1" fmla="*/ 78 h 78"/>
                <a:gd name="T2" fmla="*/ 0 w 117"/>
                <a:gd name="T3" fmla="*/ 78 h 78"/>
                <a:gd name="T4" fmla="*/ 97 w 117"/>
                <a:gd name="T5" fmla="*/ 0 h 78"/>
                <a:gd name="T6" fmla="*/ 117 w 117"/>
                <a:gd name="T7" fmla="*/ 0 h 78"/>
                <a:gd name="T8" fmla="*/ 13 w 117"/>
                <a:gd name="T9" fmla="*/ 78 h 78"/>
              </a:gdLst>
              <a:ahLst/>
              <a:cxnLst>
                <a:cxn ang="0">
                  <a:pos x="T0" y="T1"/>
                </a:cxn>
                <a:cxn ang="0">
                  <a:pos x="T2" y="T3"/>
                </a:cxn>
                <a:cxn ang="0">
                  <a:pos x="T4" y="T5"/>
                </a:cxn>
                <a:cxn ang="0">
                  <a:pos x="T6" y="T7"/>
                </a:cxn>
                <a:cxn ang="0">
                  <a:pos x="T8" y="T9"/>
                </a:cxn>
              </a:cxnLst>
              <a:rect l="0" t="0" r="r" b="b"/>
              <a:pathLst>
                <a:path w="117" h="78">
                  <a:moveTo>
                    <a:pt x="13" y="78"/>
                  </a:moveTo>
                  <a:lnTo>
                    <a:pt x="0" y="78"/>
                  </a:lnTo>
                  <a:lnTo>
                    <a:pt x="97" y="0"/>
                  </a:lnTo>
                  <a:lnTo>
                    <a:pt x="117" y="0"/>
                  </a:lnTo>
                  <a:lnTo>
                    <a:pt x="13"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62">
              <a:extLst>
                <a:ext uri="{FF2B5EF4-FFF2-40B4-BE49-F238E27FC236}">
                  <a16:creationId xmlns:a16="http://schemas.microsoft.com/office/drawing/2014/main" id="{0AE942B2-5D3F-2E02-1097-1EF0DD5169D3}"/>
                </a:ext>
              </a:extLst>
            </p:cNvPr>
            <p:cNvSpPr>
              <a:spLocks/>
            </p:cNvSpPr>
            <p:nvPr/>
          </p:nvSpPr>
          <p:spPr bwMode="auto">
            <a:xfrm>
              <a:off x="8834438" y="1190625"/>
              <a:ext cx="184150" cy="123825"/>
            </a:xfrm>
            <a:custGeom>
              <a:avLst/>
              <a:gdLst>
                <a:gd name="T0" fmla="*/ 13 w 116"/>
                <a:gd name="T1" fmla="*/ 78 h 78"/>
                <a:gd name="T2" fmla="*/ 0 w 116"/>
                <a:gd name="T3" fmla="*/ 78 h 78"/>
                <a:gd name="T4" fmla="*/ 97 w 116"/>
                <a:gd name="T5" fmla="*/ 0 h 78"/>
                <a:gd name="T6" fmla="*/ 116 w 116"/>
                <a:gd name="T7" fmla="*/ 0 h 78"/>
                <a:gd name="T8" fmla="*/ 13 w 116"/>
                <a:gd name="T9" fmla="*/ 78 h 78"/>
              </a:gdLst>
              <a:ahLst/>
              <a:cxnLst>
                <a:cxn ang="0">
                  <a:pos x="T0" y="T1"/>
                </a:cxn>
                <a:cxn ang="0">
                  <a:pos x="T2" y="T3"/>
                </a:cxn>
                <a:cxn ang="0">
                  <a:pos x="T4" y="T5"/>
                </a:cxn>
                <a:cxn ang="0">
                  <a:pos x="T6" y="T7"/>
                </a:cxn>
                <a:cxn ang="0">
                  <a:pos x="T8" y="T9"/>
                </a:cxn>
              </a:cxnLst>
              <a:rect l="0" t="0" r="r" b="b"/>
              <a:pathLst>
                <a:path w="116" h="78">
                  <a:moveTo>
                    <a:pt x="13" y="78"/>
                  </a:moveTo>
                  <a:lnTo>
                    <a:pt x="0" y="78"/>
                  </a:lnTo>
                  <a:lnTo>
                    <a:pt x="97" y="0"/>
                  </a:lnTo>
                  <a:lnTo>
                    <a:pt x="116" y="0"/>
                  </a:lnTo>
                  <a:lnTo>
                    <a:pt x="13"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63">
              <a:extLst>
                <a:ext uri="{FF2B5EF4-FFF2-40B4-BE49-F238E27FC236}">
                  <a16:creationId xmlns:a16="http://schemas.microsoft.com/office/drawing/2014/main" id="{253B4470-A7B5-9F64-529E-DA6186A7FCED}"/>
                </a:ext>
              </a:extLst>
            </p:cNvPr>
            <p:cNvSpPr>
              <a:spLocks/>
            </p:cNvSpPr>
            <p:nvPr/>
          </p:nvSpPr>
          <p:spPr bwMode="auto">
            <a:xfrm>
              <a:off x="9202738" y="1190625"/>
              <a:ext cx="185738" cy="123825"/>
            </a:xfrm>
            <a:custGeom>
              <a:avLst/>
              <a:gdLst>
                <a:gd name="T0" fmla="*/ 13 w 117"/>
                <a:gd name="T1" fmla="*/ 78 h 78"/>
                <a:gd name="T2" fmla="*/ 0 w 117"/>
                <a:gd name="T3" fmla="*/ 78 h 78"/>
                <a:gd name="T4" fmla="*/ 97 w 117"/>
                <a:gd name="T5" fmla="*/ 0 h 78"/>
                <a:gd name="T6" fmla="*/ 117 w 117"/>
                <a:gd name="T7" fmla="*/ 0 h 78"/>
                <a:gd name="T8" fmla="*/ 13 w 117"/>
                <a:gd name="T9" fmla="*/ 78 h 78"/>
              </a:gdLst>
              <a:ahLst/>
              <a:cxnLst>
                <a:cxn ang="0">
                  <a:pos x="T0" y="T1"/>
                </a:cxn>
                <a:cxn ang="0">
                  <a:pos x="T2" y="T3"/>
                </a:cxn>
                <a:cxn ang="0">
                  <a:pos x="T4" y="T5"/>
                </a:cxn>
                <a:cxn ang="0">
                  <a:pos x="T6" y="T7"/>
                </a:cxn>
                <a:cxn ang="0">
                  <a:pos x="T8" y="T9"/>
                </a:cxn>
              </a:cxnLst>
              <a:rect l="0" t="0" r="r" b="b"/>
              <a:pathLst>
                <a:path w="117" h="78">
                  <a:moveTo>
                    <a:pt x="13" y="78"/>
                  </a:moveTo>
                  <a:lnTo>
                    <a:pt x="0" y="78"/>
                  </a:lnTo>
                  <a:lnTo>
                    <a:pt x="97" y="0"/>
                  </a:lnTo>
                  <a:lnTo>
                    <a:pt x="117" y="0"/>
                  </a:lnTo>
                  <a:lnTo>
                    <a:pt x="13"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64">
              <a:extLst>
                <a:ext uri="{FF2B5EF4-FFF2-40B4-BE49-F238E27FC236}">
                  <a16:creationId xmlns:a16="http://schemas.microsoft.com/office/drawing/2014/main" id="{8BD2EC73-0486-64F1-7A7F-4E537979F8E7}"/>
                </a:ext>
              </a:extLst>
            </p:cNvPr>
            <p:cNvSpPr>
              <a:spLocks/>
            </p:cNvSpPr>
            <p:nvPr/>
          </p:nvSpPr>
          <p:spPr bwMode="auto">
            <a:xfrm>
              <a:off x="9572626" y="1190625"/>
              <a:ext cx="174625" cy="123825"/>
            </a:xfrm>
            <a:custGeom>
              <a:avLst/>
              <a:gdLst>
                <a:gd name="T0" fmla="*/ 13 w 110"/>
                <a:gd name="T1" fmla="*/ 78 h 78"/>
                <a:gd name="T2" fmla="*/ 0 w 110"/>
                <a:gd name="T3" fmla="*/ 78 h 78"/>
                <a:gd name="T4" fmla="*/ 97 w 110"/>
                <a:gd name="T5" fmla="*/ 0 h 78"/>
                <a:gd name="T6" fmla="*/ 110 w 110"/>
                <a:gd name="T7" fmla="*/ 0 h 78"/>
                <a:gd name="T8" fmla="*/ 13 w 110"/>
                <a:gd name="T9" fmla="*/ 78 h 78"/>
              </a:gdLst>
              <a:ahLst/>
              <a:cxnLst>
                <a:cxn ang="0">
                  <a:pos x="T0" y="T1"/>
                </a:cxn>
                <a:cxn ang="0">
                  <a:pos x="T2" y="T3"/>
                </a:cxn>
                <a:cxn ang="0">
                  <a:pos x="T4" y="T5"/>
                </a:cxn>
                <a:cxn ang="0">
                  <a:pos x="T6" y="T7"/>
                </a:cxn>
                <a:cxn ang="0">
                  <a:pos x="T8" y="T9"/>
                </a:cxn>
              </a:cxnLst>
              <a:rect l="0" t="0" r="r" b="b"/>
              <a:pathLst>
                <a:path w="110" h="78">
                  <a:moveTo>
                    <a:pt x="13" y="78"/>
                  </a:moveTo>
                  <a:lnTo>
                    <a:pt x="0" y="78"/>
                  </a:lnTo>
                  <a:lnTo>
                    <a:pt x="97" y="0"/>
                  </a:lnTo>
                  <a:lnTo>
                    <a:pt x="110" y="0"/>
                  </a:lnTo>
                  <a:lnTo>
                    <a:pt x="13"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65">
              <a:extLst>
                <a:ext uri="{FF2B5EF4-FFF2-40B4-BE49-F238E27FC236}">
                  <a16:creationId xmlns:a16="http://schemas.microsoft.com/office/drawing/2014/main" id="{B196DDDD-2718-A287-8293-A8E866CAEAF8}"/>
                </a:ext>
              </a:extLst>
            </p:cNvPr>
            <p:cNvSpPr>
              <a:spLocks/>
            </p:cNvSpPr>
            <p:nvPr/>
          </p:nvSpPr>
          <p:spPr bwMode="auto">
            <a:xfrm>
              <a:off x="9942513" y="1190625"/>
              <a:ext cx="173038" cy="123825"/>
            </a:xfrm>
            <a:custGeom>
              <a:avLst/>
              <a:gdLst>
                <a:gd name="T0" fmla="*/ 12 w 109"/>
                <a:gd name="T1" fmla="*/ 78 h 78"/>
                <a:gd name="T2" fmla="*/ 0 w 109"/>
                <a:gd name="T3" fmla="*/ 78 h 78"/>
                <a:gd name="T4" fmla="*/ 96 w 109"/>
                <a:gd name="T5" fmla="*/ 0 h 78"/>
                <a:gd name="T6" fmla="*/ 109 w 109"/>
                <a:gd name="T7" fmla="*/ 0 h 78"/>
                <a:gd name="T8" fmla="*/ 12 w 109"/>
                <a:gd name="T9" fmla="*/ 78 h 78"/>
              </a:gdLst>
              <a:ahLst/>
              <a:cxnLst>
                <a:cxn ang="0">
                  <a:pos x="T0" y="T1"/>
                </a:cxn>
                <a:cxn ang="0">
                  <a:pos x="T2" y="T3"/>
                </a:cxn>
                <a:cxn ang="0">
                  <a:pos x="T4" y="T5"/>
                </a:cxn>
                <a:cxn ang="0">
                  <a:pos x="T6" y="T7"/>
                </a:cxn>
                <a:cxn ang="0">
                  <a:pos x="T8" y="T9"/>
                </a:cxn>
              </a:cxnLst>
              <a:rect l="0" t="0" r="r" b="b"/>
              <a:pathLst>
                <a:path w="109" h="78">
                  <a:moveTo>
                    <a:pt x="12" y="78"/>
                  </a:moveTo>
                  <a:lnTo>
                    <a:pt x="0" y="78"/>
                  </a:lnTo>
                  <a:lnTo>
                    <a:pt x="96" y="0"/>
                  </a:lnTo>
                  <a:lnTo>
                    <a:pt x="109" y="0"/>
                  </a:lnTo>
                  <a:lnTo>
                    <a:pt x="12" y="7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66">
              <a:extLst>
                <a:ext uri="{FF2B5EF4-FFF2-40B4-BE49-F238E27FC236}">
                  <a16:creationId xmlns:a16="http://schemas.microsoft.com/office/drawing/2014/main" id="{7FCB422F-E851-C1A9-80D7-C85731332395}"/>
                </a:ext>
              </a:extLst>
            </p:cNvPr>
            <p:cNvSpPr>
              <a:spLocks/>
            </p:cNvSpPr>
            <p:nvPr/>
          </p:nvSpPr>
          <p:spPr bwMode="auto">
            <a:xfrm>
              <a:off x="1943101" y="1222375"/>
              <a:ext cx="80963" cy="50800"/>
            </a:xfrm>
            <a:custGeom>
              <a:avLst/>
              <a:gdLst>
                <a:gd name="T0" fmla="*/ 13 w 51"/>
                <a:gd name="T1" fmla="*/ 32 h 32"/>
                <a:gd name="T2" fmla="*/ 0 w 51"/>
                <a:gd name="T3" fmla="*/ 32 h 32"/>
                <a:gd name="T4" fmla="*/ 38 w 51"/>
                <a:gd name="T5" fmla="*/ 0 h 32"/>
                <a:gd name="T6" fmla="*/ 51 w 51"/>
                <a:gd name="T7" fmla="*/ 0 h 32"/>
                <a:gd name="T8" fmla="*/ 13 w 51"/>
                <a:gd name="T9" fmla="*/ 32 h 32"/>
              </a:gdLst>
              <a:ahLst/>
              <a:cxnLst>
                <a:cxn ang="0">
                  <a:pos x="T0" y="T1"/>
                </a:cxn>
                <a:cxn ang="0">
                  <a:pos x="T2" y="T3"/>
                </a:cxn>
                <a:cxn ang="0">
                  <a:pos x="T4" y="T5"/>
                </a:cxn>
                <a:cxn ang="0">
                  <a:pos x="T6" y="T7"/>
                </a:cxn>
                <a:cxn ang="0">
                  <a:pos x="T8" y="T9"/>
                </a:cxn>
              </a:cxnLst>
              <a:rect l="0" t="0" r="r" b="b"/>
              <a:pathLst>
                <a:path w="51" h="32">
                  <a:moveTo>
                    <a:pt x="13" y="32"/>
                  </a:moveTo>
                  <a:lnTo>
                    <a:pt x="0" y="32"/>
                  </a:lnTo>
                  <a:lnTo>
                    <a:pt x="38" y="0"/>
                  </a:lnTo>
                  <a:lnTo>
                    <a:pt x="51"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67">
              <a:extLst>
                <a:ext uri="{FF2B5EF4-FFF2-40B4-BE49-F238E27FC236}">
                  <a16:creationId xmlns:a16="http://schemas.microsoft.com/office/drawing/2014/main" id="{93265D09-9EE1-597F-CCF4-5663E2F64A10}"/>
                </a:ext>
              </a:extLst>
            </p:cNvPr>
            <p:cNvSpPr>
              <a:spLocks/>
            </p:cNvSpPr>
            <p:nvPr/>
          </p:nvSpPr>
          <p:spPr bwMode="auto">
            <a:xfrm>
              <a:off x="2311401"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68">
              <a:extLst>
                <a:ext uri="{FF2B5EF4-FFF2-40B4-BE49-F238E27FC236}">
                  <a16:creationId xmlns:a16="http://schemas.microsoft.com/office/drawing/2014/main" id="{65F7A58B-28A6-821B-C008-2ED56454FA00}"/>
                </a:ext>
              </a:extLst>
            </p:cNvPr>
            <p:cNvSpPr>
              <a:spLocks/>
            </p:cNvSpPr>
            <p:nvPr/>
          </p:nvSpPr>
          <p:spPr bwMode="auto">
            <a:xfrm>
              <a:off x="2681288" y="1222375"/>
              <a:ext cx="80963" cy="50800"/>
            </a:xfrm>
            <a:custGeom>
              <a:avLst/>
              <a:gdLst>
                <a:gd name="T0" fmla="*/ 13 w 51"/>
                <a:gd name="T1" fmla="*/ 32 h 32"/>
                <a:gd name="T2" fmla="*/ 0 w 51"/>
                <a:gd name="T3" fmla="*/ 32 h 32"/>
                <a:gd name="T4" fmla="*/ 39 w 51"/>
                <a:gd name="T5" fmla="*/ 0 h 32"/>
                <a:gd name="T6" fmla="*/ 51 w 51"/>
                <a:gd name="T7" fmla="*/ 0 h 32"/>
                <a:gd name="T8" fmla="*/ 13 w 51"/>
                <a:gd name="T9" fmla="*/ 32 h 32"/>
              </a:gdLst>
              <a:ahLst/>
              <a:cxnLst>
                <a:cxn ang="0">
                  <a:pos x="T0" y="T1"/>
                </a:cxn>
                <a:cxn ang="0">
                  <a:pos x="T2" y="T3"/>
                </a:cxn>
                <a:cxn ang="0">
                  <a:pos x="T4" y="T5"/>
                </a:cxn>
                <a:cxn ang="0">
                  <a:pos x="T6" y="T7"/>
                </a:cxn>
                <a:cxn ang="0">
                  <a:pos x="T8" y="T9"/>
                </a:cxn>
              </a:cxnLst>
              <a:rect l="0" t="0" r="r" b="b"/>
              <a:pathLst>
                <a:path w="51" h="32">
                  <a:moveTo>
                    <a:pt x="13" y="32"/>
                  </a:moveTo>
                  <a:lnTo>
                    <a:pt x="0" y="32"/>
                  </a:lnTo>
                  <a:lnTo>
                    <a:pt x="39" y="0"/>
                  </a:lnTo>
                  <a:lnTo>
                    <a:pt x="51"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69">
              <a:extLst>
                <a:ext uri="{FF2B5EF4-FFF2-40B4-BE49-F238E27FC236}">
                  <a16:creationId xmlns:a16="http://schemas.microsoft.com/office/drawing/2014/main" id="{1019254D-F4E7-502A-7018-240DC7F2F281}"/>
                </a:ext>
              </a:extLst>
            </p:cNvPr>
            <p:cNvSpPr>
              <a:spLocks/>
            </p:cNvSpPr>
            <p:nvPr/>
          </p:nvSpPr>
          <p:spPr bwMode="auto">
            <a:xfrm>
              <a:off x="3049588"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70">
              <a:extLst>
                <a:ext uri="{FF2B5EF4-FFF2-40B4-BE49-F238E27FC236}">
                  <a16:creationId xmlns:a16="http://schemas.microsoft.com/office/drawing/2014/main" id="{D9A124CC-4270-28E5-BF82-78DA5C54AF2D}"/>
                </a:ext>
              </a:extLst>
            </p:cNvPr>
            <p:cNvSpPr>
              <a:spLocks/>
            </p:cNvSpPr>
            <p:nvPr/>
          </p:nvSpPr>
          <p:spPr bwMode="auto">
            <a:xfrm>
              <a:off x="3419476" y="1222375"/>
              <a:ext cx="82550" cy="50800"/>
            </a:xfrm>
            <a:custGeom>
              <a:avLst/>
              <a:gdLst>
                <a:gd name="T0" fmla="*/ 13 w 52"/>
                <a:gd name="T1" fmla="*/ 32 h 32"/>
                <a:gd name="T2" fmla="*/ 0 w 52"/>
                <a:gd name="T3" fmla="*/ 32 h 32"/>
                <a:gd name="T4" fmla="*/ 32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2"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71">
              <a:extLst>
                <a:ext uri="{FF2B5EF4-FFF2-40B4-BE49-F238E27FC236}">
                  <a16:creationId xmlns:a16="http://schemas.microsoft.com/office/drawing/2014/main" id="{09B795DD-7FA3-111A-8726-725F0BC04D61}"/>
                </a:ext>
              </a:extLst>
            </p:cNvPr>
            <p:cNvSpPr>
              <a:spLocks/>
            </p:cNvSpPr>
            <p:nvPr/>
          </p:nvSpPr>
          <p:spPr bwMode="auto">
            <a:xfrm>
              <a:off x="3778251" y="1222375"/>
              <a:ext cx="92075" cy="50800"/>
            </a:xfrm>
            <a:custGeom>
              <a:avLst/>
              <a:gdLst>
                <a:gd name="T0" fmla="*/ 19 w 58"/>
                <a:gd name="T1" fmla="*/ 32 h 32"/>
                <a:gd name="T2" fmla="*/ 0 w 58"/>
                <a:gd name="T3" fmla="*/ 32 h 32"/>
                <a:gd name="T4" fmla="*/ 39 w 58"/>
                <a:gd name="T5" fmla="*/ 0 h 32"/>
                <a:gd name="T6" fmla="*/ 58 w 58"/>
                <a:gd name="T7" fmla="*/ 0 h 32"/>
                <a:gd name="T8" fmla="*/ 19 w 58"/>
                <a:gd name="T9" fmla="*/ 32 h 32"/>
              </a:gdLst>
              <a:ahLst/>
              <a:cxnLst>
                <a:cxn ang="0">
                  <a:pos x="T0" y="T1"/>
                </a:cxn>
                <a:cxn ang="0">
                  <a:pos x="T2" y="T3"/>
                </a:cxn>
                <a:cxn ang="0">
                  <a:pos x="T4" y="T5"/>
                </a:cxn>
                <a:cxn ang="0">
                  <a:pos x="T6" y="T7"/>
                </a:cxn>
                <a:cxn ang="0">
                  <a:pos x="T8" y="T9"/>
                </a:cxn>
              </a:cxnLst>
              <a:rect l="0" t="0" r="r" b="b"/>
              <a:pathLst>
                <a:path w="58" h="32">
                  <a:moveTo>
                    <a:pt x="19" y="32"/>
                  </a:moveTo>
                  <a:lnTo>
                    <a:pt x="0" y="32"/>
                  </a:lnTo>
                  <a:lnTo>
                    <a:pt x="39" y="0"/>
                  </a:lnTo>
                  <a:lnTo>
                    <a:pt x="58" y="0"/>
                  </a:lnTo>
                  <a:lnTo>
                    <a:pt x="19"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72">
              <a:extLst>
                <a:ext uri="{FF2B5EF4-FFF2-40B4-BE49-F238E27FC236}">
                  <a16:creationId xmlns:a16="http://schemas.microsoft.com/office/drawing/2014/main" id="{E60FEE5E-ECC1-5E58-4B6F-52657EF2FBEB}"/>
                </a:ext>
              </a:extLst>
            </p:cNvPr>
            <p:cNvSpPr>
              <a:spLocks/>
            </p:cNvSpPr>
            <p:nvPr/>
          </p:nvSpPr>
          <p:spPr bwMode="auto">
            <a:xfrm>
              <a:off x="4148138" y="1222375"/>
              <a:ext cx="92075" cy="50800"/>
            </a:xfrm>
            <a:custGeom>
              <a:avLst/>
              <a:gdLst>
                <a:gd name="T0" fmla="*/ 19 w 58"/>
                <a:gd name="T1" fmla="*/ 32 h 32"/>
                <a:gd name="T2" fmla="*/ 0 w 58"/>
                <a:gd name="T3" fmla="*/ 32 h 32"/>
                <a:gd name="T4" fmla="*/ 38 w 58"/>
                <a:gd name="T5" fmla="*/ 0 h 32"/>
                <a:gd name="T6" fmla="*/ 58 w 58"/>
                <a:gd name="T7" fmla="*/ 0 h 32"/>
                <a:gd name="T8" fmla="*/ 19 w 58"/>
                <a:gd name="T9" fmla="*/ 32 h 32"/>
              </a:gdLst>
              <a:ahLst/>
              <a:cxnLst>
                <a:cxn ang="0">
                  <a:pos x="T0" y="T1"/>
                </a:cxn>
                <a:cxn ang="0">
                  <a:pos x="T2" y="T3"/>
                </a:cxn>
                <a:cxn ang="0">
                  <a:pos x="T4" y="T5"/>
                </a:cxn>
                <a:cxn ang="0">
                  <a:pos x="T6" y="T7"/>
                </a:cxn>
                <a:cxn ang="0">
                  <a:pos x="T8" y="T9"/>
                </a:cxn>
              </a:cxnLst>
              <a:rect l="0" t="0" r="r" b="b"/>
              <a:pathLst>
                <a:path w="58" h="32">
                  <a:moveTo>
                    <a:pt x="19" y="32"/>
                  </a:moveTo>
                  <a:lnTo>
                    <a:pt x="0" y="32"/>
                  </a:lnTo>
                  <a:lnTo>
                    <a:pt x="38" y="0"/>
                  </a:lnTo>
                  <a:lnTo>
                    <a:pt x="58" y="0"/>
                  </a:lnTo>
                  <a:lnTo>
                    <a:pt x="19"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73">
              <a:extLst>
                <a:ext uri="{FF2B5EF4-FFF2-40B4-BE49-F238E27FC236}">
                  <a16:creationId xmlns:a16="http://schemas.microsoft.com/office/drawing/2014/main" id="{195DEB70-08F9-4B3A-AF9E-EC1191C8FCFD}"/>
                </a:ext>
              </a:extLst>
            </p:cNvPr>
            <p:cNvSpPr>
              <a:spLocks/>
            </p:cNvSpPr>
            <p:nvPr/>
          </p:nvSpPr>
          <p:spPr bwMode="auto">
            <a:xfrm>
              <a:off x="4516438" y="1222375"/>
              <a:ext cx="92075" cy="50800"/>
            </a:xfrm>
            <a:custGeom>
              <a:avLst/>
              <a:gdLst>
                <a:gd name="T0" fmla="*/ 20 w 58"/>
                <a:gd name="T1" fmla="*/ 32 h 32"/>
                <a:gd name="T2" fmla="*/ 0 w 58"/>
                <a:gd name="T3" fmla="*/ 32 h 32"/>
                <a:gd name="T4" fmla="*/ 39 w 58"/>
                <a:gd name="T5" fmla="*/ 0 h 32"/>
                <a:gd name="T6" fmla="*/ 58 w 58"/>
                <a:gd name="T7" fmla="*/ 0 h 32"/>
                <a:gd name="T8" fmla="*/ 20 w 58"/>
                <a:gd name="T9" fmla="*/ 32 h 32"/>
              </a:gdLst>
              <a:ahLst/>
              <a:cxnLst>
                <a:cxn ang="0">
                  <a:pos x="T0" y="T1"/>
                </a:cxn>
                <a:cxn ang="0">
                  <a:pos x="T2" y="T3"/>
                </a:cxn>
                <a:cxn ang="0">
                  <a:pos x="T4" y="T5"/>
                </a:cxn>
                <a:cxn ang="0">
                  <a:pos x="T6" y="T7"/>
                </a:cxn>
                <a:cxn ang="0">
                  <a:pos x="T8" y="T9"/>
                </a:cxn>
              </a:cxnLst>
              <a:rect l="0" t="0" r="r" b="b"/>
              <a:pathLst>
                <a:path w="58" h="32">
                  <a:moveTo>
                    <a:pt x="20" y="32"/>
                  </a:moveTo>
                  <a:lnTo>
                    <a:pt x="0" y="32"/>
                  </a:lnTo>
                  <a:lnTo>
                    <a:pt x="39" y="0"/>
                  </a:lnTo>
                  <a:lnTo>
                    <a:pt x="58" y="0"/>
                  </a:lnTo>
                  <a:lnTo>
                    <a:pt x="20"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74">
              <a:extLst>
                <a:ext uri="{FF2B5EF4-FFF2-40B4-BE49-F238E27FC236}">
                  <a16:creationId xmlns:a16="http://schemas.microsoft.com/office/drawing/2014/main" id="{61877ACC-A5E5-7F31-F8A8-A714CB83E142}"/>
                </a:ext>
              </a:extLst>
            </p:cNvPr>
            <p:cNvSpPr>
              <a:spLocks/>
            </p:cNvSpPr>
            <p:nvPr/>
          </p:nvSpPr>
          <p:spPr bwMode="auto">
            <a:xfrm>
              <a:off x="4886326" y="1222375"/>
              <a:ext cx="80963" cy="50800"/>
            </a:xfrm>
            <a:custGeom>
              <a:avLst/>
              <a:gdLst>
                <a:gd name="T0" fmla="*/ 19 w 51"/>
                <a:gd name="T1" fmla="*/ 32 h 32"/>
                <a:gd name="T2" fmla="*/ 0 w 51"/>
                <a:gd name="T3" fmla="*/ 32 h 32"/>
                <a:gd name="T4" fmla="*/ 38 w 51"/>
                <a:gd name="T5" fmla="*/ 0 h 32"/>
                <a:gd name="T6" fmla="*/ 51 w 51"/>
                <a:gd name="T7" fmla="*/ 0 h 32"/>
                <a:gd name="T8" fmla="*/ 19 w 51"/>
                <a:gd name="T9" fmla="*/ 32 h 32"/>
              </a:gdLst>
              <a:ahLst/>
              <a:cxnLst>
                <a:cxn ang="0">
                  <a:pos x="T0" y="T1"/>
                </a:cxn>
                <a:cxn ang="0">
                  <a:pos x="T2" y="T3"/>
                </a:cxn>
                <a:cxn ang="0">
                  <a:pos x="T4" y="T5"/>
                </a:cxn>
                <a:cxn ang="0">
                  <a:pos x="T6" y="T7"/>
                </a:cxn>
                <a:cxn ang="0">
                  <a:pos x="T8" y="T9"/>
                </a:cxn>
              </a:cxnLst>
              <a:rect l="0" t="0" r="r" b="b"/>
              <a:pathLst>
                <a:path w="51" h="32">
                  <a:moveTo>
                    <a:pt x="19" y="32"/>
                  </a:moveTo>
                  <a:lnTo>
                    <a:pt x="0" y="32"/>
                  </a:lnTo>
                  <a:lnTo>
                    <a:pt x="38" y="0"/>
                  </a:lnTo>
                  <a:lnTo>
                    <a:pt x="51" y="0"/>
                  </a:lnTo>
                  <a:lnTo>
                    <a:pt x="19"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75">
              <a:extLst>
                <a:ext uri="{FF2B5EF4-FFF2-40B4-BE49-F238E27FC236}">
                  <a16:creationId xmlns:a16="http://schemas.microsoft.com/office/drawing/2014/main" id="{B5DA5396-36FF-D7F0-971C-33C48A055E14}"/>
                </a:ext>
              </a:extLst>
            </p:cNvPr>
            <p:cNvSpPr>
              <a:spLocks/>
            </p:cNvSpPr>
            <p:nvPr/>
          </p:nvSpPr>
          <p:spPr bwMode="auto">
            <a:xfrm>
              <a:off x="5254626"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76">
              <a:extLst>
                <a:ext uri="{FF2B5EF4-FFF2-40B4-BE49-F238E27FC236}">
                  <a16:creationId xmlns:a16="http://schemas.microsoft.com/office/drawing/2014/main" id="{FAE31C9D-03A2-2DBF-D0A4-ED5E4F48970B}"/>
                </a:ext>
              </a:extLst>
            </p:cNvPr>
            <p:cNvSpPr>
              <a:spLocks/>
            </p:cNvSpPr>
            <p:nvPr/>
          </p:nvSpPr>
          <p:spPr bwMode="auto">
            <a:xfrm>
              <a:off x="5624513" y="1222375"/>
              <a:ext cx="80963" cy="50800"/>
            </a:xfrm>
            <a:custGeom>
              <a:avLst/>
              <a:gdLst>
                <a:gd name="T0" fmla="*/ 13 w 51"/>
                <a:gd name="T1" fmla="*/ 32 h 32"/>
                <a:gd name="T2" fmla="*/ 0 w 51"/>
                <a:gd name="T3" fmla="*/ 32 h 32"/>
                <a:gd name="T4" fmla="*/ 39 w 51"/>
                <a:gd name="T5" fmla="*/ 0 h 32"/>
                <a:gd name="T6" fmla="*/ 51 w 51"/>
                <a:gd name="T7" fmla="*/ 0 h 32"/>
                <a:gd name="T8" fmla="*/ 13 w 51"/>
                <a:gd name="T9" fmla="*/ 32 h 32"/>
              </a:gdLst>
              <a:ahLst/>
              <a:cxnLst>
                <a:cxn ang="0">
                  <a:pos x="T0" y="T1"/>
                </a:cxn>
                <a:cxn ang="0">
                  <a:pos x="T2" y="T3"/>
                </a:cxn>
                <a:cxn ang="0">
                  <a:pos x="T4" y="T5"/>
                </a:cxn>
                <a:cxn ang="0">
                  <a:pos x="T6" y="T7"/>
                </a:cxn>
                <a:cxn ang="0">
                  <a:pos x="T8" y="T9"/>
                </a:cxn>
              </a:cxnLst>
              <a:rect l="0" t="0" r="r" b="b"/>
              <a:pathLst>
                <a:path w="51" h="32">
                  <a:moveTo>
                    <a:pt x="13" y="32"/>
                  </a:moveTo>
                  <a:lnTo>
                    <a:pt x="0" y="32"/>
                  </a:lnTo>
                  <a:lnTo>
                    <a:pt x="39" y="0"/>
                  </a:lnTo>
                  <a:lnTo>
                    <a:pt x="51"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77">
              <a:extLst>
                <a:ext uri="{FF2B5EF4-FFF2-40B4-BE49-F238E27FC236}">
                  <a16:creationId xmlns:a16="http://schemas.microsoft.com/office/drawing/2014/main" id="{74C04CB5-CB38-96FD-DFD0-A317DA773A69}"/>
                </a:ext>
              </a:extLst>
            </p:cNvPr>
            <p:cNvSpPr>
              <a:spLocks/>
            </p:cNvSpPr>
            <p:nvPr/>
          </p:nvSpPr>
          <p:spPr bwMode="auto">
            <a:xfrm>
              <a:off x="5992813"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78">
              <a:extLst>
                <a:ext uri="{FF2B5EF4-FFF2-40B4-BE49-F238E27FC236}">
                  <a16:creationId xmlns:a16="http://schemas.microsoft.com/office/drawing/2014/main" id="{5E879587-FE8D-0E53-122D-FE34D09C6FE6}"/>
                </a:ext>
              </a:extLst>
            </p:cNvPr>
            <p:cNvSpPr>
              <a:spLocks/>
            </p:cNvSpPr>
            <p:nvPr/>
          </p:nvSpPr>
          <p:spPr bwMode="auto">
            <a:xfrm>
              <a:off x="6362701"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79">
              <a:extLst>
                <a:ext uri="{FF2B5EF4-FFF2-40B4-BE49-F238E27FC236}">
                  <a16:creationId xmlns:a16="http://schemas.microsoft.com/office/drawing/2014/main" id="{56F59DB9-BCEA-CC64-1895-CD7C3A90EBBF}"/>
                </a:ext>
              </a:extLst>
            </p:cNvPr>
            <p:cNvSpPr>
              <a:spLocks/>
            </p:cNvSpPr>
            <p:nvPr/>
          </p:nvSpPr>
          <p:spPr bwMode="auto">
            <a:xfrm>
              <a:off x="6732588" y="1222375"/>
              <a:ext cx="80963" cy="50800"/>
            </a:xfrm>
            <a:custGeom>
              <a:avLst/>
              <a:gdLst>
                <a:gd name="T0" fmla="*/ 12 w 51"/>
                <a:gd name="T1" fmla="*/ 32 h 32"/>
                <a:gd name="T2" fmla="*/ 0 w 51"/>
                <a:gd name="T3" fmla="*/ 32 h 32"/>
                <a:gd name="T4" fmla="*/ 38 w 51"/>
                <a:gd name="T5" fmla="*/ 0 h 32"/>
                <a:gd name="T6" fmla="*/ 51 w 51"/>
                <a:gd name="T7" fmla="*/ 0 h 32"/>
                <a:gd name="T8" fmla="*/ 12 w 51"/>
                <a:gd name="T9" fmla="*/ 32 h 32"/>
              </a:gdLst>
              <a:ahLst/>
              <a:cxnLst>
                <a:cxn ang="0">
                  <a:pos x="T0" y="T1"/>
                </a:cxn>
                <a:cxn ang="0">
                  <a:pos x="T2" y="T3"/>
                </a:cxn>
                <a:cxn ang="0">
                  <a:pos x="T4" y="T5"/>
                </a:cxn>
                <a:cxn ang="0">
                  <a:pos x="T6" y="T7"/>
                </a:cxn>
                <a:cxn ang="0">
                  <a:pos x="T8" y="T9"/>
                </a:cxn>
              </a:cxnLst>
              <a:rect l="0" t="0" r="r" b="b"/>
              <a:pathLst>
                <a:path w="51" h="32">
                  <a:moveTo>
                    <a:pt x="12" y="32"/>
                  </a:moveTo>
                  <a:lnTo>
                    <a:pt x="0" y="32"/>
                  </a:lnTo>
                  <a:lnTo>
                    <a:pt x="38" y="0"/>
                  </a:lnTo>
                  <a:lnTo>
                    <a:pt x="51" y="0"/>
                  </a:lnTo>
                  <a:lnTo>
                    <a:pt x="12"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80">
              <a:extLst>
                <a:ext uri="{FF2B5EF4-FFF2-40B4-BE49-F238E27FC236}">
                  <a16:creationId xmlns:a16="http://schemas.microsoft.com/office/drawing/2014/main" id="{4FCED62D-D15B-7B27-1F9B-AC5333D8DDB4}"/>
                </a:ext>
              </a:extLst>
            </p:cNvPr>
            <p:cNvSpPr>
              <a:spLocks/>
            </p:cNvSpPr>
            <p:nvPr/>
          </p:nvSpPr>
          <p:spPr bwMode="auto">
            <a:xfrm>
              <a:off x="7100888"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81">
              <a:extLst>
                <a:ext uri="{FF2B5EF4-FFF2-40B4-BE49-F238E27FC236}">
                  <a16:creationId xmlns:a16="http://schemas.microsoft.com/office/drawing/2014/main" id="{543B3045-6B2C-DC94-A346-6A8F5F373038}"/>
                </a:ext>
              </a:extLst>
            </p:cNvPr>
            <p:cNvSpPr>
              <a:spLocks/>
            </p:cNvSpPr>
            <p:nvPr/>
          </p:nvSpPr>
          <p:spPr bwMode="auto">
            <a:xfrm>
              <a:off x="7470776" y="1222375"/>
              <a:ext cx="80963" cy="50800"/>
            </a:xfrm>
            <a:custGeom>
              <a:avLst/>
              <a:gdLst>
                <a:gd name="T0" fmla="*/ 13 w 51"/>
                <a:gd name="T1" fmla="*/ 32 h 32"/>
                <a:gd name="T2" fmla="*/ 0 w 51"/>
                <a:gd name="T3" fmla="*/ 32 h 32"/>
                <a:gd name="T4" fmla="*/ 38 w 51"/>
                <a:gd name="T5" fmla="*/ 0 h 32"/>
                <a:gd name="T6" fmla="*/ 51 w 51"/>
                <a:gd name="T7" fmla="*/ 0 h 32"/>
                <a:gd name="T8" fmla="*/ 13 w 51"/>
                <a:gd name="T9" fmla="*/ 32 h 32"/>
              </a:gdLst>
              <a:ahLst/>
              <a:cxnLst>
                <a:cxn ang="0">
                  <a:pos x="T0" y="T1"/>
                </a:cxn>
                <a:cxn ang="0">
                  <a:pos x="T2" y="T3"/>
                </a:cxn>
                <a:cxn ang="0">
                  <a:pos x="T4" y="T5"/>
                </a:cxn>
                <a:cxn ang="0">
                  <a:pos x="T6" y="T7"/>
                </a:cxn>
                <a:cxn ang="0">
                  <a:pos x="T8" y="T9"/>
                </a:cxn>
              </a:cxnLst>
              <a:rect l="0" t="0" r="r" b="b"/>
              <a:pathLst>
                <a:path w="51" h="32">
                  <a:moveTo>
                    <a:pt x="13" y="32"/>
                  </a:moveTo>
                  <a:lnTo>
                    <a:pt x="0" y="32"/>
                  </a:lnTo>
                  <a:lnTo>
                    <a:pt x="38" y="0"/>
                  </a:lnTo>
                  <a:lnTo>
                    <a:pt x="51"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82">
              <a:extLst>
                <a:ext uri="{FF2B5EF4-FFF2-40B4-BE49-F238E27FC236}">
                  <a16:creationId xmlns:a16="http://schemas.microsoft.com/office/drawing/2014/main" id="{904DC86F-8D23-CE50-BE78-DAE69CAFC21E}"/>
                </a:ext>
              </a:extLst>
            </p:cNvPr>
            <p:cNvSpPr>
              <a:spLocks/>
            </p:cNvSpPr>
            <p:nvPr/>
          </p:nvSpPr>
          <p:spPr bwMode="auto">
            <a:xfrm>
              <a:off x="7839076"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83">
              <a:extLst>
                <a:ext uri="{FF2B5EF4-FFF2-40B4-BE49-F238E27FC236}">
                  <a16:creationId xmlns:a16="http://schemas.microsoft.com/office/drawing/2014/main" id="{727AB84C-360A-370F-0F56-CF6380A86564}"/>
                </a:ext>
              </a:extLst>
            </p:cNvPr>
            <p:cNvSpPr>
              <a:spLocks/>
            </p:cNvSpPr>
            <p:nvPr/>
          </p:nvSpPr>
          <p:spPr bwMode="auto">
            <a:xfrm>
              <a:off x="8208963" y="1222375"/>
              <a:ext cx="80963" cy="50800"/>
            </a:xfrm>
            <a:custGeom>
              <a:avLst/>
              <a:gdLst>
                <a:gd name="T0" fmla="*/ 13 w 51"/>
                <a:gd name="T1" fmla="*/ 32 h 32"/>
                <a:gd name="T2" fmla="*/ 0 w 51"/>
                <a:gd name="T3" fmla="*/ 32 h 32"/>
                <a:gd name="T4" fmla="*/ 39 w 51"/>
                <a:gd name="T5" fmla="*/ 0 h 32"/>
                <a:gd name="T6" fmla="*/ 51 w 51"/>
                <a:gd name="T7" fmla="*/ 0 h 32"/>
                <a:gd name="T8" fmla="*/ 13 w 51"/>
                <a:gd name="T9" fmla="*/ 32 h 32"/>
              </a:gdLst>
              <a:ahLst/>
              <a:cxnLst>
                <a:cxn ang="0">
                  <a:pos x="T0" y="T1"/>
                </a:cxn>
                <a:cxn ang="0">
                  <a:pos x="T2" y="T3"/>
                </a:cxn>
                <a:cxn ang="0">
                  <a:pos x="T4" y="T5"/>
                </a:cxn>
                <a:cxn ang="0">
                  <a:pos x="T6" y="T7"/>
                </a:cxn>
                <a:cxn ang="0">
                  <a:pos x="T8" y="T9"/>
                </a:cxn>
              </a:cxnLst>
              <a:rect l="0" t="0" r="r" b="b"/>
              <a:pathLst>
                <a:path w="51" h="32">
                  <a:moveTo>
                    <a:pt x="13" y="32"/>
                  </a:moveTo>
                  <a:lnTo>
                    <a:pt x="0" y="32"/>
                  </a:lnTo>
                  <a:lnTo>
                    <a:pt x="39" y="0"/>
                  </a:lnTo>
                  <a:lnTo>
                    <a:pt x="51"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84">
              <a:extLst>
                <a:ext uri="{FF2B5EF4-FFF2-40B4-BE49-F238E27FC236}">
                  <a16:creationId xmlns:a16="http://schemas.microsoft.com/office/drawing/2014/main" id="{768A9117-2BEC-1ACE-1A95-D4FCE8AD53E8}"/>
                </a:ext>
              </a:extLst>
            </p:cNvPr>
            <p:cNvSpPr>
              <a:spLocks/>
            </p:cNvSpPr>
            <p:nvPr/>
          </p:nvSpPr>
          <p:spPr bwMode="auto">
            <a:xfrm>
              <a:off x="8577263"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85">
              <a:extLst>
                <a:ext uri="{FF2B5EF4-FFF2-40B4-BE49-F238E27FC236}">
                  <a16:creationId xmlns:a16="http://schemas.microsoft.com/office/drawing/2014/main" id="{3764168F-8255-7E39-EE85-F6E8605BD527}"/>
                </a:ext>
              </a:extLst>
            </p:cNvPr>
            <p:cNvSpPr>
              <a:spLocks/>
            </p:cNvSpPr>
            <p:nvPr/>
          </p:nvSpPr>
          <p:spPr bwMode="auto">
            <a:xfrm>
              <a:off x="8947151"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86">
              <a:extLst>
                <a:ext uri="{FF2B5EF4-FFF2-40B4-BE49-F238E27FC236}">
                  <a16:creationId xmlns:a16="http://schemas.microsoft.com/office/drawing/2014/main" id="{D1CB6A9A-859B-F866-0685-E2FBC9A95D8A}"/>
                </a:ext>
              </a:extLst>
            </p:cNvPr>
            <p:cNvSpPr>
              <a:spLocks/>
            </p:cNvSpPr>
            <p:nvPr/>
          </p:nvSpPr>
          <p:spPr bwMode="auto">
            <a:xfrm>
              <a:off x="9315451" y="1222375"/>
              <a:ext cx="82550" cy="50800"/>
            </a:xfrm>
            <a:custGeom>
              <a:avLst/>
              <a:gdLst>
                <a:gd name="T0" fmla="*/ 13 w 52"/>
                <a:gd name="T1" fmla="*/ 32 h 32"/>
                <a:gd name="T2" fmla="*/ 0 w 52"/>
                <a:gd name="T3" fmla="*/ 32 h 32"/>
                <a:gd name="T4" fmla="*/ 33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3"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87">
              <a:extLst>
                <a:ext uri="{FF2B5EF4-FFF2-40B4-BE49-F238E27FC236}">
                  <a16:creationId xmlns:a16="http://schemas.microsoft.com/office/drawing/2014/main" id="{76777818-57DB-B815-DF8D-7CC6AB492416}"/>
                </a:ext>
              </a:extLst>
            </p:cNvPr>
            <p:cNvSpPr>
              <a:spLocks/>
            </p:cNvSpPr>
            <p:nvPr/>
          </p:nvSpPr>
          <p:spPr bwMode="auto">
            <a:xfrm>
              <a:off x="9675813" y="1222375"/>
              <a:ext cx="92075" cy="50800"/>
            </a:xfrm>
            <a:custGeom>
              <a:avLst/>
              <a:gdLst>
                <a:gd name="T0" fmla="*/ 19 w 58"/>
                <a:gd name="T1" fmla="*/ 32 h 32"/>
                <a:gd name="T2" fmla="*/ 0 w 58"/>
                <a:gd name="T3" fmla="*/ 32 h 32"/>
                <a:gd name="T4" fmla="*/ 38 w 58"/>
                <a:gd name="T5" fmla="*/ 0 h 32"/>
                <a:gd name="T6" fmla="*/ 58 w 58"/>
                <a:gd name="T7" fmla="*/ 0 h 32"/>
                <a:gd name="T8" fmla="*/ 19 w 58"/>
                <a:gd name="T9" fmla="*/ 32 h 32"/>
              </a:gdLst>
              <a:ahLst/>
              <a:cxnLst>
                <a:cxn ang="0">
                  <a:pos x="T0" y="T1"/>
                </a:cxn>
                <a:cxn ang="0">
                  <a:pos x="T2" y="T3"/>
                </a:cxn>
                <a:cxn ang="0">
                  <a:pos x="T4" y="T5"/>
                </a:cxn>
                <a:cxn ang="0">
                  <a:pos x="T6" y="T7"/>
                </a:cxn>
                <a:cxn ang="0">
                  <a:pos x="T8" y="T9"/>
                </a:cxn>
              </a:cxnLst>
              <a:rect l="0" t="0" r="r" b="b"/>
              <a:pathLst>
                <a:path w="58" h="32">
                  <a:moveTo>
                    <a:pt x="19" y="32"/>
                  </a:moveTo>
                  <a:lnTo>
                    <a:pt x="0" y="32"/>
                  </a:lnTo>
                  <a:lnTo>
                    <a:pt x="38" y="0"/>
                  </a:lnTo>
                  <a:lnTo>
                    <a:pt x="58" y="0"/>
                  </a:lnTo>
                  <a:lnTo>
                    <a:pt x="19"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88">
              <a:extLst>
                <a:ext uri="{FF2B5EF4-FFF2-40B4-BE49-F238E27FC236}">
                  <a16:creationId xmlns:a16="http://schemas.microsoft.com/office/drawing/2014/main" id="{939D4FFB-D303-B0EA-64A4-F6C134DA7A0F}"/>
                </a:ext>
              </a:extLst>
            </p:cNvPr>
            <p:cNvSpPr>
              <a:spLocks/>
            </p:cNvSpPr>
            <p:nvPr/>
          </p:nvSpPr>
          <p:spPr bwMode="auto">
            <a:xfrm>
              <a:off x="10044113" y="1222375"/>
              <a:ext cx="92075" cy="50800"/>
            </a:xfrm>
            <a:custGeom>
              <a:avLst/>
              <a:gdLst>
                <a:gd name="T0" fmla="*/ 19 w 58"/>
                <a:gd name="T1" fmla="*/ 32 h 32"/>
                <a:gd name="T2" fmla="*/ 0 w 58"/>
                <a:gd name="T3" fmla="*/ 32 h 32"/>
                <a:gd name="T4" fmla="*/ 39 w 58"/>
                <a:gd name="T5" fmla="*/ 0 h 32"/>
                <a:gd name="T6" fmla="*/ 58 w 58"/>
                <a:gd name="T7" fmla="*/ 0 h 32"/>
                <a:gd name="T8" fmla="*/ 19 w 58"/>
                <a:gd name="T9" fmla="*/ 32 h 32"/>
              </a:gdLst>
              <a:ahLst/>
              <a:cxnLst>
                <a:cxn ang="0">
                  <a:pos x="T0" y="T1"/>
                </a:cxn>
                <a:cxn ang="0">
                  <a:pos x="T2" y="T3"/>
                </a:cxn>
                <a:cxn ang="0">
                  <a:pos x="T4" y="T5"/>
                </a:cxn>
                <a:cxn ang="0">
                  <a:pos x="T6" y="T7"/>
                </a:cxn>
                <a:cxn ang="0">
                  <a:pos x="T8" y="T9"/>
                </a:cxn>
              </a:cxnLst>
              <a:rect l="0" t="0" r="r" b="b"/>
              <a:pathLst>
                <a:path w="58" h="32">
                  <a:moveTo>
                    <a:pt x="19" y="32"/>
                  </a:moveTo>
                  <a:lnTo>
                    <a:pt x="0" y="32"/>
                  </a:lnTo>
                  <a:lnTo>
                    <a:pt x="39" y="0"/>
                  </a:lnTo>
                  <a:lnTo>
                    <a:pt x="58" y="0"/>
                  </a:lnTo>
                  <a:lnTo>
                    <a:pt x="19"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89">
              <a:extLst>
                <a:ext uri="{FF2B5EF4-FFF2-40B4-BE49-F238E27FC236}">
                  <a16:creationId xmlns:a16="http://schemas.microsoft.com/office/drawing/2014/main" id="{C77F3DAE-9C0A-4296-97CE-CC5BE0793829}"/>
                </a:ext>
              </a:extLst>
            </p:cNvPr>
            <p:cNvSpPr>
              <a:spLocks/>
            </p:cNvSpPr>
            <p:nvPr/>
          </p:nvSpPr>
          <p:spPr bwMode="auto">
            <a:xfrm>
              <a:off x="2003426"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90">
              <a:extLst>
                <a:ext uri="{FF2B5EF4-FFF2-40B4-BE49-F238E27FC236}">
                  <a16:creationId xmlns:a16="http://schemas.microsoft.com/office/drawing/2014/main" id="{499CC7F3-6DCD-12B0-3B16-E3C7D787304E}"/>
                </a:ext>
              </a:extLst>
            </p:cNvPr>
            <p:cNvSpPr>
              <a:spLocks/>
            </p:cNvSpPr>
            <p:nvPr/>
          </p:nvSpPr>
          <p:spPr bwMode="auto">
            <a:xfrm>
              <a:off x="2373313"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91">
              <a:extLst>
                <a:ext uri="{FF2B5EF4-FFF2-40B4-BE49-F238E27FC236}">
                  <a16:creationId xmlns:a16="http://schemas.microsoft.com/office/drawing/2014/main" id="{75B50C05-239A-7959-84F0-622AE69CC1D3}"/>
                </a:ext>
              </a:extLst>
            </p:cNvPr>
            <p:cNvSpPr>
              <a:spLocks/>
            </p:cNvSpPr>
            <p:nvPr/>
          </p:nvSpPr>
          <p:spPr bwMode="auto">
            <a:xfrm>
              <a:off x="2743201" y="1222375"/>
              <a:ext cx="80963" cy="50800"/>
            </a:xfrm>
            <a:custGeom>
              <a:avLst/>
              <a:gdLst>
                <a:gd name="T0" fmla="*/ 12 w 51"/>
                <a:gd name="T1" fmla="*/ 32 h 32"/>
                <a:gd name="T2" fmla="*/ 0 w 51"/>
                <a:gd name="T3" fmla="*/ 32 h 32"/>
                <a:gd name="T4" fmla="*/ 38 w 51"/>
                <a:gd name="T5" fmla="*/ 0 h 32"/>
                <a:gd name="T6" fmla="*/ 51 w 51"/>
                <a:gd name="T7" fmla="*/ 0 h 32"/>
                <a:gd name="T8" fmla="*/ 12 w 51"/>
                <a:gd name="T9" fmla="*/ 32 h 32"/>
              </a:gdLst>
              <a:ahLst/>
              <a:cxnLst>
                <a:cxn ang="0">
                  <a:pos x="T0" y="T1"/>
                </a:cxn>
                <a:cxn ang="0">
                  <a:pos x="T2" y="T3"/>
                </a:cxn>
                <a:cxn ang="0">
                  <a:pos x="T4" y="T5"/>
                </a:cxn>
                <a:cxn ang="0">
                  <a:pos x="T6" y="T7"/>
                </a:cxn>
                <a:cxn ang="0">
                  <a:pos x="T8" y="T9"/>
                </a:cxn>
              </a:cxnLst>
              <a:rect l="0" t="0" r="r" b="b"/>
              <a:pathLst>
                <a:path w="51" h="32">
                  <a:moveTo>
                    <a:pt x="12" y="32"/>
                  </a:moveTo>
                  <a:lnTo>
                    <a:pt x="0" y="32"/>
                  </a:lnTo>
                  <a:lnTo>
                    <a:pt x="38" y="0"/>
                  </a:lnTo>
                  <a:lnTo>
                    <a:pt x="51" y="0"/>
                  </a:lnTo>
                  <a:lnTo>
                    <a:pt x="12"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92">
              <a:extLst>
                <a:ext uri="{FF2B5EF4-FFF2-40B4-BE49-F238E27FC236}">
                  <a16:creationId xmlns:a16="http://schemas.microsoft.com/office/drawing/2014/main" id="{A4B5FFE5-07FC-6E72-7AC4-5B7AA91581E1}"/>
                </a:ext>
              </a:extLst>
            </p:cNvPr>
            <p:cNvSpPr>
              <a:spLocks/>
            </p:cNvSpPr>
            <p:nvPr/>
          </p:nvSpPr>
          <p:spPr bwMode="auto">
            <a:xfrm>
              <a:off x="3111501"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93">
              <a:extLst>
                <a:ext uri="{FF2B5EF4-FFF2-40B4-BE49-F238E27FC236}">
                  <a16:creationId xmlns:a16="http://schemas.microsoft.com/office/drawing/2014/main" id="{EE6563B0-73F5-9189-DCFB-272AF4D84398}"/>
                </a:ext>
              </a:extLst>
            </p:cNvPr>
            <p:cNvSpPr>
              <a:spLocks/>
            </p:cNvSpPr>
            <p:nvPr/>
          </p:nvSpPr>
          <p:spPr bwMode="auto">
            <a:xfrm>
              <a:off x="3481388" y="1222375"/>
              <a:ext cx="80963" cy="50800"/>
            </a:xfrm>
            <a:custGeom>
              <a:avLst/>
              <a:gdLst>
                <a:gd name="T0" fmla="*/ 13 w 51"/>
                <a:gd name="T1" fmla="*/ 32 h 32"/>
                <a:gd name="T2" fmla="*/ 0 w 51"/>
                <a:gd name="T3" fmla="*/ 32 h 32"/>
                <a:gd name="T4" fmla="*/ 32 w 51"/>
                <a:gd name="T5" fmla="*/ 0 h 32"/>
                <a:gd name="T6" fmla="*/ 51 w 51"/>
                <a:gd name="T7" fmla="*/ 0 h 32"/>
                <a:gd name="T8" fmla="*/ 13 w 51"/>
                <a:gd name="T9" fmla="*/ 32 h 32"/>
              </a:gdLst>
              <a:ahLst/>
              <a:cxnLst>
                <a:cxn ang="0">
                  <a:pos x="T0" y="T1"/>
                </a:cxn>
                <a:cxn ang="0">
                  <a:pos x="T2" y="T3"/>
                </a:cxn>
                <a:cxn ang="0">
                  <a:pos x="T4" y="T5"/>
                </a:cxn>
                <a:cxn ang="0">
                  <a:pos x="T6" y="T7"/>
                </a:cxn>
                <a:cxn ang="0">
                  <a:pos x="T8" y="T9"/>
                </a:cxn>
              </a:cxnLst>
              <a:rect l="0" t="0" r="r" b="b"/>
              <a:pathLst>
                <a:path w="51" h="32">
                  <a:moveTo>
                    <a:pt x="13" y="32"/>
                  </a:moveTo>
                  <a:lnTo>
                    <a:pt x="0" y="32"/>
                  </a:lnTo>
                  <a:lnTo>
                    <a:pt x="32" y="0"/>
                  </a:lnTo>
                  <a:lnTo>
                    <a:pt x="51"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94">
              <a:extLst>
                <a:ext uri="{FF2B5EF4-FFF2-40B4-BE49-F238E27FC236}">
                  <a16:creationId xmlns:a16="http://schemas.microsoft.com/office/drawing/2014/main" id="{38EFAF5D-29BB-DB5B-C3DB-132579944FA7}"/>
                </a:ext>
              </a:extLst>
            </p:cNvPr>
            <p:cNvSpPr>
              <a:spLocks/>
            </p:cNvSpPr>
            <p:nvPr/>
          </p:nvSpPr>
          <p:spPr bwMode="auto">
            <a:xfrm>
              <a:off x="3840163" y="1222375"/>
              <a:ext cx="92075" cy="50800"/>
            </a:xfrm>
            <a:custGeom>
              <a:avLst/>
              <a:gdLst>
                <a:gd name="T0" fmla="*/ 19 w 58"/>
                <a:gd name="T1" fmla="*/ 32 h 32"/>
                <a:gd name="T2" fmla="*/ 0 w 58"/>
                <a:gd name="T3" fmla="*/ 32 h 32"/>
                <a:gd name="T4" fmla="*/ 39 w 58"/>
                <a:gd name="T5" fmla="*/ 0 h 32"/>
                <a:gd name="T6" fmla="*/ 58 w 58"/>
                <a:gd name="T7" fmla="*/ 0 h 32"/>
                <a:gd name="T8" fmla="*/ 19 w 58"/>
                <a:gd name="T9" fmla="*/ 32 h 32"/>
              </a:gdLst>
              <a:ahLst/>
              <a:cxnLst>
                <a:cxn ang="0">
                  <a:pos x="T0" y="T1"/>
                </a:cxn>
                <a:cxn ang="0">
                  <a:pos x="T2" y="T3"/>
                </a:cxn>
                <a:cxn ang="0">
                  <a:pos x="T4" y="T5"/>
                </a:cxn>
                <a:cxn ang="0">
                  <a:pos x="T6" y="T7"/>
                </a:cxn>
                <a:cxn ang="0">
                  <a:pos x="T8" y="T9"/>
                </a:cxn>
              </a:cxnLst>
              <a:rect l="0" t="0" r="r" b="b"/>
              <a:pathLst>
                <a:path w="58" h="32">
                  <a:moveTo>
                    <a:pt x="19" y="32"/>
                  </a:moveTo>
                  <a:lnTo>
                    <a:pt x="0" y="32"/>
                  </a:lnTo>
                  <a:lnTo>
                    <a:pt x="39" y="0"/>
                  </a:lnTo>
                  <a:lnTo>
                    <a:pt x="58" y="0"/>
                  </a:lnTo>
                  <a:lnTo>
                    <a:pt x="19"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95">
              <a:extLst>
                <a:ext uri="{FF2B5EF4-FFF2-40B4-BE49-F238E27FC236}">
                  <a16:creationId xmlns:a16="http://schemas.microsoft.com/office/drawing/2014/main" id="{377FC3F0-DEAA-4A83-A8FA-FBC425402AE9}"/>
                </a:ext>
              </a:extLst>
            </p:cNvPr>
            <p:cNvSpPr>
              <a:spLocks/>
            </p:cNvSpPr>
            <p:nvPr/>
          </p:nvSpPr>
          <p:spPr bwMode="auto">
            <a:xfrm>
              <a:off x="4208463" y="1222375"/>
              <a:ext cx="92075" cy="50800"/>
            </a:xfrm>
            <a:custGeom>
              <a:avLst/>
              <a:gdLst>
                <a:gd name="T0" fmla="*/ 20 w 58"/>
                <a:gd name="T1" fmla="*/ 32 h 32"/>
                <a:gd name="T2" fmla="*/ 0 w 58"/>
                <a:gd name="T3" fmla="*/ 32 h 32"/>
                <a:gd name="T4" fmla="*/ 39 w 58"/>
                <a:gd name="T5" fmla="*/ 0 h 32"/>
                <a:gd name="T6" fmla="*/ 58 w 58"/>
                <a:gd name="T7" fmla="*/ 0 h 32"/>
                <a:gd name="T8" fmla="*/ 20 w 58"/>
                <a:gd name="T9" fmla="*/ 32 h 32"/>
              </a:gdLst>
              <a:ahLst/>
              <a:cxnLst>
                <a:cxn ang="0">
                  <a:pos x="T0" y="T1"/>
                </a:cxn>
                <a:cxn ang="0">
                  <a:pos x="T2" y="T3"/>
                </a:cxn>
                <a:cxn ang="0">
                  <a:pos x="T4" y="T5"/>
                </a:cxn>
                <a:cxn ang="0">
                  <a:pos x="T6" y="T7"/>
                </a:cxn>
                <a:cxn ang="0">
                  <a:pos x="T8" y="T9"/>
                </a:cxn>
              </a:cxnLst>
              <a:rect l="0" t="0" r="r" b="b"/>
              <a:pathLst>
                <a:path w="58" h="32">
                  <a:moveTo>
                    <a:pt x="20" y="32"/>
                  </a:moveTo>
                  <a:lnTo>
                    <a:pt x="0" y="32"/>
                  </a:lnTo>
                  <a:lnTo>
                    <a:pt x="39" y="0"/>
                  </a:lnTo>
                  <a:lnTo>
                    <a:pt x="58" y="0"/>
                  </a:lnTo>
                  <a:lnTo>
                    <a:pt x="20"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96">
              <a:extLst>
                <a:ext uri="{FF2B5EF4-FFF2-40B4-BE49-F238E27FC236}">
                  <a16:creationId xmlns:a16="http://schemas.microsoft.com/office/drawing/2014/main" id="{E3C25AA4-D2DB-E7DC-3590-34CB2ECFA622}"/>
                </a:ext>
              </a:extLst>
            </p:cNvPr>
            <p:cNvSpPr>
              <a:spLocks/>
            </p:cNvSpPr>
            <p:nvPr/>
          </p:nvSpPr>
          <p:spPr bwMode="auto">
            <a:xfrm>
              <a:off x="4578351" y="1222375"/>
              <a:ext cx="92075" cy="50800"/>
            </a:xfrm>
            <a:custGeom>
              <a:avLst/>
              <a:gdLst>
                <a:gd name="T0" fmla="*/ 19 w 58"/>
                <a:gd name="T1" fmla="*/ 32 h 32"/>
                <a:gd name="T2" fmla="*/ 0 w 58"/>
                <a:gd name="T3" fmla="*/ 32 h 32"/>
                <a:gd name="T4" fmla="*/ 39 w 58"/>
                <a:gd name="T5" fmla="*/ 0 h 32"/>
                <a:gd name="T6" fmla="*/ 58 w 58"/>
                <a:gd name="T7" fmla="*/ 0 h 32"/>
                <a:gd name="T8" fmla="*/ 19 w 58"/>
                <a:gd name="T9" fmla="*/ 32 h 32"/>
              </a:gdLst>
              <a:ahLst/>
              <a:cxnLst>
                <a:cxn ang="0">
                  <a:pos x="T0" y="T1"/>
                </a:cxn>
                <a:cxn ang="0">
                  <a:pos x="T2" y="T3"/>
                </a:cxn>
                <a:cxn ang="0">
                  <a:pos x="T4" y="T5"/>
                </a:cxn>
                <a:cxn ang="0">
                  <a:pos x="T6" y="T7"/>
                </a:cxn>
                <a:cxn ang="0">
                  <a:pos x="T8" y="T9"/>
                </a:cxn>
              </a:cxnLst>
              <a:rect l="0" t="0" r="r" b="b"/>
              <a:pathLst>
                <a:path w="58" h="32">
                  <a:moveTo>
                    <a:pt x="19" y="32"/>
                  </a:moveTo>
                  <a:lnTo>
                    <a:pt x="0" y="32"/>
                  </a:lnTo>
                  <a:lnTo>
                    <a:pt x="39" y="0"/>
                  </a:lnTo>
                  <a:lnTo>
                    <a:pt x="58" y="0"/>
                  </a:lnTo>
                  <a:lnTo>
                    <a:pt x="19"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97">
              <a:extLst>
                <a:ext uri="{FF2B5EF4-FFF2-40B4-BE49-F238E27FC236}">
                  <a16:creationId xmlns:a16="http://schemas.microsoft.com/office/drawing/2014/main" id="{3AEE31A2-9EE7-2FDC-74A4-FFA06884DD29}"/>
                </a:ext>
              </a:extLst>
            </p:cNvPr>
            <p:cNvSpPr>
              <a:spLocks/>
            </p:cNvSpPr>
            <p:nvPr/>
          </p:nvSpPr>
          <p:spPr bwMode="auto">
            <a:xfrm>
              <a:off x="4946651" y="1222375"/>
              <a:ext cx="82550" cy="50800"/>
            </a:xfrm>
            <a:custGeom>
              <a:avLst/>
              <a:gdLst>
                <a:gd name="T0" fmla="*/ 20 w 52"/>
                <a:gd name="T1" fmla="*/ 32 h 32"/>
                <a:gd name="T2" fmla="*/ 0 w 52"/>
                <a:gd name="T3" fmla="*/ 32 h 32"/>
                <a:gd name="T4" fmla="*/ 39 w 52"/>
                <a:gd name="T5" fmla="*/ 0 h 32"/>
                <a:gd name="T6" fmla="*/ 52 w 52"/>
                <a:gd name="T7" fmla="*/ 0 h 32"/>
                <a:gd name="T8" fmla="*/ 20 w 52"/>
                <a:gd name="T9" fmla="*/ 32 h 32"/>
              </a:gdLst>
              <a:ahLst/>
              <a:cxnLst>
                <a:cxn ang="0">
                  <a:pos x="T0" y="T1"/>
                </a:cxn>
                <a:cxn ang="0">
                  <a:pos x="T2" y="T3"/>
                </a:cxn>
                <a:cxn ang="0">
                  <a:pos x="T4" y="T5"/>
                </a:cxn>
                <a:cxn ang="0">
                  <a:pos x="T6" y="T7"/>
                </a:cxn>
                <a:cxn ang="0">
                  <a:pos x="T8" y="T9"/>
                </a:cxn>
              </a:cxnLst>
              <a:rect l="0" t="0" r="r" b="b"/>
              <a:pathLst>
                <a:path w="52" h="32">
                  <a:moveTo>
                    <a:pt x="20" y="32"/>
                  </a:moveTo>
                  <a:lnTo>
                    <a:pt x="0" y="32"/>
                  </a:lnTo>
                  <a:lnTo>
                    <a:pt x="39" y="0"/>
                  </a:lnTo>
                  <a:lnTo>
                    <a:pt x="52" y="0"/>
                  </a:lnTo>
                  <a:lnTo>
                    <a:pt x="20"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98">
              <a:extLst>
                <a:ext uri="{FF2B5EF4-FFF2-40B4-BE49-F238E27FC236}">
                  <a16:creationId xmlns:a16="http://schemas.microsoft.com/office/drawing/2014/main" id="{5A91704D-C516-34D9-5A26-216E12197FAC}"/>
                </a:ext>
              </a:extLst>
            </p:cNvPr>
            <p:cNvSpPr>
              <a:spLocks/>
            </p:cNvSpPr>
            <p:nvPr/>
          </p:nvSpPr>
          <p:spPr bwMode="auto">
            <a:xfrm>
              <a:off x="5316538"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99">
              <a:extLst>
                <a:ext uri="{FF2B5EF4-FFF2-40B4-BE49-F238E27FC236}">
                  <a16:creationId xmlns:a16="http://schemas.microsoft.com/office/drawing/2014/main" id="{A926458B-16A8-D344-8C62-2B4362EA016B}"/>
                </a:ext>
              </a:extLst>
            </p:cNvPr>
            <p:cNvSpPr>
              <a:spLocks/>
            </p:cNvSpPr>
            <p:nvPr/>
          </p:nvSpPr>
          <p:spPr bwMode="auto">
            <a:xfrm>
              <a:off x="5686426" y="1222375"/>
              <a:ext cx="80963" cy="50800"/>
            </a:xfrm>
            <a:custGeom>
              <a:avLst/>
              <a:gdLst>
                <a:gd name="T0" fmla="*/ 12 w 51"/>
                <a:gd name="T1" fmla="*/ 32 h 32"/>
                <a:gd name="T2" fmla="*/ 0 w 51"/>
                <a:gd name="T3" fmla="*/ 32 h 32"/>
                <a:gd name="T4" fmla="*/ 38 w 51"/>
                <a:gd name="T5" fmla="*/ 0 h 32"/>
                <a:gd name="T6" fmla="*/ 51 w 51"/>
                <a:gd name="T7" fmla="*/ 0 h 32"/>
                <a:gd name="T8" fmla="*/ 12 w 51"/>
                <a:gd name="T9" fmla="*/ 32 h 32"/>
              </a:gdLst>
              <a:ahLst/>
              <a:cxnLst>
                <a:cxn ang="0">
                  <a:pos x="T0" y="T1"/>
                </a:cxn>
                <a:cxn ang="0">
                  <a:pos x="T2" y="T3"/>
                </a:cxn>
                <a:cxn ang="0">
                  <a:pos x="T4" y="T5"/>
                </a:cxn>
                <a:cxn ang="0">
                  <a:pos x="T6" y="T7"/>
                </a:cxn>
                <a:cxn ang="0">
                  <a:pos x="T8" y="T9"/>
                </a:cxn>
              </a:cxnLst>
              <a:rect l="0" t="0" r="r" b="b"/>
              <a:pathLst>
                <a:path w="51" h="32">
                  <a:moveTo>
                    <a:pt x="12" y="32"/>
                  </a:moveTo>
                  <a:lnTo>
                    <a:pt x="0" y="32"/>
                  </a:lnTo>
                  <a:lnTo>
                    <a:pt x="38" y="0"/>
                  </a:lnTo>
                  <a:lnTo>
                    <a:pt x="51" y="0"/>
                  </a:lnTo>
                  <a:lnTo>
                    <a:pt x="12"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00">
              <a:extLst>
                <a:ext uri="{FF2B5EF4-FFF2-40B4-BE49-F238E27FC236}">
                  <a16:creationId xmlns:a16="http://schemas.microsoft.com/office/drawing/2014/main" id="{604EE7C9-722A-3913-B9BC-410B1F08E56B}"/>
                </a:ext>
              </a:extLst>
            </p:cNvPr>
            <p:cNvSpPr>
              <a:spLocks/>
            </p:cNvSpPr>
            <p:nvPr/>
          </p:nvSpPr>
          <p:spPr bwMode="auto">
            <a:xfrm>
              <a:off x="6054726"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01">
              <a:extLst>
                <a:ext uri="{FF2B5EF4-FFF2-40B4-BE49-F238E27FC236}">
                  <a16:creationId xmlns:a16="http://schemas.microsoft.com/office/drawing/2014/main" id="{C3B822E7-B553-7B96-45A3-0FB486044627}"/>
                </a:ext>
              </a:extLst>
            </p:cNvPr>
            <p:cNvSpPr>
              <a:spLocks/>
            </p:cNvSpPr>
            <p:nvPr/>
          </p:nvSpPr>
          <p:spPr bwMode="auto">
            <a:xfrm>
              <a:off x="6424613" y="1222375"/>
              <a:ext cx="80963" cy="50800"/>
            </a:xfrm>
            <a:custGeom>
              <a:avLst/>
              <a:gdLst>
                <a:gd name="T0" fmla="*/ 13 w 51"/>
                <a:gd name="T1" fmla="*/ 32 h 32"/>
                <a:gd name="T2" fmla="*/ 0 w 51"/>
                <a:gd name="T3" fmla="*/ 32 h 32"/>
                <a:gd name="T4" fmla="*/ 38 w 51"/>
                <a:gd name="T5" fmla="*/ 0 h 32"/>
                <a:gd name="T6" fmla="*/ 51 w 51"/>
                <a:gd name="T7" fmla="*/ 0 h 32"/>
                <a:gd name="T8" fmla="*/ 13 w 51"/>
                <a:gd name="T9" fmla="*/ 32 h 32"/>
              </a:gdLst>
              <a:ahLst/>
              <a:cxnLst>
                <a:cxn ang="0">
                  <a:pos x="T0" y="T1"/>
                </a:cxn>
                <a:cxn ang="0">
                  <a:pos x="T2" y="T3"/>
                </a:cxn>
                <a:cxn ang="0">
                  <a:pos x="T4" y="T5"/>
                </a:cxn>
                <a:cxn ang="0">
                  <a:pos x="T6" y="T7"/>
                </a:cxn>
                <a:cxn ang="0">
                  <a:pos x="T8" y="T9"/>
                </a:cxn>
              </a:cxnLst>
              <a:rect l="0" t="0" r="r" b="b"/>
              <a:pathLst>
                <a:path w="51" h="32">
                  <a:moveTo>
                    <a:pt x="13" y="32"/>
                  </a:moveTo>
                  <a:lnTo>
                    <a:pt x="0" y="32"/>
                  </a:lnTo>
                  <a:lnTo>
                    <a:pt x="38" y="0"/>
                  </a:lnTo>
                  <a:lnTo>
                    <a:pt x="51"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02">
              <a:extLst>
                <a:ext uri="{FF2B5EF4-FFF2-40B4-BE49-F238E27FC236}">
                  <a16:creationId xmlns:a16="http://schemas.microsoft.com/office/drawing/2014/main" id="{109DB534-0A49-73B3-A7AC-9C9C1B23A995}"/>
                </a:ext>
              </a:extLst>
            </p:cNvPr>
            <p:cNvSpPr>
              <a:spLocks/>
            </p:cNvSpPr>
            <p:nvPr/>
          </p:nvSpPr>
          <p:spPr bwMode="auto">
            <a:xfrm>
              <a:off x="6792913"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03">
              <a:extLst>
                <a:ext uri="{FF2B5EF4-FFF2-40B4-BE49-F238E27FC236}">
                  <a16:creationId xmlns:a16="http://schemas.microsoft.com/office/drawing/2014/main" id="{792ADA7C-E651-41C3-BAB3-E8DBE60E8492}"/>
                </a:ext>
              </a:extLst>
            </p:cNvPr>
            <p:cNvSpPr>
              <a:spLocks/>
            </p:cNvSpPr>
            <p:nvPr/>
          </p:nvSpPr>
          <p:spPr bwMode="auto">
            <a:xfrm>
              <a:off x="7162801"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04">
              <a:extLst>
                <a:ext uri="{FF2B5EF4-FFF2-40B4-BE49-F238E27FC236}">
                  <a16:creationId xmlns:a16="http://schemas.microsoft.com/office/drawing/2014/main" id="{0951CC7C-2124-BB28-DAC1-390CE1EE0F81}"/>
                </a:ext>
              </a:extLst>
            </p:cNvPr>
            <p:cNvSpPr>
              <a:spLocks/>
            </p:cNvSpPr>
            <p:nvPr/>
          </p:nvSpPr>
          <p:spPr bwMode="auto">
            <a:xfrm>
              <a:off x="7531101"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06">
              <a:extLst>
                <a:ext uri="{FF2B5EF4-FFF2-40B4-BE49-F238E27FC236}">
                  <a16:creationId xmlns:a16="http://schemas.microsoft.com/office/drawing/2014/main" id="{54A10872-0566-2ACF-3B32-5E985E6F0F3E}"/>
                </a:ext>
              </a:extLst>
            </p:cNvPr>
            <p:cNvSpPr>
              <a:spLocks/>
            </p:cNvSpPr>
            <p:nvPr/>
          </p:nvSpPr>
          <p:spPr bwMode="auto">
            <a:xfrm>
              <a:off x="7900988"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07">
              <a:extLst>
                <a:ext uri="{FF2B5EF4-FFF2-40B4-BE49-F238E27FC236}">
                  <a16:creationId xmlns:a16="http://schemas.microsoft.com/office/drawing/2014/main" id="{8859BC71-BD1B-B150-B11D-8CAD34DA425F}"/>
                </a:ext>
              </a:extLst>
            </p:cNvPr>
            <p:cNvSpPr>
              <a:spLocks/>
            </p:cNvSpPr>
            <p:nvPr/>
          </p:nvSpPr>
          <p:spPr bwMode="auto">
            <a:xfrm>
              <a:off x="8270876" y="1222375"/>
              <a:ext cx="80963" cy="50800"/>
            </a:xfrm>
            <a:custGeom>
              <a:avLst/>
              <a:gdLst>
                <a:gd name="T0" fmla="*/ 12 w 51"/>
                <a:gd name="T1" fmla="*/ 32 h 32"/>
                <a:gd name="T2" fmla="*/ 0 w 51"/>
                <a:gd name="T3" fmla="*/ 32 h 32"/>
                <a:gd name="T4" fmla="*/ 38 w 51"/>
                <a:gd name="T5" fmla="*/ 0 h 32"/>
                <a:gd name="T6" fmla="*/ 51 w 51"/>
                <a:gd name="T7" fmla="*/ 0 h 32"/>
                <a:gd name="T8" fmla="*/ 12 w 51"/>
                <a:gd name="T9" fmla="*/ 32 h 32"/>
              </a:gdLst>
              <a:ahLst/>
              <a:cxnLst>
                <a:cxn ang="0">
                  <a:pos x="T0" y="T1"/>
                </a:cxn>
                <a:cxn ang="0">
                  <a:pos x="T2" y="T3"/>
                </a:cxn>
                <a:cxn ang="0">
                  <a:pos x="T4" y="T5"/>
                </a:cxn>
                <a:cxn ang="0">
                  <a:pos x="T6" y="T7"/>
                </a:cxn>
                <a:cxn ang="0">
                  <a:pos x="T8" y="T9"/>
                </a:cxn>
              </a:cxnLst>
              <a:rect l="0" t="0" r="r" b="b"/>
              <a:pathLst>
                <a:path w="51" h="32">
                  <a:moveTo>
                    <a:pt x="12" y="32"/>
                  </a:moveTo>
                  <a:lnTo>
                    <a:pt x="0" y="32"/>
                  </a:lnTo>
                  <a:lnTo>
                    <a:pt x="38" y="0"/>
                  </a:lnTo>
                  <a:lnTo>
                    <a:pt x="51" y="0"/>
                  </a:lnTo>
                  <a:lnTo>
                    <a:pt x="12"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08">
              <a:extLst>
                <a:ext uri="{FF2B5EF4-FFF2-40B4-BE49-F238E27FC236}">
                  <a16:creationId xmlns:a16="http://schemas.microsoft.com/office/drawing/2014/main" id="{2A7290C8-32E7-62F0-CF5F-2A201D724BCB}"/>
                </a:ext>
              </a:extLst>
            </p:cNvPr>
            <p:cNvSpPr>
              <a:spLocks/>
            </p:cNvSpPr>
            <p:nvPr/>
          </p:nvSpPr>
          <p:spPr bwMode="auto">
            <a:xfrm>
              <a:off x="8639176"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09">
              <a:extLst>
                <a:ext uri="{FF2B5EF4-FFF2-40B4-BE49-F238E27FC236}">
                  <a16:creationId xmlns:a16="http://schemas.microsoft.com/office/drawing/2014/main" id="{9F9264B7-1A2D-5FEE-9780-EE6A247E5137}"/>
                </a:ext>
              </a:extLst>
            </p:cNvPr>
            <p:cNvSpPr>
              <a:spLocks/>
            </p:cNvSpPr>
            <p:nvPr/>
          </p:nvSpPr>
          <p:spPr bwMode="auto">
            <a:xfrm>
              <a:off x="9009063" y="1222375"/>
              <a:ext cx="80963" cy="50800"/>
            </a:xfrm>
            <a:custGeom>
              <a:avLst/>
              <a:gdLst>
                <a:gd name="T0" fmla="*/ 13 w 51"/>
                <a:gd name="T1" fmla="*/ 32 h 32"/>
                <a:gd name="T2" fmla="*/ 0 w 51"/>
                <a:gd name="T3" fmla="*/ 32 h 32"/>
                <a:gd name="T4" fmla="*/ 38 w 51"/>
                <a:gd name="T5" fmla="*/ 0 h 32"/>
                <a:gd name="T6" fmla="*/ 51 w 51"/>
                <a:gd name="T7" fmla="*/ 0 h 32"/>
                <a:gd name="T8" fmla="*/ 13 w 51"/>
                <a:gd name="T9" fmla="*/ 32 h 32"/>
              </a:gdLst>
              <a:ahLst/>
              <a:cxnLst>
                <a:cxn ang="0">
                  <a:pos x="T0" y="T1"/>
                </a:cxn>
                <a:cxn ang="0">
                  <a:pos x="T2" y="T3"/>
                </a:cxn>
                <a:cxn ang="0">
                  <a:pos x="T4" y="T5"/>
                </a:cxn>
                <a:cxn ang="0">
                  <a:pos x="T6" y="T7"/>
                </a:cxn>
                <a:cxn ang="0">
                  <a:pos x="T8" y="T9"/>
                </a:cxn>
              </a:cxnLst>
              <a:rect l="0" t="0" r="r" b="b"/>
              <a:pathLst>
                <a:path w="51" h="32">
                  <a:moveTo>
                    <a:pt x="13" y="32"/>
                  </a:moveTo>
                  <a:lnTo>
                    <a:pt x="0" y="32"/>
                  </a:lnTo>
                  <a:lnTo>
                    <a:pt x="38" y="0"/>
                  </a:lnTo>
                  <a:lnTo>
                    <a:pt x="51"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10">
              <a:extLst>
                <a:ext uri="{FF2B5EF4-FFF2-40B4-BE49-F238E27FC236}">
                  <a16:creationId xmlns:a16="http://schemas.microsoft.com/office/drawing/2014/main" id="{920152EA-39AC-1DC5-4A31-C790EDCACDC5}"/>
                </a:ext>
              </a:extLst>
            </p:cNvPr>
            <p:cNvSpPr>
              <a:spLocks/>
            </p:cNvSpPr>
            <p:nvPr/>
          </p:nvSpPr>
          <p:spPr bwMode="auto">
            <a:xfrm>
              <a:off x="9377363" y="1222375"/>
              <a:ext cx="82550" cy="50800"/>
            </a:xfrm>
            <a:custGeom>
              <a:avLst/>
              <a:gdLst>
                <a:gd name="T0" fmla="*/ 13 w 52"/>
                <a:gd name="T1" fmla="*/ 32 h 32"/>
                <a:gd name="T2" fmla="*/ 0 w 52"/>
                <a:gd name="T3" fmla="*/ 32 h 32"/>
                <a:gd name="T4" fmla="*/ 32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2"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11">
              <a:extLst>
                <a:ext uri="{FF2B5EF4-FFF2-40B4-BE49-F238E27FC236}">
                  <a16:creationId xmlns:a16="http://schemas.microsoft.com/office/drawing/2014/main" id="{1A68C334-8F91-4788-87F4-580465224AC1}"/>
                </a:ext>
              </a:extLst>
            </p:cNvPr>
            <p:cNvSpPr>
              <a:spLocks/>
            </p:cNvSpPr>
            <p:nvPr/>
          </p:nvSpPr>
          <p:spPr bwMode="auto">
            <a:xfrm>
              <a:off x="9736138" y="1222375"/>
              <a:ext cx="92075" cy="50800"/>
            </a:xfrm>
            <a:custGeom>
              <a:avLst/>
              <a:gdLst>
                <a:gd name="T0" fmla="*/ 20 w 58"/>
                <a:gd name="T1" fmla="*/ 32 h 32"/>
                <a:gd name="T2" fmla="*/ 0 w 58"/>
                <a:gd name="T3" fmla="*/ 32 h 32"/>
                <a:gd name="T4" fmla="*/ 39 w 58"/>
                <a:gd name="T5" fmla="*/ 0 h 32"/>
                <a:gd name="T6" fmla="*/ 58 w 58"/>
                <a:gd name="T7" fmla="*/ 0 h 32"/>
                <a:gd name="T8" fmla="*/ 20 w 58"/>
                <a:gd name="T9" fmla="*/ 32 h 32"/>
              </a:gdLst>
              <a:ahLst/>
              <a:cxnLst>
                <a:cxn ang="0">
                  <a:pos x="T0" y="T1"/>
                </a:cxn>
                <a:cxn ang="0">
                  <a:pos x="T2" y="T3"/>
                </a:cxn>
                <a:cxn ang="0">
                  <a:pos x="T4" y="T5"/>
                </a:cxn>
                <a:cxn ang="0">
                  <a:pos x="T6" y="T7"/>
                </a:cxn>
                <a:cxn ang="0">
                  <a:pos x="T8" y="T9"/>
                </a:cxn>
              </a:cxnLst>
              <a:rect l="0" t="0" r="r" b="b"/>
              <a:pathLst>
                <a:path w="58" h="32">
                  <a:moveTo>
                    <a:pt x="20" y="32"/>
                  </a:moveTo>
                  <a:lnTo>
                    <a:pt x="0" y="32"/>
                  </a:lnTo>
                  <a:lnTo>
                    <a:pt x="39" y="0"/>
                  </a:lnTo>
                  <a:lnTo>
                    <a:pt x="58" y="0"/>
                  </a:lnTo>
                  <a:lnTo>
                    <a:pt x="20"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12">
              <a:extLst>
                <a:ext uri="{FF2B5EF4-FFF2-40B4-BE49-F238E27FC236}">
                  <a16:creationId xmlns:a16="http://schemas.microsoft.com/office/drawing/2014/main" id="{EB10A41B-B4F4-AEF9-EC9D-E9D4C9E51FDA}"/>
                </a:ext>
              </a:extLst>
            </p:cNvPr>
            <p:cNvSpPr>
              <a:spLocks/>
            </p:cNvSpPr>
            <p:nvPr/>
          </p:nvSpPr>
          <p:spPr bwMode="auto">
            <a:xfrm>
              <a:off x="10106026" y="1222375"/>
              <a:ext cx="92075" cy="50800"/>
            </a:xfrm>
            <a:custGeom>
              <a:avLst/>
              <a:gdLst>
                <a:gd name="T0" fmla="*/ 19 w 58"/>
                <a:gd name="T1" fmla="*/ 32 h 32"/>
                <a:gd name="T2" fmla="*/ 0 w 58"/>
                <a:gd name="T3" fmla="*/ 32 h 32"/>
                <a:gd name="T4" fmla="*/ 39 w 58"/>
                <a:gd name="T5" fmla="*/ 0 h 32"/>
                <a:gd name="T6" fmla="*/ 58 w 58"/>
                <a:gd name="T7" fmla="*/ 0 h 32"/>
                <a:gd name="T8" fmla="*/ 19 w 58"/>
                <a:gd name="T9" fmla="*/ 32 h 32"/>
              </a:gdLst>
              <a:ahLst/>
              <a:cxnLst>
                <a:cxn ang="0">
                  <a:pos x="T0" y="T1"/>
                </a:cxn>
                <a:cxn ang="0">
                  <a:pos x="T2" y="T3"/>
                </a:cxn>
                <a:cxn ang="0">
                  <a:pos x="T4" y="T5"/>
                </a:cxn>
                <a:cxn ang="0">
                  <a:pos x="T6" y="T7"/>
                </a:cxn>
                <a:cxn ang="0">
                  <a:pos x="T8" y="T9"/>
                </a:cxn>
              </a:cxnLst>
              <a:rect l="0" t="0" r="r" b="b"/>
              <a:pathLst>
                <a:path w="58" h="32">
                  <a:moveTo>
                    <a:pt x="19" y="32"/>
                  </a:moveTo>
                  <a:lnTo>
                    <a:pt x="0" y="32"/>
                  </a:lnTo>
                  <a:lnTo>
                    <a:pt x="39" y="0"/>
                  </a:lnTo>
                  <a:lnTo>
                    <a:pt x="58" y="0"/>
                  </a:lnTo>
                  <a:lnTo>
                    <a:pt x="19"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13">
              <a:extLst>
                <a:ext uri="{FF2B5EF4-FFF2-40B4-BE49-F238E27FC236}">
                  <a16:creationId xmlns:a16="http://schemas.microsoft.com/office/drawing/2014/main" id="{5CDDD7FC-983A-4AD9-8CA7-218461BD7250}"/>
                </a:ext>
              </a:extLst>
            </p:cNvPr>
            <p:cNvSpPr>
              <a:spLocks/>
            </p:cNvSpPr>
            <p:nvPr/>
          </p:nvSpPr>
          <p:spPr bwMode="auto">
            <a:xfrm>
              <a:off x="2065338"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14">
              <a:extLst>
                <a:ext uri="{FF2B5EF4-FFF2-40B4-BE49-F238E27FC236}">
                  <a16:creationId xmlns:a16="http://schemas.microsoft.com/office/drawing/2014/main" id="{18E5005C-AC14-E0C9-64AC-3DEB25F428E1}"/>
                </a:ext>
              </a:extLst>
            </p:cNvPr>
            <p:cNvSpPr>
              <a:spLocks/>
            </p:cNvSpPr>
            <p:nvPr/>
          </p:nvSpPr>
          <p:spPr bwMode="auto">
            <a:xfrm>
              <a:off x="2435226" y="1222375"/>
              <a:ext cx="80963" cy="50800"/>
            </a:xfrm>
            <a:custGeom>
              <a:avLst/>
              <a:gdLst>
                <a:gd name="T0" fmla="*/ 13 w 51"/>
                <a:gd name="T1" fmla="*/ 32 h 32"/>
                <a:gd name="T2" fmla="*/ 0 w 51"/>
                <a:gd name="T3" fmla="*/ 32 h 32"/>
                <a:gd name="T4" fmla="*/ 38 w 51"/>
                <a:gd name="T5" fmla="*/ 0 h 32"/>
                <a:gd name="T6" fmla="*/ 51 w 51"/>
                <a:gd name="T7" fmla="*/ 0 h 32"/>
                <a:gd name="T8" fmla="*/ 13 w 51"/>
                <a:gd name="T9" fmla="*/ 32 h 32"/>
              </a:gdLst>
              <a:ahLst/>
              <a:cxnLst>
                <a:cxn ang="0">
                  <a:pos x="T0" y="T1"/>
                </a:cxn>
                <a:cxn ang="0">
                  <a:pos x="T2" y="T3"/>
                </a:cxn>
                <a:cxn ang="0">
                  <a:pos x="T4" y="T5"/>
                </a:cxn>
                <a:cxn ang="0">
                  <a:pos x="T6" y="T7"/>
                </a:cxn>
                <a:cxn ang="0">
                  <a:pos x="T8" y="T9"/>
                </a:cxn>
              </a:cxnLst>
              <a:rect l="0" t="0" r="r" b="b"/>
              <a:pathLst>
                <a:path w="51" h="32">
                  <a:moveTo>
                    <a:pt x="13" y="32"/>
                  </a:moveTo>
                  <a:lnTo>
                    <a:pt x="0" y="32"/>
                  </a:lnTo>
                  <a:lnTo>
                    <a:pt x="38" y="0"/>
                  </a:lnTo>
                  <a:lnTo>
                    <a:pt x="51"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15">
              <a:extLst>
                <a:ext uri="{FF2B5EF4-FFF2-40B4-BE49-F238E27FC236}">
                  <a16:creationId xmlns:a16="http://schemas.microsoft.com/office/drawing/2014/main" id="{744EEA32-46A7-40BB-E3CB-C220B5FDBBE2}"/>
                </a:ext>
              </a:extLst>
            </p:cNvPr>
            <p:cNvSpPr>
              <a:spLocks/>
            </p:cNvSpPr>
            <p:nvPr/>
          </p:nvSpPr>
          <p:spPr bwMode="auto">
            <a:xfrm>
              <a:off x="2803526"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16">
              <a:extLst>
                <a:ext uri="{FF2B5EF4-FFF2-40B4-BE49-F238E27FC236}">
                  <a16:creationId xmlns:a16="http://schemas.microsoft.com/office/drawing/2014/main" id="{2159B0DD-CDB7-9FA0-D04F-EDE15B7E4994}"/>
                </a:ext>
              </a:extLst>
            </p:cNvPr>
            <p:cNvSpPr>
              <a:spLocks/>
            </p:cNvSpPr>
            <p:nvPr/>
          </p:nvSpPr>
          <p:spPr bwMode="auto">
            <a:xfrm>
              <a:off x="3173413"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17">
              <a:extLst>
                <a:ext uri="{FF2B5EF4-FFF2-40B4-BE49-F238E27FC236}">
                  <a16:creationId xmlns:a16="http://schemas.microsoft.com/office/drawing/2014/main" id="{9B68D6C3-2716-4711-17EB-5DBF98AD0E78}"/>
                </a:ext>
              </a:extLst>
            </p:cNvPr>
            <p:cNvSpPr>
              <a:spLocks/>
            </p:cNvSpPr>
            <p:nvPr/>
          </p:nvSpPr>
          <p:spPr bwMode="auto">
            <a:xfrm>
              <a:off x="3541713" y="1222375"/>
              <a:ext cx="82550" cy="50800"/>
            </a:xfrm>
            <a:custGeom>
              <a:avLst/>
              <a:gdLst>
                <a:gd name="T0" fmla="*/ 13 w 52"/>
                <a:gd name="T1" fmla="*/ 32 h 32"/>
                <a:gd name="T2" fmla="*/ 0 w 52"/>
                <a:gd name="T3" fmla="*/ 32 h 32"/>
                <a:gd name="T4" fmla="*/ 33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3"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18">
              <a:extLst>
                <a:ext uri="{FF2B5EF4-FFF2-40B4-BE49-F238E27FC236}">
                  <a16:creationId xmlns:a16="http://schemas.microsoft.com/office/drawing/2014/main" id="{12DF2FB8-6594-1ED5-5295-7C9DAEEF1EEC}"/>
                </a:ext>
              </a:extLst>
            </p:cNvPr>
            <p:cNvSpPr>
              <a:spLocks/>
            </p:cNvSpPr>
            <p:nvPr/>
          </p:nvSpPr>
          <p:spPr bwMode="auto">
            <a:xfrm>
              <a:off x="3902076" y="1222375"/>
              <a:ext cx="92075" cy="50800"/>
            </a:xfrm>
            <a:custGeom>
              <a:avLst/>
              <a:gdLst>
                <a:gd name="T0" fmla="*/ 19 w 58"/>
                <a:gd name="T1" fmla="*/ 32 h 32"/>
                <a:gd name="T2" fmla="*/ 0 w 58"/>
                <a:gd name="T3" fmla="*/ 32 h 32"/>
                <a:gd name="T4" fmla="*/ 38 w 58"/>
                <a:gd name="T5" fmla="*/ 0 h 32"/>
                <a:gd name="T6" fmla="*/ 58 w 58"/>
                <a:gd name="T7" fmla="*/ 0 h 32"/>
                <a:gd name="T8" fmla="*/ 19 w 58"/>
                <a:gd name="T9" fmla="*/ 32 h 32"/>
              </a:gdLst>
              <a:ahLst/>
              <a:cxnLst>
                <a:cxn ang="0">
                  <a:pos x="T0" y="T1"/>
                </a:cxn>
                <a:cxn ang="0">
                  <a:pos x="T2" y="T3"/>
                </a:cxn>
                <a:cxn ang="0">
                  <a:pos x="T4" y="T5"/>
                </a:cxn>
                <a:cxn ang="0">
                  <a:pos x="T6" y="T7"/>
                </a:cxn>
                <a:cxn ang="0">
                  <a:pos x="T8" y="T9"/>
                </a:cxn>
              </a:cxnLst>
              <a:rect l="0" t="0" r="r" b="b"/>
              <a:pathLst>
                <a:path w="58" h="32">
                  <a:moveTo>
                    <a:pt x="19" y="32"/>
                  </a:moveTo>
                  <a:lnTo>
                    <a:pt x="0" y="32"/>
                  </a:lnTo>
                  <a:lnTo>
                    <a:pt x="38" y="0"/>
                  </a:lnTo>
                  <a:lnTo>
                    <a:pt x="58" y="0"/>
                  </a:lnTo>
                  <a:lnTo>
                    <a:pt x="19"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19">
              <a:extLst>
                <a:ext uri="{FF2B5EF4-FFF2-40B4-BE49-F238E27FC236}">
                  <a16:creationId xmlns:a16="http://schemas.microsoft.com/office/drawing/2014/main" id="{0AFBA034-3BAF-CE1B-79F0-3E0A21668349}"/>
                </a:ext>
              </a:extLst>
            </p:cNvPr>
            <p:cNvSpPr>
              <a:spLocks/>
            </p:cNvSpPr>
            <p:nvPr/>
          </p:nvSpPr>
          <p:spPr bwMode="auto">
            <a:xfrm>
              <a:off x="4270376" y="1222375"/>
              <a:ext cx="92075" cy="50800"/>
            </a:xfrm>
            <a:custGeom>
              <a:avLst/>
              <a:gdLst>
                <a:gd name="T0" fmla="*/ 19 w 58"/>
                <a:gd name="T1" fmla="*/ 32 h 32"/>
                <a:gd name="T2" fmla="*/ 0 w 58"/>
                <a:gd name="T3" fmla="*/ 32 h 32"/>
                <a:gd name="T4" fmla="*/ 39 w 58"/>
                <a:gd name="T5" fmla="*/ 0 h 32"/>
                <a:gd name="T6" fmla="*/ 58 w 58"/>
                <a:gd name="T7" fmla="*/ 0 h 32"/>
                <a:gd name="T8" fmla="*/ 19 w 58"/>
                <a:gd name="T9" fmla="*/ 32 h 32"/>
              </a:gdLst>
              <a:ahLst/>
              <a:cxnLst>
                <a:cxn ang="0">
                  <a:pos x="T0" y="T1"/>
                </a:cxn>
                <a:cxn ang="0">
                  <a:pos x="T2" y="T3"/>
                </a:cxn>
                <a:cxn ang="0">
                  <a:pos x="T4" y="T5"/>
                </a:cxn>
                <a:cxn ang="0">
                  <a:pos x="T6" y="T7"/>
                </a:cxn>
                <a:cxn ang="0">
                  <a:pos x="T8" y="T9"/>
                </a:cxn>
              </a:cxnLst>
              <a:rect l="0" t="0" r="r" b="b"/>
              <a:pathLst>
                <a:path w="58" h="32">
                  <a:moveTo>
                    <a:pt x="19" y="32"/>
                  </a:moveTo>
                  <a:lnTo>
                    <a:pt x="0" y="32"/>
                  </a:lnTo>
                  <a:lnTo>
                    <a:pt x="39" y="0"/>
                  </a:lnTo>
                  <a:lnTo>
                    <a:pt x="58" y="0"/>
                  </a:lnTo>
                  <a:lnTo>
                    <a:pt x="19"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20">
              <a:extLst>
                <a:ext uri="{FF2B5EF4-FFF2-40B4-BE49-F238E27FC236}">
                  <a16:creationId xmlns:a16="http://schemas.microsoft.com/office/drawing/2014/main" id="{80E73C92-29AE-CD1E-2C22-388A916F9866}"/>
                </a:ext>
              </a:extLst>
            </p:cNvPr>
            <p:cNvSpPr>
              <a:spLocks/>
            </p:cNvSpPr>
            <p:nvPr/>
          </p:nvSpPr>
          <p:spPr bwMode="auto">
            <a:xfrm>
              <a:off x="4640263" y="1222375"/>
              <a:ext cx="92075" cy="50800"/>
            </a:xfrm>
            <a:custGeom>
              <a:avLst/>
              <a:gdLst>
                <a:gd name="T0" fmla="*/ 19 w 58"/>
                <a:gd name="T1" fmla="*/ 32 h 32"/>
                <a:gd name="T2" fmla="*/ 0 w 58"/>
                <a:gd name="T3" fmla="*/ 32 h 32"/>
                <a:gd name="T4" fmla="*/ 38 w 58"/>
                <a:gd name="T5" fmla="*/ 0 h 32"/>
                <a:gd name="T6" fmla="*/ 58 w 58"/>
                <a:gd name="T7" fmla="*/ 0 h 32"/>
                <a:gd name="T8" fmla="*/ 19 w 58"/>
                <a:gd name="T9" fmla="*/ 32 h 32"/>
              </a:gdLst>
              <a:ahLst/>
              <a:cxnLst>
                <a:cxn ang="0">
                  <a:pos x="T0" y="T1"/>
                </a:cxn>
                <a:cxn ang="0">
                  <a:pos x="T2" y="T3"/>
                </a:cxn>
                <a:cxn ang="0">
                  <a:pos x="T4" y="T5"/>
                </a:cxn>
                <a:cxn ang="0">
                  <a:pos x="T6" y="T7"/>
                </a:cxn>
                <a:cxn ang="0">
                  <a:pos x="T8" y="T9"/>
                </a:cxn>
              </a:cxnLst>
              <a:rect l="0" t="0" r="r" b="b"/>
              <a:pathLst>
                <a:path w="58" h="32">
                  <a:moveTo>
                    <a:pt x="19" y="32"/>
                  </a:moveTo>
                  <a:lnTo>
                    <a:pt x="0" y="32"/>
                  </a:lnTo>
                  <a:lnTo>
                    <a:pt x="38" y="0"/>
                  </a:lnTo>
                  <a:lnTo>
                    <a:pt x="58" y="0"/>
                  </a:lnTo>
                  <a:lnTo>
                    <a:pt x="19"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221">
              <a:extLst>
                <a:ext uri="{FF2B5EF4-FFF2-40B4-BE49-F238E27FC236}">
                  <a16:creationId xmlns:a16="http://schemas.microsoft.com/office/drawing/2014/main" id="{3B474560-659C-07AA-A666-1A147A2193A4}"/>
                </a:ext>
              </a:extLst>
            </p:cNvPr>
            <p:cNvSpPr>
              <a:spLocks/>
            </p:cNvSpPr>
            <p:nvPr/>
          </p:nvSpPr>
          <p:spPr bwMode="auto">
            <a:xfrm>
              <a:off x="5008563" y="1222375"/>
              <a:ext cx="82550" cy="50800"/>
            </a:xfrm>
            <a:custGeom>
              <a:avLst/>
              <a:gdLst>
                <a:gd name="T0" fmla="*/ 20 w 52"/>
                <a:gd name="T1" fmla="*/ 32 h 32"/>
                <a:gd name="T2" fmla="*/ 0 w 52"/>
                <a:gd name="T3" fmla="*/ 32 h 32"/>
                <a:gd name="T4" fmla="*/ 39 w 52"/>
                <a:gd name="T5" fmla="*/ 0 h 32"/>
                <a:gd name="T6" fmla="*/ 52 w 52"/>
                <a:gd name="T7" fmla="*/ 0 h 32"/>
                <a:gd name="T8" fmla="*/ 20 w 52"/>
                <a:gd name="T9" fmla="*/ 32 h 32"/>
              </a:gdLst>
              <a:ahLst/>
              <a:cxnLst>
                <a:cxn ang="0">
                  <a:pos x="T0" y="T1"/>
                </a:cxn>
                <a:cxn ang="0">
                  <a:pos x="T2" y="T3"/>
                </a:cxn>
                <a:cxn ang="0">
                  <a:pos x="T4" y="T5"/>
                </a:cxn>
                <a:cxn ang="0">
                  <a:pos x="T6" y="T7"/>
                </a:cxn>
                <a:cxn ang="0">
                  <a:pos x="T8" y="T9"/>
                </a:cxn>
              </a:cxnLst>
              <a:rect l="0" t="0" r="r" b="b"/>
              <a:pathLst>
                <a:path w="52" h="32">
                  <a:moveTo>
                    <a:pt x="20" y="32"/>
                  </a:moveTo>
                  <a:lnTo>
                    <a:pt x="0" y="32"/>
                  </a:lnTo>
                  <a:lnTo>
                    <a:pt x="39" y="0"/>
                  </a:lnTo>
                  <a:lnTo>
                    <a:pt x="52" y="0"/>
                  </a:lnTo>
                  <a:lnTo>
                    <a:pt x="20"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222">
              <a:extLst>
                <a:ext uri="{FF2B5EF4-FFF2-40B4-BE49-F238E27FC236}">
                  <a16:creationId xmlns:a16="http://schemas.microsoft.com/office/drawing/2014/main" id="{6FD152C7-7418-13AF-448D-C54266C48234}"/>
                </a:ext>
              </a:extLst>
            </p:cNvPr>
            <p:cNvSpPr>
              <a:spLocks/>
            </p:cNvSpPr>
            <p:nvPr/>
          </p:nvSpPr>
          <p:spPr bwMode="auto">
            <a:xfrm>
              <a:off x="5378451" y="1222375"/>
              <a:ext cx="80963" cy="50800"/>
            </a:xfrm>
            <a:custGeom>
              <a:avLst/>
              <a:gdLst>
                <a:gd name="T0" fmla="*/ 13 w 51"/>
                <a:gd name="T1" fmla="*/ 32 h 32"/>
                <a:gd name="T2" fmla="*/ 0 w 51"/>
                <a:gd name="T3" fmla="*/ 32 h 32"/>
                <a:gd name="T4" fmla="*/ 39 w 51"/>
                <a:gd name="T5" fmla="*/ 0 h 32"/>
                <a:gd name="T6" fmla="*/ 51 w 51"/>
                <a:gd name="T7" fmla="*/ 0 h 32"/>
                <a:gd name="T8" fmla="*/ 13 w 51"/>
                <a:gd name="T9" fmla="*/ 32 h 32"/>
              </a:gdLst>
              <a:ahLst/>
              <a:cxnLst>
                <a:cxn ang="0">
                  <a:pos x="T0" y="T1"/>
                </a:cxn>
                <a:cxn ang="0">
                  <a:pos x="T2" y="T3"/>
                </a:cxn>
                <a:cxn ang="0">
                  <a:pos x="T4" y="T5"/>
                </a:cxn>
                <a:cxn ang="0">
                  <a:pos x="T6" y="T7"/>
                </a:cxn>
                <a:cxn ang="0">
                  <a:pos x="T8" y="T9"/>
                </a:cxn>
              </a:cxnLst>
              <a:rect l="0" t="0" r="r" b="b"/>
              <a:pathLst>
                <a:path w="51" h="32">
                  <a:moveTo>
                    <a:pt x="13" y="32"/>
                  </a:moveTo>
                  <a:lnTo>
                    <a:pt x="0" y="32"/>
                  </a:lnTo>
                  <a:lnTo>
                    <a:pt x="39" y="0"/>
                  </a:lnTo>
                  <a:lnTo>
                    <a:pt x="51"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223">
              <a:extLst>
                <a:ext uri="{FF2B5EF4-FFF2-40B4-BE49-F238E27FC236}">
                  <a16:creationId xmlns:a16="http://schemas.microsoft.com/office/drawing/2014/main" id="{45067819-B516-6ABF-115E-AB9FB95D7A04}"/>
                </a:ext>
              </a:extLst>
            </p:cNvPr>
            <p:cNvSpPr>
              <a:spLocks/>
            </p:cNvSpPr>
            <p:nvPr/>
          </p:nvSpPr>
          <p:spPr bwMode="auto">
            <a:xfrm>
              <a:off x="5746751"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224">
              <a:extLst>
                <a:ext uri="{FF2B5EF4-FFF2-40B4-BE49-F238E27FC236}">
                  <a16:creationId xmlns:a16="http://schemas.microsoft.com/office/drawing/2014/main" id="{B17A3BB8-D9F2-240D-5117-59343175F084}"/>
                </a:ext>
              </a:extLst>
            </p:cNvPr>
            <p:cNvSpPr>
              <a:spLocks/>
            </p:cNvSpPr>
            <p:nvPr/>
          </p:nvSpPr>
          <p:spPr bwMode="auto">
            <a:xfrm>
              <a:off x="6116638"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225">
              <a:extLst>
                <a:ext uri="{FF2B5EF4-FFF2-40B4-BE49-F238E27FC236}">
                  <a16:creationId xmlns:a16="http://schemas.microsoft.com/office/drawing/2014/main" id="{C42C8A63-8FD6-0CB2-E24B-16BB9A804A36}"/>
                </a:ext>
              </a:extLst>
            </p:cNvPr>
            <p:cNvSpPr>
              <a:spLocks/>
            </p:cNvSpPr>
            <p:nvPr/>
          </p:nvSpPr>
          <p:spPr bwMode="auto">
            <a:xfrm>
              <a:off x="6484938"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26">
              <a:extLst>
                <a:ext uri="{FF2B5EF4-FFF2-40B4-BE49-F238E27FC236}">
                  <a16:creationId xmlns:a16="http://schemas.microsoft.com/office/drawing/2014/main" id="{3B637500-BCBC-870A-822C-9C917CE1C029}"/>
                </a:ext>
              </a:extLst>
            </p:cNvPr>
            <p:cNvSpPr>
              <a:spLocks/>
            </p:cNvSpPr>
            <p:nvPr/>
          </p:nvSpPr>
          <p:spPr bwMode="auto">
            <a:xfrm>
              <a:off x="6854826"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27">
              <a:extLst>
                <a:ext uri="{FF2B5EF4-FFF2-40B4-BE49-F238E27FC236}">
                  <a16:creationId xmlns:a16="http://schemas.microsoft.com/office/drawing/2014/main" id="{EDCC113B-D269-729A-AE08-E44A8DB62E04}"/>
                </a:ext>
              </a:extLst>
            </p:cNvPr>
            <p:cNvSpPr>
              <a:spLocks/>
            </p:cNvSpPr>
            <p:nvPr/>
          </p:nvSpPr>
          <p:spPr bwMode="auto">
            <a:xfrm>
              <a:off x="7224713" y="1222375"/>
              <a:ext cx="80963" cy="50800"/>
            </a:xfrm>
            <a:custGeom>
              <a:avLst/>
              <a:gdLst>
                <a:gd name="T0" fmla="*/ 13 w 51"/>
                <a:gd name="T1" fmla="*/ 32 h 32"/>
                <a:gd name="T2" fmla="*/ 0 w 51"/>
                <a:gd name="T3" fmla="*/ 32 h 32"/>
                <a:gd name="T4" fmla="*/ 38 w 51"/>
                <a:gd name="T5" fmla="*/ 0 h 32"/>
                <a:gd name="T6" fmla="*/ 51 w 51"/>
                <a:gd name="T7" fmla="*/ 0 h 32"/>
                <a:gd name="T8" fmla="*/ 13 w 51"/>
                <a:gd name="T9" fmla="*/ 32 h 32"/>
              </a:gdLst>
              <a:ahLst/>
              <a:cxnLst>
                <a:cxn ang="0">
                  <a:pos x="T0" y="T1"/>
                </a:cxn>
                <a:cxn ang="0">
                  <a:pos x="T2" y="T3"/>
                </a:cxn>
                <a:cxn ang="0">
                  <a:pos x="T4" y="T5"/>
                </a:cxn>
                <a:cxn ang="0">
                  <a:pos x="T6" y="T7"/>
                </a:cxn>
                <a:cxn ang="0">
                  <a:pos x="T8" y="T9"/>
                </a:cxn>
              </a:cxnLst>
              <a:rect l="0" t="0" r="r" b="b"/>
              <a:pathLst>
                <a:path w="51" h="32">
                  <a:moveTo>
                    <a:pt x="13" y="32"/>
                  </a:moveTo>
                  <a:lnTo>
                    <a:pt x="0" y="32"/>
                  </a:lnTo>
                  <a:lnTo>
                    <a:pt x="38" y="0"/>
                  </a:lnTo>
                  <a:lnTo>
                    <a:pt x="51"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28">
              <a:extLst>
                <a:ext uri="{FF2B5EF4-FFF2-40B4-BE49-F238E27FC236}">
                  <a16:creationId xmlns:a16="http://schemas.microsoft.com/office/drawing/2014/main" id="{90261AC1-F122-FD15-13A8-FBF71311B885}"/>
                </a:ext>
              </a:extLst>
            </p:cNvPr>
            <p:cNvSpPr>
              <a:spLocks/>
            </p:cNvSpPr>
            <p:nvPr/>
          </p:nvSpPr>
          <p:spPr bwMode="auto">
            <a:xfrm>
              <a:off x="7593013"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29">
              <a:extLst>
                <a:ext uri="{FF2B5EF4-FFF2-40B4-BE49-F238E27FC236}">
                  <a16:creationId xmlns:a16="http://schemas.microsoft.com/office/drawing/2014/main" id="{F50B0E9A-9783-8F53-B2A7-27DDA5DC37B3}"/>
                </a:ext>
              </a:extLst>
            </p:cNvPr>
            <p:cNvSpPr>
              <a:spLocks/>
            </p:cNvSpPr>
            <p:nvPr/>
          </p:nvSpPr>
          <p:spPr bwMode="auto">
            <a:xfrm>
              <a:off x="7962901" y="1222375"/>
              <a:ext cx="80963" cy="50800"/>
            </a:xfrm>
            <a:custGeom>
              <a:avLst/>
              <a:gdLst>
                <a:gd name="T0" fmla="*/ 13 w 51"/>
                <a:gd name="T1" fmla="*/ 32 h 32"/>
                <a:gd name="T2" fmla="*/ 0 w 51"/>
                <a:gd name="T3" fmla="*/ 32 h 32"/>
                <a:gd name="T4" fmla="*/ 38 w 51"/>
                <a:gd name="T5" fmla="*/ 0 h 32"/>
                <a:gd name="T6" fmla="*/ 51 w 51"/>
                <a:gd name="T7" fmla="*/ 0 h 32"/>
                <a:gd name="T8" fmla="*/ 13 w 51"/>
                <a:gd name="T9" fmla="*/ 32 h 32"/>
              </a:gdLst>
              <a:ahLst/>
              <a:cxnLst>
                <a:cxn ang="0">
                  <a:pos x="T0" y="T1"/>
                </a:cxn>
                <a:cxn ang="0">
                  <a:pos x="T2" y="T3"/>
                </a:cxn>
                <a:cxn ang="0">
                  <a:pos x="T4" y="T5"/>
                </a:cxn>
                <a:cxn ang="0">
                  <a:pos x="T6" y="T7"/>
                </a:cxn>
                <a:cxn ang="0">
                  <a:pos x="T8" y="T9"/>
                </a:cxn>
              </a:cxnLst>
              <a:rect l="0" t="0" r="r" b="b"/>
              <a:pathLst>
                <a:path w="51" h="32">
                  <a:moveTo>
                    <a:pt x="13" y="32"/>
                  </a:moveTo>
                  <a:lnTo>
                    <a:pt x="0" y="32"/>
                  </a:lnTo>
                  <a:lnTo>
                    <a:pt x="38" y="0"/>
                  </a:lnTo>
                  <a:lnTo>
                    <a:pt x="51"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30">
              <a:extLst>
                <a:ext uri="{FF2B5EF4-FFF2-40B4-BE49-F238E27FC236}">
                  <a16:creationId xmlns:a16="http://schemas.microsoft.com/office/drawing/2014/main" id="{F5B09B2E-81A3-E34D-30EC-A2B0D385386B}"/>
                </a:ext>
              </a:extLst>
            </p:cNvPr>
            <p:cNvSpPr>
              <a:spLocks/>
            </p:cNvSpPr>
            <p:nvPr/>
          </p:nvSpPr>
          <p:spPr bwMode="auto">
            <a:xfrm>
              <a:off x="8331201"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31">
              <a:extLst>
                <a:ext uri="{FF2B5EF4-FFF2-40B4-BE49-F238E27FC236}">
                  <a16:creationId xmlns:a16="http://schemas.microsoft.com/office/drawing/2014/main" id="{DF5DBB4F-D4B7-DC8A-4EC8-13179561D5B7}"/>
                </a:ext>
              </a:extLst>
            </p:cNvPr>
            <p:cNvSpPr>
              <a:spLocks/>
            </p:cNvSpPr>
            <p:nvPr/>
          </p:nvSpPr>
          <p:spPr bwMode="auto">
            <a:xfrm>
              <a:off x="8701088"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232">
              <a:extLst>
                <a:ext uri="{FF2B5EF4-FFF2-40B4-BE49-F238E27FC236}">
                  <a16:creationId xmlns:a16="http://schemas.microsoft.com/office/drawing/2014/main" id="{21596670-0100-D6F5-6133-B74FC6335A1B}"/>
                </a:ext>
              </a:extLst>
            </p:cNvPr>
            <p:cNvSpPr>
              <a:spLocks/>
            </p:cNvSpPr>
            <p:nvPr/>
          </p:nvSpPr>
          <p:spPr bwMode="auto">
            <a:xfrm>
              <a:off x="9069388"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233">
              <a:extLst>
                <a:ext uri="{FF2B5EF4-FFF2-40B4-BE49-F238E27FC236}">
                  <a16:creationId xmlns:a16="http://schemas.microsoft.com/office/drawing/2014/main" id="{0767CE95-B65B-6F94-EDFE-A472CE0C4A41}"/>
                </a:ext>
              </a:extLst>
            </p:cNvPr>
            <p:cNvSpPr>
              <a:spLocks/>
            </p:cNvSpPr>
            <p:nvPr/>
          </p:nvSpPr>
          <p:spPr bwMode="auto">
            <a:xfrm>
              <a:off x="9439276" y="1222375"/>
              <a:ext cx="82550" cy="50800"/>
            </a:xfrm>
            <a:custGeom>
              <a:avLst/>
              <a:gdLst>
                <a:gd name="T0" fmla="*/ 13 w 52"/>
                <a:gd name="T1" fmla="*/ 32 h 32"/>
                <a:gd name="T2" fmla="*/ 0 w 52"/>
                <a:gd name="T3" fmla="*/ 32 h 32"/>
                <a:gd name="T4" fmla="*/ 32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2"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234">
              <a:extLst>
                <a:ext uri="{FF2B5EF4-FFF2-40B4-BE49-F238E27FC236}">
                  <a16:creationId xmlns:a16="http://schemas.microsoft.com/office/drawing/2014/main" id="{A30EDBEB-4CA3-8193-E3B6-137EC0A1DA2F}"/>
                </a:ext>
              </a:extLst>
            </p:cNvPr>
            <p:cNvSpPr>
              <a:spLocks/>
            </p:cNvSpPr>
            <p:nvPr/>
          </p:nvSpPr>
          <p:spPr bwMode="auto">
            <a:xfrm>
              <a:off x="9798051" y="1222375"/>
              <a:ext cx="92075" cy="50800"/>
            </a:xfrm>
            <a:custGeom>
              <a:avLst/>
              <a:gdLst>
                <a:gd name="T0" fmla="*/ 19 w 58"/>
                <a:gd name="T1" fmla="*/ 32 h 32"/>
                <a:gd name="T2" fmla="*/ 0 w 58"/>
                <a:gd name="T3" fmla="*/ 32 h 32"/>
                <a:gd name="T4" fmla="*/ 39 w 58"/>
                <a:gd name="T5" fmla="*/ 0 h 32"/>
                <a:gd name="T6" fmla="*/ 58 w 58"/>
                <a:gd name="T7" fmla="*/ 0 h 32"/>
                <a:gd name="T8" fmla="*/ 19 w 58"/>
                <a:gd name="T9" fmla="*/ 32 h 32"/>
              </a:gdLst>
              <a:ahLst/>
              <a:cxnLst>
                <a:cxn ang="0">
                  <a:pos x="T0" y="T1"/>
                </a:cxn>
                <a:cxn ang="0">
                  <a:pos x="T2" y="T3"/>
                </a:cxn>
                <a:cxn ang="0">
                  <a:pos x="T4" y="T5"/>
                </a:cxn>
                <a:cxn ang="0">
                  <a:pos x="T6" y="T7"/>
                </a:cxn>
                <a:cxn ang="0">
                  <a:pos x="T8" y="T9"/>
                </a:cxn>
              </a:cxnLst>
              <a:rect l="0" t="0" r="r" b="b"/>
              <a:pathLst>
                <a:path w="58" h="32">
                  <a:moveTo>
                    <a:pt x="19" y="32"/>
                  </a:moveTo>
                  <a:lnTo>
                    <a:pt x="0" y="32"/>
                  </a:lnTo>
                  <a:lnTo>
                    <a:pt x="39" y="0"/>
                  </a:lnTo>
                  <a:lnTo>
                    <a:pt x="58" y="0"/>
                  </a:lnTo>
                  <a:lnTo>
                    <a:pt x="19"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235">
              <a:extLst>
                <a:ext uri="{FF2B5EF4-FFF2-40B4-BE49-F238E27FC236}">
                  <a16:creationId xmlns:a16="http://schemas.microsoft.com/office/drawing/2014/main" id="{C00B7A2E-D161-68DB-C831-8EB332118091}"/>
                </a:ext>
              </a:extLst>
            </p:cNvPr>
            <p:cNvSpPr>
              <a:spLocks/>
            </p:cNvSpPr>
            <p:nvPr/>
          </p:nvSpPr>
          <p:spPr bwMode="auto">
            <a:xfrm>
              <a:off x="10167938" y="1222375"/>
              <a:ext cx="92075" cy="50800"/>
            </a:xfrm>
            <a:custGeom>
              <a:avLst/>
              <a:gdLst>
                <a:gd name="T0" fmla="*/ 19 w 58"/>
                <a:gd name="T1" fmla="*/ 32 h 32"/>
                <a:gd name="T2" fmla="*/ 0 w 58"/>
                <a:gd name="T3" fmla="*/ 32 h 32"/>
                <a:gd name="T4" fmla="*/ 38 w 58"/>
                <a:gd name="T5" fmla="*/ 0 h 32"/>
                <a:gd name="T6" fmla="*/ 58 w 58"/>
                <a:gd name="T7" fmla="*/ 0 h 32"/>
                <a:gd name="T8" fmla="*/ 19 w 58"/>
                <a:gd name="T9" fmla="*/ 32 h 32"/>
              </a:gdLst>
              <a:ahLst/>
              <a:cxnLst>
                <a:cxn ang="0">
                  <a:pos x="T0" y="T1"/>
                </a:cxn>
                <a:cxn ang="0">
                  <a:pos x="T2" y="T3"/>
                </a:cxn>
                <a:cxn ang="0">
                  <a:pos x="T4" y="T5"/>
                </a:cxn>
                <a:cxn ang="0">
                  <a:pos x="T6" y="T7"/>
                </a:cxn>
                <a:cxn ang="0">
                  <a:pos x="T8" y="T9"/>
                </a:cxn>
              </a:cxnLst>
              <a:rect l="0" t="0" r="r" b="b"/>
              <a:pathLst>
                <a:path w="58" h="32">
                  <a:moveTo>
                    <a:pt x="19" y="32"/>
                  </a:moveTo>
                  <a:lnTo>
                    <a:pt x="0" y="32"/>
                  </a:lnTo>
                  <a:lnTo>
                    <a:pt x="38" y="0"/>
                  </a:lnTo>
                  <a:lnTo>
                    <a:pt x="58" y="0"/>
                  </a:lnTo>
                  <a:lnTo>
                    <a:pt x="19"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236">
              <a:extLst>
                <a:ext uri="{FF2B5EF4-FFF2-40B4-BE49-F238E27FC236}">
                  <a16:creationId xmlns:a16="http://schemas.microsoft.com/office/drawing/2014/main" id="{4F96DA62-B340-5C44-9AC9-23C728CD6950}"/>
                </a:ext>
              </a:extLst>
            </p:cNvPr>
            <p:cNvSpPr>
              <a:spLocks/>
            </p:cNvSpPr>
            <p:nvPr/>
          </p:nvSpPr>
          <p:spPr bwMode="auto">
            <a:xfrm>
              <a:off x="2127251"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237">
              <a:extLst>
                <a:ext uri="{FF2B5EF4-FFF2-40B4-BE49-F238E27FC236}">
                  <a16:creationId xmlns:a16="http://schemas.microsoft.com/office/drawing/2014/main" id="{1A22314B-34C4-B38D-3862-62C06F397340}"/>
                </a:ext>
              </a:extLst>
            </p:cNvPr>
            <p:cNvSpPr>
              <a:spLocks/>
            </p:cNvSpPr>
            <p:nvPr/>
          </p:nvSpPr>
          <p:spPr bwMode="auto">
            <a:xfrm>
              <a:off x="2495551"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238">
              <a:extLst>
                <a:ext uri="{FF2B5EF4-FFF2-40B4-BE49-F238E27FC236}">
                  <a16:creationId xmlns:a16="http://schemas.microsoft.com/office/drawing/2014/main" id="{48819A91-E061-5391-D591-756BC0F77B48}"/>
                </a:ext>
              </a:extLst>
            </p:cNvPr>
            <p:cNvSpPr>
              <a:spLocks/>
            </p:cNvSpPr>
            <p:nvPr/>
          </p:nvSpPr>
          <p:spPr bwMode="auto">
            <a:xfrm>
              <a:off x="2865438"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239">
              <a:extLst>
                <a:ext uri="{FF2B5EF4-FFF2-40B4-BE49-F238E27FC236}">
                  <a16:creationId xmlns:a16="http://schemas.microsoft.com/office/drawing/2014/main" id="{2AA825FE-EBFB-DBB4-2C68-BC093E2560CF}"/>
                </a:ext>
              </a:extLst>
            </p:cNvPr>
            <p:cNvSpPr>
              <a:spLocks/>
            </p:cNvSpPr>
            <p:nvPr/>
          </p:nvSpPr>
          <p:spPr bwMode="auto">
            <a:xfrm>
              <a:off x="3235326" y="1222375"/>
              <a:ext cx="80963" cy="50800"/>
            </a:xfrm>
            <a:custGeom>
              <a:avLst/>
              <a:gdLst>
                <a:gd name="T0" fmla="*/ 13 w 51"/>
                <a:gd name="T1" fmla="*/ 32 h 32"/>
                <a:gd name="T2" fmla="*/ 0 w 51"/>
                <a:gd name="T3" fmla="*/ 32 h 32"/>
                <a:gd name="T4" fmla="*/ 38 w 51"/>
                <a:gd name="T5" fmla="*/ 0 h 32"/>
                <a:gd name="T6" fmla="*/ 51 w 51"/>
                <a:gd name="T7" fmla="*/ 0 h 32"/>
                <a:gd name="T8" fmla="*/ 13 w 51"/>
                <a:gd name="T9" fmla="*/ 32 h 32"/>
              </a:gdLst>
              <a:ahLst/>
              <a:cxnLst>
                <a:cxn ang="0">
                  <a:pos x="T0" y="T1"/>
                </a:cxn>
                <a:cxn ang="0">
                  <a:pos x="T2" y="T3"/>
                </a:cxn>
                <a:cxn ang="0">
                  <a:pos x="T4" y="T5"/>
                </a:cxn>
                <a:cxn ang="0">
                  <a:pos x="T6" y="T7"/>
                </a:cxn>
                <a:cxn ang="0">
                  <a:pos x="T8" y="T9"/>
                </a:cxn>
              </a:cxnLst>
              <a:rect l="0" t="0" r="r" b="b"/>
              <a:pathLst>
                <a:path w="51" h="32">
                  <a:moveTo>
                    <a:pt x="13" y="32"/>
                  </a:moveTo>
                  <a:lnTo>
                    <a:pt x="0" y="32"/>
                  </a:lnTo>
                  <a:lnTo>
                    <a:pt x="38" y="0"/>
                  </a:lnTo>
                  <a:lnTo>
                    <a:pt x="51"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240">
              <a:extLst>
                <a:ext uri="{FF2B5EF4-FFF2-40B4-BE49-F238E27FC236}">
                  <a16:creationId xmlns:a16="http://schemas.microsoft.com/office/drawing/2014/main" id="{8EF316C6-5F84-9847-D85D-F0C8E8C80BB2}"/>
                </a:ext>
              </a:extLst>
            </p:cNvPr>
            <p:cNvSpPr>
              <a:spLocks/>
            </p:cNvSpPr>
            <p:nvPr/>
          </p:nvSpPr>
          <p:spPr bwMode="auto">
            <a:xfrm>
              <a:off x="3603626" y="1222375"/>
              <a:ext cx="82550" cy="50800"/>
            </a:xfrm>
            <a:custGeom>
              <a:avLst/>
              <a:gdLst>
                <a:gd name="T0" fmla="*/ 13 w 52"/>
                <a:gd name="T1" fmla="*/ 32 h 32"/>
                <a:gd name="T2" fmla="*/ 0 w 52"/>
                <a:gd name="T3" fmla="*/ 32 h 32"/>
                <a:gd name="T4" fmla="*/ 32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2"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241">
              <a:extLst>
                <a:ext uri="{FF2B5EF4-FFF2-40B4-BE49-F238E27FC236}">
                  <a16:creationId xmlns:a16="http://schemas.microsoft.com/office/drawing/2014/main" id="{409F4670-F6C7-D489-4304-CA46CADBD23F}"/>
                </a:ext>
              </a:extLst>
            </p:cNvPr>
            <p:cNvSpPr>
              <a:spLocks/>
            </p:cNvSpPr>
            <p:nvPr/>
          </p:nvSpPr>
          <p:spPr bwMode="auto">
            <a:xfrm>
              <a:off x="3962401" y="1222375"/>
              <a:ext cx="92075" cy="50800"/>
            </a:xfrm>
            <a:custGeom>
              <a:avLst/>
              <a:gdLst>
                <a:gd name="T0" fmla="*/ 20 w 58"/>
                <a:gd name="T1" fmla="*/ 32 h 32"/>
                <a:gd name="T2" fmla="*/ 0 w 58"/>
                <a:gd name="T3" fmla="*/ 32 h 32"/>
                <a:gd name="T4" fmla="*/ 39 w 58"/>
                <a:gd name="T5" fmla="*/ 0 h 32"/>
                <a:gd name="T6" fmla="*/ 58 w 58"/>
                <a:gd name="T7" fmla="*/ 0 h 32"/>
                <a:gd name="T8" fmla="*/ 20 w 58"/>
                <a:gd name="T9" fmla="*/ 32 h 32"/>
              </a:gdLst>
              <a:ahLst/>
              <a:cxnLst>
                <a:cxn ang="0">
                  <a:pos x="T0" y="T1"/>
                </a:cxn>
                <a:cxn ang="0">
                  <a:pos x="T2" y="T3"/>
                </a:cxn>
                <a:cxn ang="0">
                  <a:pos x="T4" y="T5"/>
                </a:cxn>
                <a:cxn ang="0">
                  <a:pos x="T6" y="T7"/>
                </a:cxn>
                <a:cxn ang="0">
                  <a:pos x="T8" y="T9"/>
                </a:cxn>
              </a:cxnLst>
              <a:rect l="0" t="0" r="r" b="b"/>
              <a:pathLst>
                <a:path w="58" h="32">
                  <a:moveTo>
                    <a:pt x="20" y="32"/>
                  </a:moveTo>
                  <a:lnTo>
                    <a:pt x="0" y="32"/>
                  </a:lnTo>
                  <a:lnTo>
                    <a:pt x="39" y="0"/>
                  </a:lnTo>
                  <a:lnTo>
                    <a:pt x="58" y="0"/>
                  </a:lnTo>
                  <a:lnTo>
                    <a:pt x="20"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242">
              <a:extLst>
                <a:ext uri="{FF2B5EF4-FFF2-40B4-BE49-F238E27FC236}">
                  <a16:creationId xmlns:a16="http://schemas.microsoft.com/office/drawing/2014/main" id="{6EDD72E3-8480-E817-AC9D-8C9F783A6B6E}"/>
                </a:ext>
              </a:extLst>
            </p:cNvPr>
            <p:cNvSpPr>
              <a:spLocks/>
            </p:cNvSpPr>
            <p:nvPr/>
          </p:nvSpPr>
          <p:spPr bwMode="auto">
            <a:xfrm>
              <a:off x="4332288" y="1222375"/>
              <a:ext cx="92075" cy="50800"/>
            </a:xfrm>
            <a:custGeom>
              <a:avLst/>
              <a:gdLst>
                <a:gd name="T0" fmla="*/ 19 w 58"/>
                <a:gd name="T1" fmla="*/ 32 h 32"/>
                <a:gd name="T2" fmla="*/ 0 w 58"/>
                <a:gd name="T3" fmla="*/ 32 h 32"/>
                <a:gd name="T4" fmla="*/ 39 w 58"/>
                <a:gd name="T5" fmla="*/ 0 h 32"/>
                <a:gd name="T6" fmla="*/ 58 w 58"/>
                <a:gd name="T7" fmla="*/ 0 h 32"/>
                <a:gd name="T8" fmla="*/ 19 w 58"/>
                <a:gd name="T9" fmla="*/ 32 h 32"/>
              </a:gdLst>
              <a:ahLst/>
              <a:cxnLst>
                <a:cxn ang="0">
                  <a:pos x="T0" y="T1"/>
                </a:cxn>
                <a:cxn ang="0">
                  <a:pos x="T2" y="T3"/>
                </a:cxn>
                <a:cxn ang="0">
                  <a:pos x="T4" y="T5"/>
                </a:cxn>
                <a:cxn ang="0">
                  <a:pos x="T6" y="T7"/>
                </a:cxn>
                <a:cxn ang="0">
                  <a:pos x="T8" y="T9"/>
                </a:cxn>
              </a:cxnLst>
              <a:rect l="0" t="0" r="r" b="b"/>
              <a:pathLst>
                <a:path w="58" h="32">
                  <a:moveTo>
                    <a:pt x="19" y="32"/>
                  </a:moveTo>
                  <a:lnTo>
                    <a:pt x="0" y="32"/>
                  </a:lnTo>
                  <a:lnTo>
                    <a:pt x="39" y="0"/>
                  </a:lnTo>
                  <a:lnTo>
                    <a:pt x="58" y="0"/>
                  </a:lnTo>
                  <a:lnTo>
                    <a:pt x="19"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243">
              <a:extLst>
                <a:ext uri="{FF2B5EF4-FFF2-40B4-BE49-F238E27FC236}">
                  <a16:creationId xmlns:a16="http://schemas.microsoft.com/office/drawing/2014/main" id="{4624E7E5-A92A-CE63-E698-C00639CEE7FA}"/>
                </a:ext>
              </a:extLst>
            </p:cNvPr>
            <p:cNvSpPr>
              <a:spLocks/>
            </p:cNvSpPr>
            <p:nvPr/>
          </p:nvSpPr>
          <p:spPr bwMode="auto">
            <a:xfrm>
              <a:off x="4700588" y="1222375"/>
              <a:ext cx="93663" cy="50800"/>
            </a:xfrm>
            <a:custGeom>
              <a:avLst/>
              <a:gdLst>
                <a:gd name="T0" fmla="*/ 20 w 59"/>
                <a:gd name="T1" fmla="*/ 32 h 32"/>
                <a:gd name="T2" fmla="*/ 0 w 59"/>
                <a:gd name="T3" fmla="*/ 32 h 32"/>
                <a:gd name="T4" fmla="*/ 39 w 59"/>
                <a:gd name="T5" fmla="*/ 0 h 32"/>
                <a:gd name="T6" fmla="*/ 59 w 59"/>
                <a:gd name="T7" fmla="*/ 0 h 32"/>
                <a:gd name="T8" fmla="*/ 20 w 59"/>
                <a:gd name="T9" fmla="*/ 32 h 32"/>
              </a:gdLst>
              <a:ahLst/>
              <a:cxnLst>
                <a:cxn ang="0">
                  <a:pos x="T0" y="T1"/>
                </a:cxn>
                <a:cxn ang="0">
                  <a:pos x="T2" y="T3"/>
                </a:cxn>
                <a:cxn ang="0">
                  <a:pos x="T4" y="T5"/>
                </a:cxn>
                <a:cxn ang="0">
                  <a:pos x="T6" y="T7"/>
                </a:cxn>
                <a:cxn ang="0">
                  <a:pos x="T8" y="T9"/>
                </a:cxn>
              </a:cxnLst>
              <a:rect l="0" t="0" r="r" b="b"/>
              <a:pathLst>
                <a:path w="59" h="32">
                  <a:moveTo>
                    <a:pt x="20" y="32"/>
                  </a:moveTo>
                  <a:lnTo>
                    <a:pt x="0" y="32"/>
                  </a:lnTo>
                  <a:lnTo>
                    <a:pt x="39" y="0"/>
                  </a:lnTo>
                  <a:lnTo>
                    <a:pt x="59" y="0"/>
                  </a:lnTo>
                  <a:lnTo>
                    <a:pt x="20"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244">
              <a:extLst>
                <a:ext uri="{FF2B5EF4-FFF2-40B4-BE49-F238E27FC236}">
                  <a16:creationId xmlns:a16="http://schemas.microsoft.com/office/drawing/2014/main" id="{0E2B9C85-FFB7-E5B2-853B-0CA1667BC027}"/>
                </a:ext>
              </a:extLst>
            </p:cNvPr>
            <p:cNvSpPr>
              <a:spLocks/>
            </p:cNvSpPr>
            <p:nvPr/>
          </p:nvSpPr>
          <p:spPr bwMode="auto">
            <a:xfrm>
              <a:off x="5070476" y="1222375"/>
              <a:ext cx="82550" cy="50800"/>
            </a:xfrm>
            <a:custGeom>
              <a:avLst/>
              <a:gdLst>
                <a:gd name="T0" fmla="*/ 19 w 52"/>
                <a:gd name="T1" fmla="*/ 32 h 32"/>
                <a:gd name="T2" fmla="*/ 0 w 52"/>
                <a:gd name="T3" fmla="*/ 32 h 32"/>
                <a:gd name="T4" fmla="*/ 39 w 52"/>
                <a:gd name="T5" fmla="*/ 0 h 32"/>
                <a:gd name="T6" fmla="*/ 52 w 52"/>
                <a:gd name="T7" fmla="*/ 0 h 32"/>
                <a:gd name="T8" fmla="*/ 19 w 52"/>
                <a:gd name="T9" fmla="*/ 32 h 32"/>
              </a:gdLst>
              <a:ahLst/>
              <a:cxnLst>
                <a:cxn ang="0">
                  <a:pos x="T0" y="T1"/>
                </a:cxn>
                <a:cxn ang="0">
                  <a:pos x="T2" y="T3"/>
                </a:cxn>
                <a:cxn ang="0">
                  <a:pos x="T4" y="T5"/>
                </a:cxn>
                <a:cxn ang="0">
                  <a:pos x="T6" y="T7"/>
                </a:cxn>
                <a:cxn ang="0">
                  <a:pos x="T8" y="T9"/>
                </a:cxn>
              </a:cxnLst>
              <a:rect l="0" t="0" r="r" b="b"/>
              <a:pathLst>
                <a:path w="52" h="32">
                  <a:moveTo>
                    <a:pt x="19" y="32"/>
                  </a:moveTo>
                  <a:lnTo>
                    <a:pt x="0" y="32"/>
                  </a:lnTo>
                  <a:lnTo>
                    <a:pt x="39" y="0"/>
                  </a:lnTo>
                  <a:lnTo>
                    <a:pt x="52" y="0"/>
                  </a:lnTo>
                  <a:lnTo>
                    <a:pt x="19"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245">
              <a:extLst>
                <a:ext uri="{FF2B5EF4-FFF2-40B4-BE49-F238E27FC236}">
                  <a16:creationId xmlns:a16="http://schemas.microsoft.com/office/drawing/2014/main" id="{CDD9A0E0-280E-588E-1DA2-F943DD24DCAE}"/>
                </a:ext>
              </a:extLst>
            </p:cNvPr>
            <p:cNvSpPr>
              <a:spLocks/>
            </p:cNvSpPr>
            <p:nvPr/>
          </p:nvSpPr>
          <p:spPr bwMode="auto">
            <a:xfrm>
              <a:off x="5440363" y="1222375"/>
              <a:ext cx="80963" cy="50800"/>
            </a:xfrm>
            <a:custGeom>
              <a:avLst/>
              <a:gdLst>
                <a:gd name="T0" fmla="*/ 12 w 51"/>
                <a:gd name="T1" fmla="*/ 32 h 32"/>
                <a:gd name="T2" fmla="*/ 0 w 51"/>
                <a:gd name="T3" fmla="*/ 32 h 32"/>
                <a:gd name="T4" fmla="*/ 38 w 51"/>
                <a:gd name="T5" fmla="*/ 0 h 32"/>
                <a:gd name="T6" fmla="*/ 51 w 51"/>
                <a:gd name="T7" fmla="*/ 0 h 32"/>
                <a:gd name="T8" fmla="*/ 12 w 51"/>
                <a:gd name="T9" fmla="*/ 32 h 32"/>
              </a:gdLst>
              <a:ahLst/>
              <a:cxnLst>
                <a:cxn ang="0">
                  <a:pos x="T0" y="T1"/>
                </a:cxn>
                <a:cxn ang="0">
                  <a:pos x="T2" y="T3"/>
                </a:cxn>
                <a:cxn ang="0">
                  <a:pos x="T4" y="T5"/>
                </a:cxn>
                <a:cxn ang="0">
                  <a:pos x="T6" y="T7"/>
                </a:cxn>
                <a:cxn ang="0">
                  <a:pos x="T8" y="T9"/>
                </a:cxn>
              </a:cxnLst>
              <a:rect l="0" t="0" r="r" b="b"/>
              <a:pathLst>
                <a:path w="51" h="32">
                  <a:moveTo>
                    <a:pt x="12" y="32"/>
                  </a:moveTo>
                  <a:lnTo>
                    <a:pt x="0" y="32"/>
                  </a:lnTo>
                  <a:lnTo>
                    <a:pt x="38" y="0"/>
                  </a:lnTo>
                  <a:lnTo>
                    <a:pt x="51" y="0"/>
                  </a:lnTo>
                  <a:lnTo>
                    <a:pt x="12"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246">
              <a:extLst>
                <a:ext uri="{FF2B5EF4-FFF2-40B4-BE49-F238E27FC236}">
                  <a16:creationId xmlns:a16="http://schemas.microsoft.com/office/drawing/2014/main" id="{4440DCB5-6A0B-C1B8-B5F8-1B281D829BE4}"/>
                </a:ext>
              </a:extLst>
            </p:cNvPr>
            <p:cNvSpPr>
              <a:spLocks/>
            </p:cNvSpPr>
            <p:nvPr/>
          </p:nvSpPr>
          <p:spPr bwMode="auto">
            <a:xfrm>
              <a:off x="5808663"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247">
              <a:extLst>
                <a:ext uri="{FF2B5EF4-FFF2-40B4-BE49-F238E27FC236}">
                  <a16:creationId xmlns:a16="http://schemas.microsoft.com/office/drawing/2014/main" id="{C375D21E-4199-B6E7-34EE-0D673B5AB093}"/>
                </a:ext>
              </a:extLst>
            </p:cNvPr>
            <p:cNvSpPr>
              <a:spLocks/>
            </p:cNvSpPr>
            <p:nvPr/>
          </p:nvSpPr>
          <p:spPr bwMode="auto">
            <a:xfrm>
              <a:off x="6178551" y="1222375"/>
              <a:ext cx="80963" cy="50800"/>
            </a:xfrm>
            <a:custGeom>
              <a:avLst/>
              <a:gdLst>
                <a:gd name="T0" fmla="*/ 13 w 51"/>
                <a:gd name="T1" fmla="*/ 32 h 32"/>
                <a:gd name="T2" fmla="*/ 0 w 51"/>
                <a:gd name="T3" fmla="*/ 32 h 32"/>
                <a:gd name="T4" fmla="*/ 38 w 51"/>
                <a:gd name="T5" fmla="*/ 0 h 32"/>
                <a:gd name="T6" fmla="*/ 51 w 51"/>
                <a:gd name="T7" fmla="*/ 0 h 32"/>
                <a:gd name="T8" fmla="*/ 13 w 51"/>
                <a:gd name="T9" fmla="*/ 32 h 32"/>
              </a:gdLst>
              <a:ahLst/>
              <a:cxnLst>
                <a:cxn ang="0">
                  <a:pos x="T0" y="T1"/>
                </a:cxn>
                <a:cxn ang="0">
                  <a:pos x="T2" y="T3"/>
                </a:cxn>
                <a:cxn ang="0">
                  <a:pos x="T4" y="T5"/>
                </a:cxn>
                <a:cxn ang="0">
                  <a:pos x="T6" y="T7"/>
                </a:cxn>
                <a:cxn ang="0">
                  <a:pos x="T8" y="T9"/>
                </a:cxn>
              </a:cxnLst>
              <a:rect l="0" t="0" r="r" b="b"/>
              <a:pathLst>
                <a:path w="51" h="32">
                  <a:moveTo>
                    <a:pt x="13" y="32"/>
                  </a:moveTo>
                  <a:lnTo>
                    <a:pt x="0" y="32"/>
                  </a:lnTo>
                  <a:lnTo>
                    <a:pt x="38" y="0"/>
                  </a:lnTo>
                  <a:lnTo>
                    <a:pt x="51"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248">
              <a:extLst>
                <a:ext uri="{FF2B5EF4-FFF2-40B4-BE49-F238E27FC236}">
                  <a16:creationId xmlns:a16="http://schemas.microsoft.com/office/drawing/2014/main" id="{2957BB8C-1BD5-A76B-4818-28A945F19C34}"/>
                </a:ext>
              </a:extLst>
            </p:cNvPr>
            <p:cNvSpPr>
              <a:spLocks/>
            </p:cNvSpPr>
            <p:nvPr/>
          </p:nvSpPr>
          <p:spPr bwMode="auto">
            <a:xfrm>
              <a:off x="6546851"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249">
              <a:extLst>
                <a:ext uri="{FF2B5EF4-FFF2-40B4-BE49-F238E27FC236}">
                  <a16:creationId xmlns:a16="http://schemas.microsoft.com/office/drawing/2014/main" id="{C725566C-4228-2CD2-8122-0A2265E5F116}"/>
                </a:ext>
              </a:extLst>
            </p:cNvPr>
            <p:cNvSpPr>
              <a:spLocks/>
            </p:cNvSpPr>
            <p:nvPr/>
          </p:nvSpPr>
          <p:spPr bwMode="auto">
            <a:xfrm>
              <a:off x="6916738" y="1222375"/>
              <a:ext cx="80963" cy="50800"/>
            </a:xfrm>
            <a:custGeom>
              <a:avLst/>
              <a:gdLst>
                <a:gd name="T0" fmla="*/ 13 w 51"/>
                <a:gd name="T1" fmla="*/ 32 h 32"/>
                <a:gd name="T2" fmla="*/ 0 w 51"/>
                <a:gd name="T3" fmla="*/ 32 h 32"/>
                <a:gd name="T4" fmla="*/ 39 w 51"/>
                <a:gd name="T5" fmla="*/ 0 h 32"/>
                <a:gd name="T6" fmla="*/ 51 w 51"/>
                <a:gd name="T7" fmla="*/ 0 h 32"/>
                <a:gd name="T8" fmla="*/ 13 w 51"/>
                <a:gd name="T9" fmla="*/ 32 h 32"/>
              </a:gdLst>
              <a:ahLst/>
              <a:cxnLst>
                <a:cxn ang="0">
                  <a:pos x="T0" y="T1"/>
                </a:cxn>
                <a:cxn ang="0">
                  <a:pos x="T2" y="T3"/>
                </a:cxn>
                <a:cxn ang="0">
                  <a:pos x="T4" y="T5"/>
                </a:cxn>
                <a:cxn ang="0">
                  <a:pos x="T6" y="T7"/>
                </a:cxn>
                <a:cxn ang="0">
                  <a:pos x="T8" y="T9"/>
                </a:cxn>
              </a:cxnLst>
              <a:rect l="0" t="0" r="r" b="b"/>
              <a:pathLst>
                <a:path w="51" h="32">
                  <a:moveTo>
                    <a:pt x="13" y="32"/>
                  </a:moveTo>
                  <a:lnTo>
                    <a:pt x="0" y="32"/>
                  </a:lnTo>
                  <a:lnTo>
                    <a:pt x="39" y="0"/>
                  </a:lnTo>
                  <a:lnTo>
                    <a:pt x="51"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250">
              <a:extLst>
                <a:ext uri="{FF2B5EF4-FFF2-40B4-BE49-F238E27FC236}">
                  <a16:creationId xmlns:a16="http://schemas.microsoft.com/office/drawing/2014/main" id="{178D6558-4CC4-726D-1024-C9104A36A4DF}"/>
                </a:ext>
              </a:extLst>
            </p:cNvPr>
            <p:cNvSpPr>
              <a:spLocks/>
            </p:cNvSpPr>
            <p:nvPr/>
          </p:nvSpPr>
          <p:spPr bwMode="auto">
            <a:xfrm>
              <a:off x="7285038"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251">
              <a:extLst>
                <a:ext uri="{FF2B5EF4-FFF2-40B4-BE49-F238E27FC236}">
                  <a16:creationId xmlns:a16="http://schemas.microsoft.com/office/drawing/2014/main" id="{2FD440B0-D6C5-C07B-429C-46E8768E1894}"/>
                </a:ext>
              </a:extLst>
            </p:cNvPr>
            <p:cNvSpPr>
              <a:spLocks/>
            </p:cNvSpPr>
            <p:nvPr/>
          </p:nvSpPr>
          <p:spPr bwMode="auto">
            <a:xfrm>
              <a:off x="7654926"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252">
              <a:extLst>
                <a:ext uri="{FF2B5EF4-FFF2-40B4-BE49-F238E27FC236}">
                  <a16:creationId xmlns:a16="http://schemas.microsoft.com/office/drawing/2014/main" id="{FA3E1B46-B584-9472-F089-D2AE214D2C9E}"/>
                </a:ext>
              </a:extLst>
            </p:cNvPr>
            <p:cNvSpPr>
              <a:spLocks/>
            </p:cNvSpPr>
            <p:nvPr/>
          </p:nvSpPr>
          <p:spPr bwMode="auto">
            <a:xfrm>
              <a:off x="8023226"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253">
              <a:extLst>
                <a:ext uri="{FF2B5EF4-FFF2-40B4-BE49-F238E27FC236}">
                  <a16:creationId xmlns:a16="http://schemas.microsoft.com/office/drawing/2014/main" id="{AE1F7601-0A4C-117A-DE49-2A80D5C2B1AB}"/>
                </a:ext>
              </a:extLst>
            </p:cNvPr>
            <p:cNvSpPr>
              <a:spLocks/>
            </p:cNvSpPr>
            <p:nvPr/>
          </p:nvSpPr>
          <p:spPr bwMode="auto">
            <a:xfrm>
              <a:off x="8393113"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254">
              <a:extLst>
                <a:ext uri="{FF2B5EF4-FFF2-40B4-BE49-F238E27FC236}">
                  <a16:creationId xmlns:a16="http://schemas.microsoft.com/office/drawing/2014/main" id="{F3FBAB43-9FE6-A38A-197C-5312B2EA91D2}"/>
                </a:ext>
              </a:extLst>
            </p:cNvPr>
            <p:cNvSpPr>
              <a:spLocks/>
            </p:cNvSpPr>
            <p:nvPr/>
          </p:nvSpPr>
          <p:spPr bwMode="auto">
            <a:xfrm>
              <a:off x="8763001" y="1222375"/>
              <a:ext cx="80963" cy="50800"/>
            </a:xfrm>
            <a:custGeom>
              <a:avLst/>
              <a:gdLst>
                <a:gd name="T0" fmla="*/ 13 w 51"/>
                <a:gd name="T1" fmla="*/ 32 h 32"/>
                <a:gd name="T2" fmla="*/ 0 w 51"/>
                <a:gd name="T3" fmla="*/ 32 h 32"/>
                <a:gd name="T4" fmla="*/ 38 w 51"/>
                <a:gd name="T5" fmla="*/ 0 h 32"/>
                <a:gd name="T6" fmla="*/ 51 w 51"/>
                <a:gd name="T7" fmla="*/ 0 h 32"/>
                <a:gd name="T8" fmla="*/ 13 w 51"/>
                <a:gd name="T9" fmla="*/ 32 h 32"/>
              </a:gdLst>
              <a:ahLst/>
              <a:cxnLst>
                <a:cxn ang="0">
                  <a:pos x="T0" y="T1"/>
                </a:cxn>
                <a:cxn ang="0">
                  <a:pos x="T2" y="T3"/>
                </a:cxn>
                <a:cxn ang="0">
                  <a:pos x="T4" y="T5"/>
                </a:cxn>
                <a:cxn ang="0">
                  <a:pos x="T6" y="T7"/>
                </a:cxn>
                <a:cxn ang="0">
                  <a:pos x="T8" y="T9"/>
                </a:cxn>
              </a:cxnLst>
              <a:rect l="0" t="0" r="r" b="b"/>
              <a:pathLst>
                <a:path w="51" h="32">
                  <a:moveTo>
                    <a:pt x="13" y="32"/>
                  </a:moveTo>
                  <a:lnTo>
                    <a:pt x="0" y="32"/>
                  </a:lnTo>
                  <a:lnTo>
                    <a:pt x="38" y="0"/>
                  </a:lnTo>
                  <a:lnTo>
                    <a:pt x="51"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255">
              <a:extLst>
                <a:ext uri="{FF2B5EF4-FFF2-40B4-BE49-F238E27FC236}">
                  <a16:creationId xmlns:a16="http://schemas.microsoft.com/office/drawing/2014/main" id="{0CAF0227-A13B-B673-35A6-D5E70E28B614}"/>
                </a:ext>
              </a:extLst>
            </p:cNvPr>
            <p:cNvSpPr>
              <a:spLocks/>
            </p:cNvSpPr>
            <p:nvPr/>
          </p:nvSpPr>
          <p:spPr bwMode="auto">
            <a:xfrm>
              <a:off x="9131301"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256">
              <a:extLst>
                <a:ext uri="{FF2B5EF4-FFF2-40B4-BE49-F238E27FC236}">
                  <a16:creationId xmlns:a16="http://schemas.microsoft.com/office/drawing/2014/main" id="{F3BBBE55-D71D-28C7-DBB4-52FAB4D1ABDC}"/>
                </a:ext>
              </a:extLst>
            </p:cNvPr>
            <p:cNvSpPr>
              <a:spLocks/>
            </p:cNvSpPr>
            <p:nvPr/>
          </p:nvSpPr>
          <p:spPr bwMode="auto">
            <a:xfrm>
              <a:off x="9501188" y="1222375"/>
              <a:ext cx="80963" cy="50800"/>
            </a:xfrm>
            <a:custGeom>
              <a:avLst/>
              <a:gdLst>
                <a:gd name="T0" fmla="*/ 13 w 51"/>
                <a:gd name="T1" fmla="*/ 32 h 32"/>
                <a:gd name="T2" fmla="*/ 0 w 51"/>
                <a:gd name="T3" fmla="*/ 32 h 32"/>
                <a:gd name="T4" fmla="*/ 32 w 51"/>
                <a:gd name="T5" fmla="*/ 0 h 32"/>
                <a:gd name="T6" fmla="*/ 51 w 51"/>
                <a:gd name="T7" fmla="*/ 0 h 32"/>
                <a:gd name="T8" fmla="*/ 13 w 51"/>
                <a:gd name="T9" fmla="*/ 32 h 32"/>
              </a:gdLst>
              <a:ahLst/>
              <a:cxnLst>
                <a:cxn ang="0">
                  <a:pos x="T0" y="T1"/>
                </a:cxn>
                <a:cxn ang="0">
                  <a:pos x="T2" y="T3"/>
                </a:cxn>
                <a:cxn ang="0">
                  <a:pos x="T4" y="T5"/>
                </a:cxn>
                <a:cxn ang="0">
                  <a:pos x="T6" y="T7"/>
                </a:cxn>
                <a:cxn ang="0">
                  <a:pos x="T8" y="T9"/>
                </a:cxn>
              </a:cxnLst>
              <a:rect l="0" t="0" r="r" b="b"/>
              <a:pathLst>
                <a:path w="51" h="32">
                  <a:moveTo>
                    <a:pt x="13" y="32"/>
                  </a:moveTo>
                  <a:lnTo>
                    <a:pt x="0" y="32"/>
                  </a:lnTo>
                  <a:lnTo>
                    <a:pt x="32" y="0"/>
                  </a:lnTo>
                  <a:lnTo>
                    <a:pt x="51"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257">
              <a:extLst>
                <a:ext uri="{FF2B5EF4-FFF2-40B4-BE49-F238E27FC236}">
                  <a16:creationId xmlns:a16="http://schemas.microsoft.com/office/drawing/2014/main" id="{B7C5444D-7CAB-712C-8F15-B0A31E72D359}"/>
                </a:ext>
              </a:extLst>
            </p:cNvPr>
            <p:cNvSpPr>
              <a:spLocks/>
            </p:cNvSpPr>
            <p:nvPr/>
          </p:nvSpPr>
          <p:spPr bwMode="auto">
            <a:xfrm>
              <a:off x="9859963" y="1222375"/>
              <a:ext cx="92075" cy="50800"/>
            </a:xfrm>
            <a:custGeom>
              <a:avLst/>
              <a:gdLst>
                <a:gd name="T0" fmla="*/ 19 w 58"/>
                <a:gd name="T1" fmla="*/ 32 h 32"/>
                <a:gd name="T2" fmla="*/ 0 w 58"/>
                <a:gd name="T3" fmla="*/ 32 h 32"/>
                <a:gd name="T4" fmla="*/ 39 w 58"/>
                <a:gd name="T5" fmla="*/ 0 h 32"/>
                <a:gd name="T6" fmla="*/ 58 w 58"/>
                <a:gd name="T7" fmla="*/ 0 h 32"/>
                <a:gd name="T8" fmla="*/ 19 w 58"/>
                <a:gd name="T9" fmla="*/ 32 h 32"/>
              </a:gdLst>
              <a:ahLst/>
              <a:cxnLst>
                <a:cxn ang="0">
                  <a:pos x="T0" y="T1"/>
                </a:cxn>
                <a:cxn ang="0">
                  <a:pos x="T2" y="T3"/>
                </a:cxn>
                <a:cxn ang="0">
                  <a:pos x="T4" y="T5"/>
                </a:cxn>
                <a:cxn ang="0">
                  <a:pos x="T6" y="T7"/>
                </a:cxn>
                <a:cxn ang="0">
                  <a:pos x="T8" y="T9"/>
                </a:cxn>
              </a:cxnLst>
              <a:rect l="0" t="0" r="r" b="b"/>
              <a:pathLst>
                <a:path w="58" h="32">
                  <a:moveTo>
                    <a:pt x="19" y="32"/>
                  </a:moveTo>
                  <a:lnTo>
                    <a:pt x="0" y="32"/>
                  </a:lnTo>
                  <a:lnTo>
                    <a:pt x="39" y="0"/>
                  </a:lnTo>
                  <a:lnTo>
                    <a:pt x="58" y="0"/>
                  </a:lnTo>
                  <a:lnTo>
                    <a:pt x="19"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258">
              <a:extLst>
                <a:ext uri="{FF2B5EF4-FFF2-40B4-BE49-F238E27FC236}">
                  <a16:creationId xmlns:a16="http://schemas.microsoft.com/office/drawing/2014/main" id="{8534FAA6-7841-F618-5AE1-17096D562DB7}"/>
                </a:ext>
              </a:extLst>
            </p:cNvPr>
            <p:cNvSpPr>
              <a:spLocks/>
            </p:cNvSpPr>
            <p:nvPr/>
          </p:nvSpPr>
          <p:spPr bwMode="auto">
            <a:xfrm>
              <a:off x="10228263" y="1222375"/>
              <a:ext cx="93663" cy="50800"/>
            </a:xfrm>
            <a:custGeom>
              <a:avLst/>
              <a:gdLst>
                <a:gd name="T0" fmla="*/ 20 w 59"/>
                <a:gd name="T1" fmla="*/ 32 h 32"/>
                <a:gd name="T2" fmla="*/ 0 w 59"/>
                <a:gd name="T3" fmla="*/ 32 h 32"/>
                <a:gd name="T4" fmla="*/ 39 w 59"/>
                <a:gd name="T5" fmla="*/ 0 h 32"/>
                <a:gd name="T6" fmla="*/ 59 w 59"/>
                <a:gd name="T7" fmla="*/ 0 h 32"/>
                <a:gd name="T8" fmla="*/ 20 w 59"/>
                <a:gd name="T9" fmla="*/ 32 h 32"/>
              </a:gdLst>
              <a:ahLst/>
              <a:cxnLst>
                <a:cxn ang="0">
                  <a:pos x="T0" y="T1"/>
                </a:cxn>
                <a:cxn ang="0">
                  <a:pos x="T2" y="T3"/>
                </a:cxn>
                <a:cxn ang="0">
                  <a:pos x="T4" y="T5"/>
                </a:cxn>
                <a:cxn ang="0">
                  <a:pos x="T6" y="T7"/>
                </a:cxn>
                <a:cxn ang="0">
                  <a:pos x="T8" y="T9"/>
                </a:cxn>
              </a:cxnLst>
              <a:rect l="0" t="0" r="r" b="b"/>
              <a:pathLst>
                <a:path w="59" h="32">
                  <a:moveTo>
                    <a:pt x="20" y="32"/>
                  </a:moveTo>
                  <a:lnTo>
                    <a:pt x="0" y="32"/>
                  </a:lnTo>
                  <a:lnTo>
                    <a:pt x="39" y="0"/>
                  </a:lnTo>
                  <a:lnTo>
                    <a:pt x="59" y="0"/>
                  </a:lnTo>
                  <a:lnTo>
                    <a:pt x="20"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259">
              <a:extLst>
                <a:ext uri="{FF2B5EF4-FFF2-40B4-BE49-F238E27FC236}">
                  <a16:creationId xmlns:a16="http://schemas.microsoft.com/office/drawing/2014/main" id="{2FA94A2E-DD96-7148-29D1-CE434C77E921}"/>
                </a:ext>
              </a:extLst>
            </p:cNvPr>
            <p:cNvSpPr>
              <a:spLocks/>
            </p:cNvSpPr>
            <p:nvPr/>
          </p:nvSpPr>
          <p:spPr bwMode="auto">
            <a:xfrm>
              <a:off x="2189163" y="1222375"/>
              <a:ext cx="80963" cy="50800"/>
            </a:xfrm>
            <a:custGeom>
              <a:avLst/>
              <a:gdLst>
                <a:gd name="T0" fmla="*/ 13 w 51"/>
                <a:gd name="T1" fmla="*/ 32 h 32"/>
                <a:gd name="T2" fmla="*/ 0 w 51"/>
                <a:gd name="T3" fmla="*/ 32 h 32"/>
                <a:gd name="T4" fmla="*/ 38 w 51"/>
                <a:gd name="T5" fmla="*/ 0 h 32"/>
                <a:gd name="T6" fmla="*/ 51 w 51"/>
                <a:gd name="T7" fmla="*/ 0 h 32"/>
                <a:gd name="T8" fmla="*/ 13 w 51"/>
                <a:gd name="T9" fmla="*/ 32 h 32"/>
              </a:gdLst>
              <a:ahLst/>
              <a:cxnLst>
                <a:cxn ang="0">
                  <a:pos x="T0" y="T1"/>
                </a:cxn>
                <a:cxn ang="0">
                  <a:pos x="T2" y="T3"/>
                </a:cxn>
                <a:cxn ang="0">
                  <a:pos x="T4" y="T5"/>
                </a:cxn>
                <a:cxn ang="0">
                  <a:pos x="T6" y="T7"/>
                </a:cxn>
                <a:cxn ang="0">
                  <a:pos x="T8" y="T9"/>
                </a:cxn>
              </a:cxnLst>
              <a:rect l="0" t="0" r="r" b="b"/>
              <a:pathLst>
                <a:path w="51" h="32">
                  <a:moveTo>
                    <a:pt x="13" y="32"/>
                  </a:moveTo>
                  <a:lnTo>
                    <a:pt x="0" y="32"/>
                  </a:lnTo>
                  <a:lnTo>
                    <a:pt x="38" y="0"/>
                  </a:lnTo>
                  <a:lnTo>
                    <a:pt x="51"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260">
              <a:extLst>
                <a:ext uri="{FF2B5EF4-FFF2-40B4-BE49-F238E27FC236}">
                  <a16:creationId xmlns:a16="http://schemas.microsoft.com/office/drawing/2014/main" id="{E8E2A910-028D-3D5E-22ED-7643C11CBF17}"/>
                </a:ext>
              </a:extLst>
            </p:cNvPr>
            <p:cNvSpPr>
              <a:spLocks/>
            </p:cNvSpPr>
            <p:nvPr/>
          </p:nvSpPr>
          <p:spPr bwMode="auto">
            <a:xfrm>
              <a:off x="2557463"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261">
              <a:extLst>
                <a:ext uri="{FF2B5EF4-FFF2-40B4-BE49-F238E27FC236}">
                  <a16:creationId xmlns:a16="http://schemas.microsoft.com/office/drawing/2014/main" id="{1B55189E-5D74-D317-2E59-32FBEE6FBCDF}"/>
                </a:ext>
              </a:extLst>
            </p:cNvPr>
            <p:cNvSpPr>
              <a:spLocks/>
            </p:cNvSpPr>
            <p:nvPr/>
          </p:nvSpPr>
          <p:spPr bwMode="auto">
            <a:xfrm>
              <a:off x="2927351"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262">
              <a:extLst>
                <a:ext uri="{FF2B5EF4-FFF2-40B4-BE49-F238E27FC236}">
                  <a16:creationId xmlns:a16="http://schemas.microsoft.com/office/drawing/2014/main" id="{0DBADFB3-0889-65FB-12CA-9F16241AB9F7}"/>
                </a:ext>
              </a:extLst>
            </p:cNvPr>
            <p:cNvSpPr>
              <a:spLocks/>
            </p:cNvSpPr>
            <p:nvPr/>
          </p:nvSpPr>
          <p:spPr bwMode="auto">
            <a:xfrm>
              <a:off x="3295651" y="1222375"/>
              <a:ext cx="82550" cy="50800"/>
            </a:xfrm>
            <a:custGeom>
              <a:avLst/>
              <a:gdLst>
                <a:gd name="T0" fmla="*/ 13 w 52"/>
                <a:gd name="T1" fmla="*/ 32 h 32"/>
                <a:gd name="T2" fmla="*/ 0 w 52"/>
                <a:gd name="T3" fmla="*/ 32 h 32"/>
                <a:gd name="T4" fmla="*/ 33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3"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263">
              <a:extLst>
                <a:ext uri="{FF2B5EF4-FFF2-40B4-BE49-F238E27FC236}">
                  <a16:creationId xmlns:a16="http://schemas.microsoft.com/office/drawing/2014/main" id="{788DBAFC-6683-D05D-CC68-B4578D83EB84}"/>
                </a:ext>
              </a:extLst>
            </p:cNvPr>
            <p:cNvSpPr>
              <a:spLocks/>
            </p:cNvSpPr>
            <p:nvPr/>
          </p:nvSpPr>
          <p:spPr bwMode="auto">
            <a:xfrm>
              <a:off x="3665538" y="1222375"/>
              <a:ext cx="82550" cy="50800"/>
            </a:xfrm>
            <a:custGeom>
              <a:avLst/>
              <a:gdLst>
                <a:gd name="T0" fmla="*/ 13 w 52"/>
                <a:gd name="T1" fmla="*/ 32 h 32"/>
                <a:gd name="T2" fmla="*/ 0 w 52"/>
                <a:gd name="T3" fmla="*/ 32 h 32"/>
                <a:gd name="T4" fmla="*/ 32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2"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264">
              <a:extLst>
                <a:ext uri="{FF2B5EF4-FFF2-40B4-BE49-F238E27FC236}">
                  <a16:creationId xmlns:a16="http://schemas.microsoft.com/office/drawing/2014/main" id="{356EF585-1CC5-ABBE-CEAD-B10FD6E837B4}"/>
                </a:ext>
              </a:extLst>
            </p:cNvPr>
            <p:cNvSpPr>
              <a:spLocks/>
            </p:cNvSpPr>
            <p:nvPr/>
          </p:nvSpPr>
          <p:spPr bwMode="auto">
            <a:xfrm>
              <a:off x="4024313" y="1222375"/>
              <a:ext cx="92075" cy="50800"/>
            </a:xfrm>
            <a:custGeom>
              <a:avLst/>
              <a:gdLst>
                <a:gd name="T0" fmla="*/ 19 w 58"/>
                <a:gd name="T1" fmla="*/ 32 h 32"/>
                <a:gd name="T2" fmla="*/ 0 w 58"/>
                <a:gd name="T3" fmla="*/ 32 h 32"/>
                <a:gd name="T4" fmla="*/ 39 w 58"/>
                <a:gd name="T5" fmla="*/ 0 h 32"/>
                <a:gd name="T6" fmla="*/ 58 w 58"/>
                <a:gd name="T7" fmla="*/ 0 h 32"/>
                <a:gd name="T8" fmla="*/ 19 w 58"/>
                <a:gd name="T9" fmla="*/ 32 h 32"/>
              </a:gdLst>
              <a:ahLst/>
              <a:cxnLst>
                <a:cxn ang="0">
                  <a:pos x="T0" y="T1"/>
                </a:cxn>
                <a:cxn ang="0">
                  <a:pos x="T2" y="T3"/>
                </a:cxn>
                <a:cxn ang="0">
                  <a:pos x="T4" y="T5"/>
                </a:cxn>
                <a:cxn ang="0">
                  <a:pos x="T6" y="T7"/>
                </a:cxn>
                <a:cxn ang="0">
                  <a:pos x="T8" y="T9"/>
                </a:cxn>
              </a:cxnLst>
              <a:rect l="0" t="0" r="r" b="b"/>
              <a:pathLst>
                <a:path w="58" h="32">
                  <a:moveTo>
                    <a:pt x="19" y="32"/>
                  </a:moveTo>
                  <a:lnTo>
                    <a:pt x="0" y="32"/>
                  </a:lnTo>
                  <a:lnTo>
                    <a:pt x="39" y="0"/>
                  </a:lnTo>
                  <a:lnTo>
                    <a:pt x="58" y="0"/>
                  </a:lnTo>
                  <a:lnTo>
                    <a:pt x="19"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265">
              <a:extLst>
                <a:ext uri="{FF2B5EF4-FFF2-40B4-BE49-F238E27FC236}">
                  <a16:creationId xmlns:a16="http://schemas.microsoft.com/office/drawing/2014/main" id="{B8FB7D7D-D3E9-EC00-ECDD-ECE818114C04}"/>
                </a:ext>
              </a:extLst>
            </p:cNvPr>
            <p:cNvSpPr>
              <a:spLocks/>
            </p:cNvSpPr>
            <p:nvPr/>
          </p:nvSpPr>
          <p:spPr bwMode="auto">
            <a:xfrm>
              <a:off x="4394201" y="1222375"/>
              <a:ext cx="92075" cy="50800"/>
            </a:xfrm>
            <a:custGeom>
              <a:avLst/>
              <a:gdLst>
                <a:gd name="T0" fmla="*/ 19 w 58"/>
                <a:gd name="T1" fmla="*/ 32 h 32"/>
                <a:gd name="T2" fmla="*/ 0 w 58"/>
                <a:gd name="T3" fmla="*/ 32 h 32"/>
                <a:gd name="T4" fmla="*/ 38 w 58"/>
                <a:gd name="T5" fmla="*/ 0 h 32"/>
                <a:gd name="T6" fmla="*/ 58 w 58"/>
                <a:gd name="T7" fmla="*/ 0 h 32"/>
                <a:gd name="T8" fmla="*/ 19 w 58"/>
                <a:gd name="T9" fmla="*/ 32 h 32"/>
              </a:gdLst>
              <a:ahLst/>
              <a:cxnLst>
                <a:cxn ang="0">
                  <a:pos x="T0" y="T1"/>
                </a:cxn>
                <a:cxn ang="0">
                  <a:pos x="T2" y="T3"/>
                </a:cxn>
                <a:cxn ang="0">
                  <a:pos x="T4" y="T5"/>
                </a:cxn>
                <a:cxn ang="0">
                  <a:pos x="T6" y="T7"/>
                </a:cxn>
                <a:cxn ang="0">
                  <a:pos x="T8" y="T9"/>
                </a:cxn>
              </a:cxnLst>
              <a:rect l="0" t="0" r="r" b="b"/>
              <a:pathLst>
                <a:path w="58" h="32">
                  <a:moveTo>
                    <a:pt x="19" y="32"/>
                  </a:moveTo>
                  <a:lnTo>
                    <a:pt x="0" y="32"/>
                  </a:lnTo>
                  <a:lnTo>
                    <a:pt x="38" y="0"/>
                  </a:lnTo>
                  <a:lnTo>
                    <a:pt x="58" y="0"/>
                  </a:lnTo>
                  <a:lnTo>
                    <a:pt x="19"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266">
              <a:extLst>
                <a:ext uri="{FF2B5EF4-FFF2-40B4-BE49-F238E27FC236}">
                  <a16:creationId xmlns:a16="http://schemas.microsoft.com/office/drawing/2014/main" id="{E0708B53-8604-9129-2DC3-35633A0023C6}"/>
                </a:ext>
              </a:extLst>
            </p:cNvPr>
            <p:cNvSpPr>
              <a:spLocks/>
            </p:cNvSpPr>
            <p:nvPr/>
          </p:nvSpPr>
          <p:spPr bwMode="auto">
            <a:xfrm>
              <a:off x="4762501" y="1222375"/>
              <a:ext cx="82550" cy="50800"/>
            </a:xfrm>
            <a:custGeom>
              <a:avLst/>
              <a:gdLst>
                <a:gd name="T0" fmla="*/ 20 w 52"/>
                <a:gd name="T1" fmla="*/ 32 h 32"/>
                <a:gd name="T2" fmla="*/ 0 w 52"/>
                <a:gd name="T3" fmla="*/ 32 h 32"/>
                <a:gd name="T4" fmla="*/ 39 w 52"/>
                <a:gd name="T5" fmla="*/ 0 h 32"/>
                <a:gd name="T6" fmla="*/ 52 w 52"/>
                <a:gd name="T7" fmla="*/ 0 h 32"/>
                <a:gd name="T8" fmla="*/ 20 w 52"/>
                <a:gd name="T9" fmla="*/ 32 h 32"/>
              </a:gdLst>
              <a:ahLst/>
              <a:cxnLst>
                <a:cxn ang="0">
                  <a:pos x="T0" y="T1"/>
                </a:cxn>
                <a:cxn ang="0">
                  <a:pos x="T2" y="T3"/>
                </a:cxn>
                <a:cxn ang="0">
                  <a:pos x="T4" y="T5"/>
                </a:cxn>
                <a:cxn ang="0">
                  <a:pos x="T6" y="T7"/>
                </a:cxn>
                <a:cxn ang="0">
                  <a:pos x="T8" y="T9"/>
                </a:cxn>
              </a:cxnLst>
              <a:rect l="0" t="0" r="r" b="b"/>
              <a:pathLst>
                <a:path w="52" h="32">
                  <a:moveTo>
                    <a:pt x="20" y="32"/>
                  </a:moveTo>
                  <a:lnTo>
                    <a:pt x="0" y="32"/>
                  </a:lnTo>
                  <a:lnTo>
                    <a:pt x="39" y="0"/>
                  </a:lnTo>
                  <a:lnTo>
                    <a:pt x="52" y="0"/>
                  </a:lnTo>
                  <a:lnTo>
                    <a:pt x="20"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267">
              <a:extLst>
                <a:ext uri="{FF2B5EF4-FFF2-40B4-BE49-F238E27FC236}">
                  <a16:creationId xmlns:a16="http://schemas.microsoft.com/office/drawing/2014/main" id="{06B704A0-FD93-1C80-BCC2-48E914D358D9}"/>
                </a:ext>
              </a:extLst>
            </p:cNvPr>
            <p:cNvSpPr>
              <a:spLocks/>
            </p:cNvSpPr>
            <p:nvPr/>
          </p:nvSpPr>
          <p:spPr bwMode="auto">
            <a:xfrm>
              <a:off x="5132388" y="1222375"/>
              <a:ext cx="80963" cy="50800"/>
            </a:xfrm>
            <a:custGeom>
              <a:avLst/>
              <a:gdLst>
                <a:gd name="T0" fmla="*/ 19 w 51"/>
                <a:gd name="T1" fmla="*/ 32 h 32"/>
                <a:gd name="T2" fmla="*/ 0 w 51"/>
                <a:gd name="T3" fmla="*/ 32 h 32"/>
                <a:gd name="T4" fmla="*/ 38 w 51"/>
                <a:gd name="T5" fmla="*/ 0 h 32"/>
                <a:gd name="T6" fmla="*/ 51 w 51"/>
                <a:gd name="T7" fmla="*/ 0 h 32"/>
                <a:gd name="T8" fmla="*/ 19 w 51"/>
                <a:gd name="T9" fmla="*/ 32 h 32"/>
              </a:gdLst>
              <a:ahLst/>
              <a:cxnLst>
                <a:cxn ang="0">
                  <a:pos x="T0" y="T1"/>
                </a:cxn>
                <a:cxn ang="0">
                  <a:pos x="T2" y="T3"/>
                </a:cxn>
                <a:cxn ang="0">
                  <a:pos x="T4" y="T5"/>
                </a:cxn>
                <a:cxn ang="0">
                  <a:pos x="T6" y="T7"/>
                </a:cxn>
                <a:cxn ang="0">
                  <a:pos x="T8" y="T9"/>
                </a:cxn>
              </a:cxnLst>
              <a:rect l="0" t="0" r="r" b="b"/>
              <a:pathLst>
                <a:path w="51" h="32">
                  <a:moveTo>
                    <a:pt x="19" y="32"/>
                  </a:moveTo>
                  <a:lnTo>
                    <a:pt x="0" y="32"/>
                  </a:lnTo>
                  <a:lnTo>
                    <a:pt x="38" y="0"/>
                  </a:lnTo>
                  <a:lnTo>
                    <a:pt x="51" y="0"/>
                  </a:lnTo>
                  <a:lnTo>
                    <a:pt x="19"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268">
              <a:extLst>
                <a:ext uri="{FF2B5EF4-FFF2-40B4-BE49-F238E27FC236}">
                  <a16:creationId xmlns:a16="http://schemas.microsoft.com/office/drawing/2014/main" id="{8F37DFFD-24DF-BBDA-2221-D51E3B7C0CAE}"/>
                </a:ext>
              </a:extLst>
            </p:cNvPr>
            <p:cNvSpPr>
              <a:spLocks/>
            </p:cNvSpPr>
            <p:nvPr/>
          </p:nvSpPr>
          <p:spPr bwMode="auto">
            <a:xfrm>
              <a:off x="5500688"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269">
              <a:extLst>
                <a:ext uri="{FF2B5EF4-FFF2-40B4-BE49-F238E27FC236}">
                  <a16:creationId xmlns:a16="http://schemas.microsoft.com/office/drawing/2014/main" id="{AD05D225-1DA8-5683-4787-DF702E47C9F3}"/>
                </a:ext>
              </a:extLst>
            </p:cNvPr>
            <p:cNvSpPr>
              <a:spLocks/>
            </p:cNvSpPr>
            <p:nvPr/>
          </p:nvSpPr>
          <p:spPr bwMode="auto">
            <a:xfrm>
              <a:off x="5870576"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270">
              <a:extLst>
                <a:ext uri="{FF2B5EF4-FFF2-40B4-BE49-F238E27FC236}">
                  <a16:creationId xmlns:a16="http://schemas.microsoft.com/office/drawing/2014/main" id="{4644B164-3640-853D-649B-25C91195A82A}"/>
                </a:ext>
              </a:extLst>
            </p:cNvPr>
            <p:cNvSpPr>
              <a:spLocks/>
            </p:cNvSpPr>
            <p:nvPr/>
          </p:nvSpPr>
          <p:spPr bwMode="auto">
            <a:xfrm>
              <a:off x="6238876"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271">
              <a:extLst>
                <a:ext uri="{FF2B5EF4-FFF2-40B4-BE49-F238E27FC236}">
                  <a16:creationId xmlns:a16="http://schemas.microsoft.com/office/drawing/2014/main" id="{22C3DD03-3CC8-B3C5-3B57-3FAF984BB67C}"/>
                </a:ext>
              </a:extLst>
            </p:cNvPr>
            <p:cNvSpPr>
              <a:spLocks/>
            </p:cNvSpPr>
            <p:nvPr/>
          </p:nvSpPr>
          <p:spPr bwMode="auto">
            <a:xfrm>
              <a:off x="6608763"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272">
              <a:extLst>
                <a:ext uri="{FF2B5EF4-FFF2-40B4-BE49-F238E27FC236}">
                  <a16:creationId xmlns:a16="http://schemas.microsoft.com/office/drawing/2014/main" id="{3190C689-83BA-C363-C1EA-DB93FF1E1C1E}"/>
                </a:ext>
              </a:extLst>
            </p:cNvPr>
            <p:cNvSpPr>
              <a:spLocks/>
            </p:cNvSpPr>
            <p:nvPr/>
          </p:nvSpPr>
          <p:spPr bwMode="auto">
            <a:xfrm>
              <a:off x="6978651" y="1222375"/>
              <a:ext cx="80963" cy="50800"/>
            </a:xfrm>
            <a:custGeom>
              <a:avLst/>
              <a:gdLst>
                <a:gd name="T0" fmla="*/ 12 w 51"/>
                <a:gd name="T1" fmla="*/ 32 h 32"/>
                <a:gd name="T2" fmla="*/ 0 w 51"/>
                <a:gd name="T3" fmla="*/ 32 h 32"/>
                <a:gd name="T4" fmla="*/ 38 w 51"/>
                <a:gd name="T5" fmla="*/ 0 h 32"/>
                <a:gd name="T6" fmla="*/ 51 w 51"/>
                <a:gd name="T7" fmla="*/ 0 h 32"/>
                <a:gd name="T8" fmla="*/ 12 w 51"/>
                <a:gd name="T9" fmla="*/ 32 h 32"/>
              </a:gdLst>
              <a:ahLst/>
              <a:cxnLst>
                <a:cxn ang="0">
                  <a:pos x="T0" y="T1"/>
                </a:cxn>
                <a:cxn ang="0">
                  <a:pos x="T2" y="T3"/>
                </a:cxn>
                <a:cxn ang="0">
                  <a:pos x="T4" y="T5"/>
                </a:cxn>
                <a:cxn ang="0">
                  <a:pos x="T6" y="T7"/>
                </a:cxn>
                <a:cxn ang="0">
                  <a:pos x="T8" y="T9"/>
                </a:cxn>
              </a:cxnLst>
              <a:rect l="0" t="0" r="r" b="b"/>
              <a:pathLst>
                <a:path w="51" h="32">
                  <a:moveTo>
                    <a:pt x="12" y="32"/>
                  </a:moveTo>
                  <a:lnTo>
                    <a:pt x="0" y="32"/>
                  </a:lnTo>
                  <a:lnTo>
                    <a:pt x="38" y="0"/>
                  </a:lnTo>
                  <a:lnTo>
                    <a:pt x="51" y="0"/>
                  </a:lnTo>
                  <a:lnTo>
                    <a:pt x="12"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273">
              <a:extLst>
                <a:ext uri="{FF2B5EF4-FFF2-40B4-BE49-F238E27FC236}">
                  <a16:creationId xmlns:a16="http://schemas.microsoft.com/office/drawing/2014/main" id="{95BC806F-CB93-6AB1-B118-21C9A403B586}"/>
                </a:ext>
              </a:extLst>
            </p:cNvPr>
            <p:cNvSpPr>
              <a:spLocks/>
            </p:cNvSpPr>
            <p:nvPr/>
          </p:nvSpPr>
          <p:spPr bwMode="auto">
            <a:xfrm>
              <a:off x="7346951"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274">
              <a:extLst>
                <a:ext uri="{FF2B5EF4-FFF2-40B4-BE49-F238E27FC236}">
                  <a16:creationId xmlns:a16="http://schemas.microsoft.com/office/drawing/2014/main" id="{4AF229D4-B469-64B0-DB81-A63E92311A2C}"/>
                </a:ext>
              </a:extLst>
            </p:cNvPr>
            <p:cNvSpPr>
              <a:spLocks/>
            </p:cNvSpPr>
            <p:nvPr/>
          </p:nvSpPr>
          <p:spPr bwMode="auto">
            <a:xfrm>
              <a:off x="7716838" y="1222375"/>
              <a:ext cx="80963" cy="50800"/>
            </a:xfrm>
            <a:custGeom>
              <a:avLst/>
              <a:gdLst>
                <a:gd name="T0" fmla="*/ 13 w 51"/>
                <a:gd name="T1" fmla="*/ 32 h 32"/>
                <a:gd name="T2" fmla="*/ 0 w 51"/>
                <a:gd name="T3" fmla="*/ 32 h 32"/>
                <a:gd name="T4" fmla="*/ 38 w 51"/>
                <a:gd name="T5" fmla="*/ 0 h 32"/>
                <a:gd name="T6" fmla="*/ 51 w 51"/>
                <a:gd name="T7" fmla="*/ 0 h 32"/>
                <a:gd name="T8" fmla="*/ 13 w 51"/>
                <a:gd name="T9" fmla="*/ 32 h 32"/>
              </a:gdLst>
              <a:ahLst/>
              <a:cxnLst>
                <a:cxn ang="0">
                  <a:pos x="T0" y="T1"/>
                </a:cxn>
                <a:cxn ang="0">
                  <a:pos x="T2" y="T3"/>
                </a:cxn>
                <a:cxn ang="0">
                  <a:pos x="T4" y="T5"/>
                </a:cxn>
                <a:cxn ang="0">
                  <a:pos x="T6" y="T7"/>
                </a:cxn>
                <a:cxn ang="0">
                  <a:pos x="T8" y="T9"/>
                </a:cxn>
              </a:cxnLst>
              <a:rect l="0" t="0" r="r" b="b"/>
              <a:pathLst>
                <a:path w="51" h="32">
                  <a:moveTo>
                    <a:pt x="13" y="32"/>
                  </a:moveTo>
                  <a:lnTo>
                    <a:pt x="0" y="32"/>
                  </a:lnTo>
                  <a:lnTo>
                    <a:pt x="38" y="0"/>
                  </a:lnTo>
                  <a:lnTo>
                    <a:pt x="51"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275">
              <a:extLst>
                <a:ext uri="{FF2B5EF4-FFF2-40B4-BE49-F238E27FC236}">
                  <a16:creationId xmlns:a16="http://schemas.microsoft.com/office/drawing/2014/main" id="{828B9588-C062-AE6C-77A4-244D2C1FFD6B}"/>
                </a:ext>
              </a:extLst>
            </p:cNvPr>
            <p:cNvSpPr>
              <a:spLocks/>
            </p:cNvSpPr>
            <p:nvPr/>
          </p:nvSpPr>
          <p:spPr bwMode="auto">
            <a:xfrm>
              <a:off x="8085138"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276">
              <a:extLst>
                <a:ext uri="{FF2B5EF4-FFF2-40B4-BE49-F238E27FC236}">
                  <a16:creationId xmlns:a16="http://schemas.microsoft.com/office/drawing/2014/main" id="{E9A96A7E-06B3-DFFA-1F92-80642CBA2E57}"/>
                </a:ext>
              </a:extLst>
            </p:cNvPr>
            <p:cNvSpPr>
              <a:spLocks/>
            </p:cNvSpPr>
            <p:nvPr/>
          </p:nvSpPr>
          <p:spPr bwMode="auto">
            <a:xfrm>
              <a:off x="8455026" y="1222375"/>
              <a:ext cx="80963" cy="50800"/>
            </a:xfrm>
            <a:custGeom>
              <a:avLst/>
              <a:gdLst>
                <a:gd name="T0" fmla="*/ 13 w 51"/>
                <a:gd name="T1" fmla="*/ 32 h 32"/>
                <a:gd name="T2" fmla="*/ 0 w 51"/>
                <a:gd name="T3" fmla="*/ 32 h 32"/>
                <a:gd name="T4" fmla="*/ 39 w 51"/>
                <a:gd name="T5" fmla="*/ 0 h 32"/>
                <a:gd name="T6" fmla="*/ 51 w 51"/>
                <a:gd name="T7" fmla="*/ 0 h 32"/>
                <a:gd name="T8" fmla="*/ 13 w 51"/>
                <a:gd name="T9" fmla="*/ 32 h 32"/>
              </a:gdLst>
              <a:ahLst/>
              <a:cxnLst>
                <a:cxn ang="0">
                  <a:pos x="T0" y="T1"/>
                </a:cxn>
                <a:cxn ang="0">
                  <a:pos x="T2" y="T3"/>
                </a:cxn>
                <a:cxn ang="0">
                  <a:pos x="T4" y="T5"/>
                </a:cxn>
                <a:cxn ang="0">
                  <a:pos x="T6" y="T7"/>
                </a:cxn>
                <a:cxn ang="0">
                  <a:pos x="T8" y="T9"/>
                </a:cxn>
              </a:cxnLst>
              <a:rect l="0" t="0" r="r" b="b"/>
              <a:pathLst>
                <a:path w="51" h="32">
                  <a:moveTo>
                    <a:pt x="13" y="32"/>
                  </a:moveTo>
                  <a:lnTo>
                    <a:pt x="0" y="32"/>
                  </a:lnTo>
                  <a:lnTo>
                    <a:pt x="39" y="0"/>
                  </a:lnTo>
                  <a:lnTo>
                    <a:pt x="51"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277">
              <a:extLst>
                <a:ext uri="{FF2B5EF4-FFF2-40B4-BE49-F238E27FC236}">
                  <a16:creationId xmlns:a16="http://schemas.microsoft.com/office/drawing/2014/main" id="{B04DF2A3-74E7-0EB4-C1E1-F8919D8CD9DF}"/>
                </a:ext>
              </a:extLst>
            </p:cNvPr>
            <p:cNvSpPr>
              <a:spLocks/>
            </p:cNvSpPr>
            <p:nvPr/>
          </p:nvSpPr>
          <p:spPr bwMode="auto">
            <a:xfrm>
              <a:off x="8823326"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278">
              <a:extLst>
                <a:ext uri="{FF2B5EF4-FFF2-40B4-BE49-F238E27FC236}">
                  <a16:creationId xmlns:a16="http://schemas.microsoft.com/office/drawing/2014/main" id="{29C80BB6-07ED-B37A-09B3-F49C765C9010}"/>
                </a:ext>
              </a:extLst>
            </p:cNvPr>
            <p:cNvSpPr>
              <a:spLocks/>
            </p:cNvSpPr>
            <p:nvPr/>
          </p:nvSpPr>
          <p:spPr bwMode="auto">
            <a:xfrm>
              <a:off x="9193213" y="1222375"/>
              <a:ext cx="82550" cy="50800"/>
            </a:xfrm>
            <a:custGeom>
              <a:avLst/>
              <a:gdLst>
                <a:gd name="T0" fmla="*/ 13 w 52"/>
                <a:gd name="T1" fmla="*/ 32 h 32"/>
                <a:gd name="T2" fmla="*/ 0 w 52"/>
                <a:gd name="T3" fmla="*/ 32 h 32"/>
                <a:gd name="T4" fmla="*/ 39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9"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279">
              <a:extLst>
                <a:ext uri="{FF2B5EF4-FFF2-40B4-BE49-F238E27FC236}">
                  <a16:creationId xmlns:a16="http://schemas.microsoft.com/office/drawing/2014/main" id="{7627076D-7AC2-2BFC-3D0E-CC2EC4AF9880}"/>
                </a:ext>
              </a:extLst>
            </p:cNvPr>
            <p:cNvSpPr>
              <a:spLocks/>
            </p:cNvSpPr>
            <p:nvPr/>
          </p:nvSpPr>
          <p:spPr bwMode="auto">
            <a:xfrm>
              <a:off x="9561513" y="1222375"/>
              <a:ext cx="82550" cy="50800"/>
            </a:xfrm>
            <a:custGeom>
              <a:avLst/>
              <a:gdLst>
                <a:gd name="T0" fmla="*/ 13 w 52"/>
                <a:gd name="T1" fmla="*/ 32 h 32"/>
                <a:gd name="T2" fmla="*/ 0 w 52"/>
                <a:gd name="T3" fmla="*/ 32 h 32"/>
                <a:gd name="T4" fmla="*/ 33 w 52"/>
                <a:gd name="T5" fmla="*/ 0 h 32"/>
                <a:gd name="T6" fmla="*/ 52 w 52"/>
                <a:gd name="T7" fmla="*/ 0 h 32"/>
                <a:gd name="T8" fmla="*/ 13 w 52"/>
                <a:gd name="T9" fmla="*/ 32 h 32"/>
              </a:gdLst>
              <a:ahLst/>
              <a:cxnLst>
                <a:cxn ang="0">
                  <a:pos x="T0" y="T1"/>
                </a:cxn>
                <a:cxn ang="0">
                  <a:pos x="T2" y="T3"/>
                </a:cxn>
                <a:cxn ang="0">
                  <a:pos x="T4" y="T5"/>
                </a:cxn>
                <a:cxn ang="0">
                  <a:pos x="T6" y="T7"/>
                </a:cxn>
                <a:cxn ang="0">
                  <a:pos x="T8" y="T9"/>
                </a:cxn>
              </a:cxnLst>
              <a:rect l="0" t="0" r="r" b="b"/>
              <a:pathLst>
                <a:path w="52" h="32">
                  <a:moveTo>
                    <a:pt x="13" y="32"/>
                  </a:moveTo>
                  <a:lnTo>
                    <a:pt x="0" y="32"/>
                  </a:lnTo>
                  <a:lnTo>
                    <a:pt x="33" y="0"/>
                  </a:lnTo>
                  <a:lnTo>
                    <a:pt x="52" y="0"/>
                  </a:lnTo>
                  <a:lnTo>
                    <a:pt x="13"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280">
              <a:extLst>
                <a:ext uri="{FF2B5EF4-FFF2-40B4-BE49-F238E27FC236}">
                  <a16:creationId xmlns:a16="http://schemas.microsoft.com/office/drawing/2014/main" id="{2B8D2BD9-2195-9121-5364-9B7C2934008C}"/>
                </a:ext>
              </a:extLst>
            </p:cNvPr>
            <p:cNvSpPr>
              <a:spLocks/>
            </p:cNvSpPr>
            <p:nvPr/>
          </p:nvSpPr>
          <p:spPr bwMode="auto">
            <a:xfrm>
              <a:off x="9921876" y="1222375"/>
              <a:ext cx="92075" cy="50800"/>
            </a:xfrm>
            <a:custGeom>
              <a:avLst/>
              <a:gdLst>
                <a:gd name="T0" fmla="*/ 19 w 58"/>
                <a:gd name="T1" fmla="*/ 32 h 32"/>
                <a:gd name="T2" fmla="*/ 0 w 58"/>
                <a:gd name="T3" fmla="*/ 32 h 32"/>
                <a:gd name="T4" fmla="*/ 38 w 58"/>
                <a:gd name="T5" fmla="*/ 0 h 32"/>
                <a:gd name="T6" fmla="*/ 58 w 58"/>
                <a:gd name="T7" fmla="*/ 0 h 32"/>
                <a:gd name="T8" fmla="*/ 19 w 58"/>
                <a:gd name="T9" fmla="*/ 32 h 32"/>
              </a:gdLst>
              <a:ahLst/>
              <a:cxnLst>
                <a:cxn ang="0">
                  <a:pos x="T0" y="T1"/>
                </a:cxn>
                <a:cxn ang="0">
                  <a:pos x="T2" y="T3"/>
                </a:cxn>
                <a:cxn ang="0">
                  <a:pos x="T4" y="T5"/>
                </a:cxn>
                <a:cxn ang="0">
                  <a:pos x="T6" y="T7"/>
                </a:cxn>
                <a:cxn ang="0">
                  <a:pos x="T8" y="T9"/>
                </a:cxn>
              </a:cxnLst>
              <a:rect l="0" t="0" r="r" b="b"/>
              <a:pathLst>
                <a:path w="58" h="32">
                  <a:moveTo>
                    <a:pt x="19" y="32"/>
                  </a:moveTo>
                  <a:lnTo>
                    <a:pt x="0" y="32"/>
                  </a:lnTo>
                  <a:lnTo>
                    <a:pt x="38" y="0"/>
                  </a:lnTo>
                  <a:lnTo>
                    <a:pt x="58" y="0"/>
                  </a:lnTo>
                  <a:lnTo>
                    <a:pt x="19"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281">
              <a:extLst>
                <a:ext uri="{FF2B5EF4-FFF2-40B4-BE49-F238E27FC236}">
                  <a16:creationId xmlns:a16="http://schemas.microsoft.com/office/drawing/2014/main" id="{8CCE88AE-E537-BB05-D240-A3B654E02505}"/>
                </a:ext>
              </a:extLst>
            </p:cNvPr>
            <p:cNvSpPr>
              <a:spLocks/>
            </p:cNvSpPr>
            <p:nvPr/>
          </p:nvSpPr>
          <p:spPr bwMode="auto">
            <a:xfrm>
              <a:off x="10290176" y="1222375"/>
              <a:ext cx="92075" cy="50800"/>
            </a:xfrm>
            <a:custGeom>
              <a:avLst/>
              <a:gdLst>
                <a:gd name="T0" fmla="*/ 20 w 58"/>
                <a:gd name="T1" fmla="*/ 32 h 32"/>
                <a:gd name="T2" fmla="*/ 0 w 58"/>
                <a:gd name="T3" fmla="*/ 32 h 32"/>
                <a:gd name="T4" fmla="*/ 39 w 58"/>
                <a:gd name="T5" fmla="*/ 0 h 32"/>
                <a:gd name="T6" fmla="*/ 58 w 58"/>
                <a:gd name="T7" fmla="*/ 0 h 32"/>
                <a:gd name="T8" fmla="*/ 20 w 58"/>
                <a:gd name="T9" fmla="*/ 32 h 32"/>
              </a:gdLst>
              <a:ahLst/>
              <a:cxnLst>
                <a:cxn ang="0">
                  <a:pos x="T0" y="T1"/>
                </a:cxn>
                <a:cxn ang="0">
                  <a:pos x="T2" y="T3"/>
                </a:cxn>
                <a:cxn ang="0">
                  <a:pos x="T4" y="T5"/>
                </a:cxn>
                <a:cxn ang="0">
                  <a:pos x="T6" y="T7"/>
                </a:cxn>
                <a:cxn ang="0">
                  <a:pos x="T8" y="T9"/>
                </a:cxn>
              </a:cxnLst>
              <a:rect l="0" t="0" r="r" b="b"/>
              <a:pathLst>
                <a:path w="58" h="32">
                  <a:moveTo>
                    <a:pt x="20" y="32"/>
                  </a:moveTo>
                  <a:lnTo>
                    <a:pt x="0" y="32"/>
                  </a:lnTo>
                  <a:lnTo>
                    <a:pt x="39" y="0"/>
                  </a:lnTo>
                  <a:lnTo>
                    <a:pt x="58" y="0"/>
                  </a:lnTo>
                  <a:lnTo>
                    <a:pt x="20" y="3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465703721"/>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结束">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F13BDB5-EB53-E0E4-49AB-CADF755CFE5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306" t="21850" r="4019" b="-54"/>
          <a:stretch/>
        </p:blipFill>
        <p:spPr>
          <a:xfrm>
            <a:off x="0" y="0"/>
            <a:ext cx="12192000" cy="6858000"/>
          </a:xfrm>
          <a:prstGeom prst="rect">
            <a:avLst/>
          </a:prstGeom>
        </p:spPr>
      </p:pic>
      <p:pic>
        <p:nvPicPr>
          <p:cNvPr id="4" name="图片 3">
            <a:extLst>
              <a:ext uri="{FF2B5EF4-FFF2-40B4-BE49-F238E27FC236}">
                <a16:creationId xmlns:a16="http://schemas.microsoft.com/office/drawing/2014/main" id="{5981307D-A947-90E8-139E-D923CEC0D736}"/>
              </a:ext>
            </a:extLst>
          </p:cNvPr>
          <p:cNvPicPr>
            <a:picLocks noChangeAspect="1"/>
          </p:cNvPicPr>
          <p:nvPr userDrawn="1"/>
        </p:nvPicPr>
        <p:blipFill>
          <a:blip r:embed="rId3"/>
          <a:srcRect l="12438" t="51707" r="12438"/>
          <a:stretch>
            <a:fillRect/>
          </a:stretch>
        </p:blipFill>
        <p:spPr>
          <a:xfrm>
            <a:off x="0" y="1"/>
            <a:ext cx="12192000" cy="3220967"/>
          </a:xfrm>
          <a:custGeom>
            <a:avLst/>
            <a:gdLst>
              <a:gd name="connsiteX0" fmla="*/ 0 w 12192000"/>
              <a:gd name="connsiteY0" fmla="*/ 0 h 3220967"/>
              <a:gd name="connsiteX1" fmla="*/ 12192000 w 12192000"/>
              <a:gd name="connsiteY1" fmla="*/ 0 h 3220967"/>
              <a:gd name="connsiteX2" fmla="*/ 12192000 w 12192000"/>
              <a:gd name="connsiteY2" fmla="*/ 3220967 h 3220967"/>
              <a:gd name="connsiteX3" fmla="*/ 0 w 12192000"/>
              <a:gd name="connsiteY3" fmla="*/ 3220967 h 3220967"/>
            </a:gdLst>
            <a:ahLst/>
            <a:cxnLst>
              <a:cxn ang="0">
                <a:pos x="connsiteX0" y="connsiteY0"/>
              </a:cxn>
              <a:cxn ang="0">
                <a:pos x="connsiteX1" y="connsiteY1"/>
              </a:cxn>
              <a:cxn ang="0">
                <a:pos x="connsiteX2" y="connsiteY2"/>
              </a:cxn>
              <a:cxn ang="0">
                <a:pos x="connsiteX3" y="connsiteY3"/>
              </a:cxn>
            </a:cxnLst>
            <a:rect l="l" t="t" r="r" b="b"/>
            <a:pathLst>
              <a:path w="12192000" h="3220967">
                <a:moveTo>
                  <a:pt x="0" y="0"/>
                </a:moveTo>
                <a:lnTo>
                  <a:pt x="12192000" y="0"/>
                </a:lnTo>
                <a:lnTo>
                  <a:pt x="12192000" y="3220967"/>
                </a:lnTo>
                <a:lnTo>
                  <a:pt x="0" y="3220967"/>
                </a:lnTo>
                <a:close/>
              </a:path>
            </a:pathLst>
          </a:custGeom>
        </p:spPr>
      </p:pic>
    </p:spTree>
    <p:extLst>
      <p:ext uri="{BB962C8B-B14F-4D97-AF65-F5344CB8AC3E}">
        <p14:creationId xmlns:p14="http://schemas.microsoft.com/office/powerpoint/2010/main" val="2826730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60092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面-上">
            <a:extLst>
              <a:ext uri="{FF2B5EF4-FFF2-40B4-BE49-F238E27FC236}">
                <a16:creationId xmlns:a16="http://schemas.microsoft.com/office/drawing/2014/main" id="{E4E83A4A-222C-B165-145F-367E49B845E6}"/>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页面-下">
            <a:extLst>
              <a:ext uri="{FF2B5EF4-FFF2-40B4-BE49-F238E27FC236}">
                <a16:creationId xmlns:a16="http://schemas.microsoft.com/office/drawing/2014/main" id="{0894EF9D-7058-EACB-EE22-FB9A59648BA2}"/>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页面-上">
            <a:extLst>
              <a:ext uri="{FF2B5EF4-FFF2-40B4-BE49-F238E27FC236}">
                <a16:creationId xmlns:a16="http://schemas.microsoft.com/office/drawing/2014/main" id="{A9B5552C-DC69-8CBE-B6C0-7797F8C87B56}"/>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页面-下">
            <a:extLst>
              <a:ext uri="{FF2B5EF4-FFF2-40B4-BE49-F238E27FC236}">
                <a16:creationId xmlns:a16="http://schemas.microsoft.com/office/drawing/2014/main" id="{10634602-E871-6AE1-F6A0-923559EB04DF}"/>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页面-上">
            <a:extLst>
              <a:ext uri="{FF2B5EF4-FFF2-40B4-BE49-F238E27FC236}">
                <a16:creationId xmlns:a16="http://schemas.microsoft.com/office/drawing/2014/main" id="{0E5C26CF-2703-6E97-4A5E-A8A7BF6F2FB1}"/>
              </a:ext>
            </a:extLst>
          </p:cNvPr>
          <p:cNvSpPr/>
          <p:nvPr userDrawn="1"/>
        </p:nvSpPr>
        <p:spPr>
          <a:xfrm>
            <a:off x="5778500" y="-22860000"/>
            <a:ext cx="635000" cy="635000"/>
          </a:xfrm>
          <a:prstGeom prst="ellipse">
            <a:avLst/>
          </a:prstGeom>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7" name="页面-下">
            <a:extLst>
              <a:ext uri="{FF2B5EF4-FFF2-40B4-BE49-F238E27FC236}">
                <a16:creationId xmlns:a16="http://schemas.microsoft.com/office/drawing/2014/main" id="{6532D984-5BCE-A6B6-3D19-706EA5DA8653}"/>
              </a:ext>
            </a:extLst>
          </p:cNvPr>
          <p:cNvSpPr/>
          <p:nvPr userDrawn="1"/>
        </p:nvSpPr>
        <p:spPr>
          <a:xfrm>
            <a:off x="5778500" y="22860000"/>
            <a:ext cx="635000" cy="635000"/>
          </a:xfrm>
          <a:prstGeom prst="ellipse">
            <a:avLst/>
          </a:prstGeom>
          <a:noFill/>
          <a:extLst>
            <a:ext uri="{909E8E84-426E-40DD-AFC4-6F175D3DCCD1}">
              <a14:hiddenFill xmlns:a14="http://schemas.microsoft.com/office/drawing/2010/main">
                <a:solidFill>
                  <a:srgbClr val="FF0000"/>
                </a:solidFill>
              </a14:hiddenFill>
            </a:ext>
          </a:extLst>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8" name="页面-上">
            <a:extLst>
              <a:ext uri="{FF2B5EF4-FFF2-40B4-BE49-F238E27FC236}">
                <a16:creationId xmlns:a16="http://schemas.microsoft.com/office/drawing/2014/main" id="{5900C596-F6A5-D33C-107A-065759A57951}"/>
              </a:ext>
            </a:extLst>
          </p:cNvPr>
          <p:cNvSpPr/>
          <p:nvPr userDrawn="1"/>
        </p:nvSpPr>
        <p:spPr>
          <a:xfrm>
            <a:off x="5778500" y="-22860000"/>
            <a:ext cx="635000" cy="635000"/>
          </a:xfrm>
          <a:prstGeom prst="ellipse">
            <a:avLst/>
          </a:prstGeom>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9" name="页面-下">
            <a:extLst>
              <a:ext uri="{FF2B5EF4-FFF2-40B4-BE49-F238E27FC236}">
                <a16:creationId xmlns:a16="http://schemas.microsoft.com/office/drawing/2014/main" id="{8D7773F7-5089-AE07-95C5-98F18656A0C9}"/>
              </a:ext>
            </a:extLst>
          </p:cNvPr>
          <p:cNvSpPr/>
          <p:nvPr userDrawn="1"/>
        </p:nvSpPr>
        <p:spPr>
          <a:xfrm>
            <a:off x="5778500" y="22860000"/>
            <a:ext cx="635000" cy="635000"/>
          </a:xfrm>
          <a:prstGeom prst="ellipse">
            <a:avLst/>
          </a:prstGeom>
          <a:noFill/>
          <a:extLst>
            <a:ext uri="{909E8E84-426E-40DD-AFC4-6F175D3DCCD1}">
              <a14:hiddenFill xmlns:a14="http://schemas.microsoft.com/office/drawing/2010/main">
                <a:solidFill>
                  <a:srgbClr val="FF0000"/>
                </a:solidFill>
              </a14:hiddenFill>
            </a:ext>
          </a:extLst>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2" name="页面-上">
            <a:extLst>
              <a:ext uri="{FF2B5EF4-FFF2-40B4-BE49-F238E27FC236}">
                <a16:creationId xmlns:a16="http://schemas.microsoft.com/office/drawing/2014/main" id="{9406AC7A-7049-5DDA-1BC7-FB62C6F1B06F}"/>
              </a:ext>
            </a:extLst>
          </p:cNvPr>
          <p:cNvSpPr/>
          <p:nvPr userDrawn="1"/>
        </p:nvSpPr>
        <p:spPr>
          <a:xfrm>
            <a:off x="5778500" y="-22860000"/>
            <a:ext cx="635000" cy="635000"/>
          </a:xfrm>
          <a:prstGeom prst="ellipse">
            <a:avLst/>
          </a:prstGeom>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3" name="页面-下">
            <a:extLst>
              <a:ext uri="{FF2B5EF4-FFF2-40B4-BE49-F238E27FC236}">
                <a16:creationId xmlns:a16="http://schemas.microsoft.com/office/drawing/2014/main" id="{91720DE9-49D0-5EA2-8D33-239DB16F73C0}"/>
              </a:ext>
            </a:extLst>
          </p:cNvPr>
          <p:cNvSpPr/>
          <p:nvPr userDrawn="1"/>
        </p:nvSpPr>
        <p:spPr>
          <a:xfrm>
            <a:off x="5778500" y="22860000"/>
            <a:ext cx="635000" cy="635000"/>
          </a:xfrm>
          <a:prstGeom prst="ellipse">
            <a:avLst/>
          </a:prstGeom>
          <a:noFill/>
          <a:extLst>
            <a:ext uri="{909E8E84-426E-40DD-AFC4-6F175D3DCCD1}">
              <a14:hiddenFill xmlns:a14="http://schemas.microsoft.com/office/drawing/2010/main">
                <a:solidFill>
                  <a:srgbClr val="FF0000"/>
                </a:solidFill>
              </a14:hiddenFill>
            </a:ext>
          </a:extLst>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0" name="矩形 9">
            <a:extLst>
              <a:ext uri="{FF2B5EF4-FFF2-40B4-BE49-F238E27FC236}">
                <a16:creationId xmlns:a16="http://schemas.microsoft.com/office/drawing/2014/main" id="{6C45E841-3BC6-48F2-CD2E-FB4520E1302A}"/>
              </a:ext>
            </a:extLst>
          </p:cNvPr>
          <p:cNvSpPr/>
          <p:nvPr userDrawn="1"/>
        </p:nvSpPr>
        <p:spPr>
          <a:xfrm>
            <a:off x="-44936229" y="-18679886"/>
            <a:ext cx="3200400" cy="2547257"/>
          </a:xfrm>
          <a:prstGeom prst="rect">
            <a:avLst/>
          </a:prstGeom>
          <a:solidFill>
            <a:schemeClr val="accent3"/>
          </a:soli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4" name="矩形 13">
            <a:extLst>
              <a:ext uri="{FF2B5EF4-FFF2-40B4-BE49-F238E27FC236}">
                <a16:creationId xmlns:a16="http://schemas.microsoft.com/office/drawing/2014/main" id="{DE607450-5475-9EBB-F6CD-ED0FE2D9C023}"/>
              </a:ext>
            </a:extLst>
          </p:cNvPr>
          <p:cNvSpPr/>
          <p:nvPr userDrawn="1"/>
        </p:nvSpPr>
        <p:spPr>
          <a:xfrm>
            <a:off x="54537428" y="31789915"/>
            <a:ext cx="3200400" cy="2547257"/>
          </a:xfrm>
          <a:prstGeom prst="rect">
            <a:avLst/>
          </a:prstGeom>
          <a:solidFill>
            <a:schemeClr val="accent3"/>
          </a:soli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1" name="页面-上">
            <a:extLst>
              <a:ext uri="{FF2B5EF4-FFF2-40B4-BE49-F238E27FC236}">
                <a16:creationId xmlns:a16="http://schemas.microsoft.com/office/drawing/2014/main" id="{E1F2B1C8-D1EA-4E43-CD59-02026EB1792E}"/>
              </a:ext>
            </a:extLst>
          </p:cNvPr>
          <p:cNvSpPr/>
          <p:nvPr userDrawn="1"/>
        </p:nvSpPr>
        <p:spPr>
          <a:xfrm>
            <a:off x="5778500" y="-22860000"/>
            <a:ext cx="635000" cy="635000"/>
          </a:xfrm>
          <a:prstGeom prst="ellipse">
            <a:avLst/>
          </a:prstGeom>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5" name="页面-下">
            <a:extLst>
              <a:ext uri="{FF2B5EF4-FFF2-40B4-BE49-F238E27FC236}">
                <a16:creationId xmlns:a16="http://schemas.microsoft.com/office/drawing/2014/main" id="{088BDE23-9313-C07A-39BD-354A042E6AE9}"/>
              </a:ext>
            </a:extLst>
          </p:cNvPr>
          <p:cNvSpPr/>
          <p:nvPr userDrawn="1"/>
        </p:nvSpPr>
        <p:spPr>
          <a:xfrm>
            <a:off x="5778500" y="22860000"/>
            <a:ext cx="635000" cy="635000"/>
          </a:xfrm>
          <a:prstGeom prst="ellipse">
            <a:avLst/>
          </a:prstGeom>
          <a:noFill/>
          <a:extLst>
            <a:ext uri="{909E8E84-426E-40DD-AFC4-6F175D3DCCD1}">
              <a14:hiddenFill xmlns:a14="http://schemas.microsoft.com/office/drawing/2010/main">
                <a:solidFill>
                  <a:srgbClr val="FF0000"/>
                </a:solidFill>
              </a14:hiddenFill>
            </a:ext>
          </a:extLst>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Tree>
    <p:extLst>
      <p:ext uri="{BB962C8B-B14F-4D97-AF65-F5344CB8AC3E}">
        <p14:creationId xmlns:p14="http://schemas.microsoft.com/office/powerpoint/2010/main" val="2517852474"/>
      </p:ext>
    </p:extLst>
  </p:cSld>
  <p:clrMap bg1="lt1" tx1="dk1" bg2="lt2" tx2="dk2" accent1="accent1" accent2="accent2" accent3="accent3" accent4="accent4" accent5="accent5" accent6="accent6" hlink="hlink" folHlink="folHlink"/>
  <p:sldLayoutIdLst>
    <p:sldLayoutId id="2147483664" r:id="rId1"/>
    <p:sldLayoutId id="2147483649" r:id="rId2"/>
    <p:sldLayoutId id="2147483662" r:id="rId3"/>
    <p:sldLayoutId id="2147483660" r:id="rId4"/>
    <p:sldLayoutId id="2147483652" r:id="rId5"/>
    <p:sldLayoutId id="2147483663" r:id="rId6"/>
    <p:sldLayoutId id="2147483666"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76">
          <p15:clr>
            <a:srgbClr val="F26B43"/>
          </p15:clr>
        </p15:guide>
        <p15:guide id="2" pos="3840">
          <p15:clr>
            <a:srgbClr val="F26B43"/>
          </p15:clr>
        </p15:guide>
        <p15:guide id="3" orient="horz" pos="432">
          <p15:clr>
            <a:srgbClr val="F26B43"/>
          </p15:clr>
        </p15:guide>
        <p15:guide id="4" pos="456">
          <p15:clr>
            <a:srgbClr val="F26B43"/>
          </p15:clr>
        </p15:guide>
        <p15:guide id="5" pos="7216">
          <p15:clr>
            <a:srgbClr val="F26B43"/>
          </p15:clr>
        </p15:guide>
        <p15:guide id="6" orient="horz" pos="864">
          <p15:clr>
            <a:srgbClr val="F26B43"/>
          </p15:clr>
        </p15:guide>
        <p15:guide id="7" orient="horz" pos="388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面-上">
            <a:extLst>
              <a:ext uri="{FF2B5EF4-FFF2-40B4-BE49-F238E27FC236}">
                <a16:creationId xmlns:a16="http://schemas.microsoft.com/office/drawing/2014/main" id="{E4E83A4A-222C-B165-145F-367E49B845E6}"/>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页面-下">
            <a:extLst>
              <a:ext uri="{FF2B5EF4-FFF2-40B4-BE49-F238E27FC236}">
                <a16:creationId xmlns:a16="http://schemas.microsoft.com/office/drawing/2014/main" id="{0894EF9D-7058-EACB-EE22-FB9A59648BA2}"/>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页面-上">
            <a:extLst>
              <a:ext uri="{FF2B5EF4-FFF2-40B4-BE49-F238E27FC236}">
                <a16:creationId xmlns:a16="http://schemas.microsoft.com/office/drawing/2014/main" id="{A9B5552C-DC69-8CBE-B6C0-7797F8C87B56}"/>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页面-下">
            <a:extLst>
              <a:ext uri="{FF2B5EF4-FFF2-40B4-BE49-F238E27FC236}">
                <a16:creationId xmlns:a16="http://schemas.microsoft.com/office/drawing/2014/main" id="{10634602-E871-6AE1-F6A0-923559EB04DF}"/>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页面-上">
            <a:extLst>
              <a:ext uri="{FF2B5EF4-FFF2-40B4-BE49-F238E27FC236}">
                <a16:creationId xmlns:a16="http://schemas.microsoft.com/office/drawing/2014/main" id="{0E5C26CF-2703-6E97-4A5E-A8A7BF6F2FB1}"/>
              </a:ext>
            </a:extLst>
          </p:cNvPr>
          <p:cNvSpPr/>
          <p:nvPr userDrawn="1"/>
        </p:nvSpPr>
        <p:spPr>
          <a:xfrm>
            <a:off x="5778500" y="-22860000"/>
            <a:ext cx="635000" cy="635000"/>
          </a:xfrm>
          <a:prstGeom prst="ellipse">
            <a:avLst/>
          </a:prstGeom>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7" name="页面-下">
            <a:extLst>
              <a:ext uri="{FF2B5EF4-FFF2-40B4-BE49-F238E27FC236}">
                <a16:creationId xmlns:a16="http://schemas.microsoft.com/office/drawing/2014/main" id="{6532D984-5BCE-A6B6-3D19-706EA5DA8653}"/>
              </a:ext>
            </a:extLst>
          </p:cNvPr>
          <p:cNvSpPr/>
          <p:nvPr userDrawn="1"/>
        </p:nvSpPr>
        <p:spPr>
          <a:xfrm>
            <a:off x="5778500" y="22860000"/>
            <a:ext cx="635000" cy="635000"/>
          </a:xfrm>
          <a:prstGeom prst="ellipse">
            <a:avLst/>
          </a:prstGeom>
          <a:noFill/>
          <a:extLst>
            <a:ext uri="{909E8E84-426E-40DD-AFC4-6F175D3DCCD1}">
              <a14:hiddenFill xmlns:a14="http://schemas.microsoft.com/office/drawing/2010/main">
                <a:solidFill>
                  <a:srgbClr val="FF0000"/>
                </a:solidFill>
              </a14:hiddenFill>
            </a:ext>
          </a:extLst>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8" name="页面-上">
            <a:extLst>
              <a:ext uri="{FF2B5EF4-FFF2-40B4-BE49-F238E27FC236}">
                <a16:creationId xmlns:a16="http://schemas.microsoft.com/office/drawing/2014/main" id="{5900C596-F6A5-D33C-107A-065759A57951}"/>
              </a:ext>
            </a:extLst>
          </p:cNvPr>
          <p:cNvSpPr/>
          <p:nvPr userDrawn="1"/>
        </p:nvSpPr>
        <p:spPr>
          <a:xfrm>
            <a:off x="5778500" y="-22860000"/>
            <a:ext cx="635000" cy="635000"/>
          </a:xfrm>
          <a:prstGeom prst="ellipse">
            <a:avLst/>
          </a:prstGeom>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9" name="页面-下">
            <a:extLst>
              <a:ext uri="{FF2B5EF4-FFF2-40B4-BE49-F238E27FC236}">
                <a16:creationId xmlns:a16="http://schemas.microsoft.com/office/drawing/2014/main" id="{8D7773F7-5089-AE07-95C5-98F18656A0C9}"/>
              </a:ext>
            </a:extLst>
          </p:cNvPr>
          <p:cNvSpPr/>
          <p:nvPr userDrawn="1"/>
        </p:nvSpPr>
        <p:spPr>
          <a:xfrm>
            <a:off x="5778500" y="22860000"/>
            <a:ext cx="635000" cy="635000"/>
          </a:xfrm>
          <a:prstGeom prst="ellipse">
            <a:avLst/>
          </a:prstGeom>
          <a:noFill/>
          <a:extLst>
            <a:ext uri="{909E8E84-426E-40DD-AFC4-6F175D3DCCD1}">
              <a14:hiddenFill xmlns:a14="http://schemas.microsoft.com/office/drawing/2010/main">
                <a:solidFill>
                  <a:srgbClr val="FF0000"/>
                </a:solidFill>
              </a14:hiddenFill>
            </a:ext>
          </a:extLst>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2" name="页面-上">
            <a:extLst>
              <a:ext uri="{FF2B5EF4-FFF2-40B4-BE49-F238E27FC236}">
                <a16:creationId xmlns:a16="http://schemas.microsoft.com/office/drawing/2014/main" id="{9406AC7A-7049-5DDA-1BC7-FB62C6F1B06F}"/>
              </a:ext>
            </a:extLst>
          </p:cNvPr>
          <p:cNvSpPr/>
          <p:nvPr userDrawn="1"/>
        </p:nvSpPr>
        <p:spPr>
          <a:xfrm>
            <a:off x="5778500" y="-22860000"/>
            <a:ext cx="635000" cy="635000"/>
          </a:xfrm>
          <a:prstGeom prst="ellipse">
            <a:avLst/>
          </a:prstGeom>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3" name="页面-下">
            <a:extLst>
              <a:ext uri="{FF2B5EF4-FFF2-40B4-BE49-F238E27FC236}">
                <a16:creationId xmlns:a16="http://schemas.microsoft.com/office/drawing/2014/main" id="{91720DE9-49D0-5EA2-8D33-239DB16F73C0}"/>
              </a:ext>
            </a:extLst>
          </p:cNvPr>
          <p:cNvSpPr/>
          <p:nvPr userDrawn="1"/>
        </p:nvSpPr>
        <p:spPr>
          <a:xfrm>
            <a:off x="5778500" y="22860000"/>
            <a:ext cx="635000" cy="635000"/>
          </a:xfrm>
          <a:prstGeom prst="ellipse">
            <a:avLst/>
          </a:prstGeom>
          <a:noFill/>
          <a:extLst>
            <a:ext uri="{909E8E84-426E-40DD-AFC4-6F175D3DCCD1}">
              <a14:hiddenFill xmlns:a14="http://schemas.microsoft.com/office/drawing/2010/main">
                <a:solidFill>
                  <a:srgbClr val="FF0000"/>
                </a:solidFill>
              </a14:hiddenFill>
            </a:ext>
          </a:extLst>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Tree>
    <p:extLst>
      <p:ext uri="{BB962C8B-B14F-4D97-AF65-F5344CB8AC3E}">
        <p14:creationId xmlns:p14="http://schemas.microsoft.com/office/powerpoint/2010/main" val="2740396887"/>
      </p:ext>
    </p:extLst>
  </p:cSld>
  <p:clrMap bg1="lt1" tx1="dk1" bg2="lt2" tx2="dk2" accent1="accent1" accent2="accent2" accent3="accent3" accent4="accent4" accent5="accent5" accent6="accent6" hlink="hlink" folHlink="folHlink"/>
  <p:sldLayoutIdLst>
    <p:sldLayoutId id="214748366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76">
          <p15:clr>
            <a:srgbClr val="F26B43"/>
          </p15:clr>
        </p15:guide>
        <p15:guide id="2" pos="3840">
          <p15:clr>
            <a:srgbClr val="F26B43"/>
          </p15:clr>
        </p15:guide>
        <p15:guide id="3" orient="horz" pos="432">
          <p15:clr>
            <a:srgbClr val="F26B43"/>
          </p15:clr>
        </p15:guide>
        <p15:guide id="4" pos="456">
          <p15:clr>
            <a:srgbClr val="F26B43"/>
          </p15:clr>
        </p15:guide>
        <p15:guide id="5" pos="7216">
          <p15:clr>
            <a:srgbClr val="F26B43"/>
          </p15:clr>
        </p15:guide>
        <p15:guide id="6" orient="horz" pos="864">
          <p15:clr>
            <a:srgbClr val="F26B43"/>
          </p15:clr>
        </p15:guide>
        <p15:guide id="7" orient="horz" pos="388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31.png"/><Relationship Id="rId7" Type="http://schemas.openxmlformats.org/officeDocument/2006/relationships/image" Target="../media/image23.png"/><Relationship Id="rId12" Type="http://schemas.openxmlformats.org/officeDocument/2006/relationships/image" Target="../media/image20.svg"/><Relationship Id="rId2" Type="http://schemas.openxmlformats.org/officeDocument/2006/relationships/image" Target="../media/image3.png"/><Relationship Id="rId1" Type="http://schemas.openxmlformats.org/officeDocument/2006/relationships/slideLayout" Target="../slideLayouts/slideLayout5.xml"/><Relationship Id="rId6" Type="http://schemas.openxmlformats.org/officeDocument/2006/relationships/image" Target="../media/image22.svg"/><Relationship Id="rId11" Type="http://schemas.openxmlformats.org/officeDocument/2006/relationships/image" Target="../media/image19.png"/><Relationship Id="rId5" Type="http://schemas.openxmlformats.org/officeDocument/2006/relationships/image" Target="../media/image21.png"/><Relationship Id="rId10" Type="http://schemas.openxmlformats.org/officeDocument/2006/relationships/image" Target="../media/image18.svg"/><Relationship Id="rId4" Type="http://schemas.openxmlformats.org/officeDocument/2006/relationships/image" Target="../media/image32.png"/><Relationship Id="rId9"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 Id="rId9" Type="http://schemas.openxmlformats.org/officeDocument/2006/relationships/image" Target="../media/image14.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svg"/><Relationship Id="rId2" Type="http://schemas.openxmlformats.org/officeDocument/2006/relationships/image" Target="../media/image15.png"/><Relationship Id="rId1" Type="http://schemas.openxmlformats.org/officeDocument/2006/relationships/slideLayout" Target="../slideLayouts/slideLayout6.xm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image" Target="../media/image18.sv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svg"/></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chart" Target="../charts/chart2.xml"/><Relationship Id="rId4" Type="http://schemas.openxmlformats.org/officeDocument/2006/relationships/image" Target="../media/image2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5.xml"/><Relationship Id="rId4" Type="http://schemas.openxmlformats.org/officeDocument/2006/relationships/image" Target="../media/image29.sv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标题 1">
            <a:extLst>
              <a:ext uri="{FF2B5EF4-FFF2-40B4-BE49-F238E27FC236}">
                <a16:creationId xmlns:a16="http://schemas.microsoft.com/office/drawing/2014/main" id="{AC71528D-52AE-B662-6ABF-9D6EECF2244A}"/>
              </a:ext>
            </a:extLst>
          </p:cNvPr>
          <p:cNvSpPr txBox="1">
            <a:spLocks/>
          </p:cNvSpPr>
          <p:nvPr/>
        </p:nvSpPr>
        <p:spPr>
          <a:xfrm>
            <a:off x="1596000" y="2508675"/>
            <a:ext cx="9000000" cy="3600000"/>
          </a:xfrm>
          <a:prstGeom prst="rect">
            <a:avLst/>
          </a:prstGeom>
          <a:noFill/>
        </p:spPr>
        <p:txBody>
          <a:bodyPr wrap="square" anchor="t" anchorCtr="0">
            <a:prstTxWarp prst="textArchUp">
              <a:avLst>
                <a:gd name="adj" fmla="val 11986290"/>
              </a:avLst>
            </a:prstTxWarp>
            <a:spAutoFit/>
          </a:bodyPr>
          <a:lstStyle>
            <a:defPPr>
              <a:defRPr lang="zh-CN"/>
            </a:defPPr>
            <a:lvl1pPr>
              <a:lnSpc>
                <a:spcPct val="120000"/>
              </a:lnSpc>
              <a:spcBef>
                <a:spcPct val="0"/>
              </a:spcBef>
              <a:buNone/>
              <a:defRPr sz="2400" kern="2200">
                <a:gradFill>
                  <a:gsLst>
                    <a:gs pos="12000">
                      <a:schemeClr val="accent1">
                        <a:lumMod val="90000"/>
                        <a:lumOff val="10000"/>
                      </a:schemeClr>
                    </a:gs>
                    <a:gs pos="88000">
                      <a:schemeClr val="accent2">
                        <a:lumMod val="90000"/>
                      </a:schemeClr>
                    </a:gs>
                  </a:gsLst>
                  <a:lin ang="4800000" scaled="0"/>
                </a:gradFill>
                <a:effectLst/>
                <a:latin typeface="+mj-ea"/>
                <a:ea typeface="+mj-ea"/>
                <a:cs typeface="+mj-cs"/>
              </a:defRPr>
            </a:lvl1pPr>
          </a:lstStyle>
          <a:p>
            <a:pPr algn="ctr"/>
            <a:r>
              <a:rPr lang="en-US" altLang="zh-CN" dirty="0">
                <a:ln w="3175">
                  <a:noFill/>
                </a:ln>
                <a:solidFill>
                  <a:schemeClr val="accent2">
                    <a:alpha val="70000"/>
                  </a:schemeClr>
                </a:solidFill>
                <a:latin typeface="+mn-ea"/>
                <a:ea typeface="+mn-ea"/>
                <a:cs typeface="胡晓波男神体2.0" panose="02010600030101010101" pitchFamily="50" charset="0"/>
              </a:rPr>
              <a:t>Embrace  change  Create  brilliance  together</a:t>
            </a:r>
            <a:endParaRPr lang="zh-CN" altLang="en-US" dirty="0">
              <a:ln w="3175">
                <a:noFill/>
              </a:ln>
              <a:solidFill>
                <a:schemeClr val="accent2">
                  <a:alpha val="70000"/>
                </a:schemeClr>
              </a:solidFill>
              <a:latin typeface="+mn-ea"/>
              <a:ea typeface="+mn-ea"/>
              <a:cs typeface="胡晓波男神体2.0" panose="02010600030101010101" pitchFamily="50" charset="0"/>
            </a:endParaRPr>
          </a:p>
        </p:txBody>
      </p:sp>
      <p:grpSp>
        <p:nvGrpSpPr>
          <p:cNvPr id="20" name="组合 19">
            <a:extLst>
              <a:ext uri="{FF2B5EF4-FFF2-40B4-BE49-F238E27FC236}">
                <a16:creationId xmlns:a16="http://schemas.microsoft.com/office/drawing/2014/main" id="{EF3DB047-2B13-3096-FCA7-7B1C646A48F0}"/>
              </a:ext>
            </a:extLst>
          </p:cNvPr>
          <p:cNvGrpSpPr/>
          <p:nvPr/>
        </p:nvGrpSpPr>
        <p:grpSpPr>
          <a:xfrm>
            <a:off x="6182791" y="1128197"/>
            <a:ext cx="4327300" cy="1602884"/>
            <a:chOff x="6230916" y="866712"/>
            <a:chExt cx="4327300" cy="1602884"/>
          </a:xfrm>
          <a:gradFill flip="none" rotWithShape="1">
            <a:gsLst>
              <a:gs pos="12000">
                <a:schemeClr val="accent2"/>
              </a:gs>
              <a:gs pos="88000">
                <a:schemeClr val="accent3"/>
              </a:gs>
            </a:gsLst>
            <a:lin ang="16200000" scaled="0"/>
            <a:tileRect/>
          </a:gradFill>
        </p:grpSpPr>
        <p:sp>
          <p:nvSpPr>
            <p:cNvPr id="59" name="文本框 58">
              <a:extLst>
                <a:ext uri="{FF2B5EF4-FFF2-40B4-BE49-F238E27FC236}">
                  <a16:creationId xmlns:a16="http://schemas.microsoft.com/office/drawing/2014/main" id="{B207A477-52D1-E09B-E43A-58BD1B6B1261}"/>
                </a:ext>
              </a:extLst>
            </p:cNvPr>
            <p:cNvSpPr txBox="1">
              <a:spLocks/>
            </p:cNvSpPr>
            <p:nvPr/>
          </p:nvSpPr>
          <p:spPr>
            <a:xfrm>
              <a:off x="9007239" y="1082014"/>
              <a:ext cx="1550977" cy="1387582"/>
            </a:xfrm>
            <a:custGeom>
              <a:avLst/>
              <a:gdLst/>
              <a:ahLst/>
              <a:cxnLst/>
              <a:rect l="l" t="t" r="r" b="b"/>
              <a:pathLst>
                <a:path w="1117664" h="999918">
                  <a:moveTo>
                    <a:pt x="219542" y="748893"/>
                  </a:moveTo>
                  <a:cubicBezTo>
                    <a:pt x="219542" y="751865"/>
                    <a:pt x="169021" y="808329"/>
                    <a:pt x="67980" y="918286"/>
                  </a:cubicBezTo>
                  <a:cubicBezTo>
                    <a:pt x="121472" y="925716"/>
                    <a:pt x="154162" y="929430"/>
                    <a:pt x="166049" y="929430"/>
                  </a:cubicBezTo>
                  <a:lnTo>
                    <a:pt x="168278" y="929430"/>
                  </a:lnTo>
                  <a:cubicBezTo>
                    <a:pt x="186109" y="907885"/>
                    <a:pt x="204683" y="848449"/>
                    <a:pt x="223999" y="751122"/>
                  </a:cubicBezTo>
                  <a:lnTo>
                    <a:pt x="223999" y="748893"/>
                  </a:lnTo>
                  <a:close/>
                  <a:moveTo>
                    <a:pt x="323183" y="641909"/>
                  </a:moveTo>
                  <a:cubicBezTo>
                    <a:pt x="308324" y="653053"/>
                    <a:pt x="300895" y="666798"/>
                    <a:pt x="300895" y="683142"/>
                  </a:cubicBezTo>
                  <a:cubicBezTo>
                    <a:pt x="315754" y="663826"/>
                    <a:pt x="323183" y="650081"/>
                    <a:pt x="323183" y="641909"/>
                  </a:cubicBezTo>
                  <a:close/>
                  <a:moveTo>
                    <a:pt x="899341" y="552755"/>
                  </a:moveTo>
                  <a:lnTo>
                    <a:pt x="904913" y="552755"/>
                  </a:lnTo>
                  <a:cubicBezTo>
                    <a:pt x="904913" y="598075"/>
                    <a:pt x="966207" y="719918"/>
                    <a:pt x="1088793" y="918286"/>
                  </a:cubicBezTo>
                  <a:lnTo>
                    <a:pt x="1117664" y="957826"/>
                  </a:lnTo>
                  <a:lnTo>
                    <a:pt x="1117664" y="999918"/>
                  </a:lnTo>
                  <a:lnTo>
                    <a:pt x="1115261" y="999639"/>
                  </a:lnTo>
                  <a:cubicBezTo>
                    <a:pt x="1110989" y="998525"/>
                    <a:pt x="1108853" y="997039"/>
                    <a:pt x="1108853" y="995181"/>
                  </a:cubicBezTo>
                  <a:cubicBezTo>
                    <a:pt x="1107367" y="995181"/>
                    <a:pt x="1106624" y="996296"/>
                    <a:pt x="1106624" y="998525"/>
                  </a:cubicBezTo>
                  <a:cubicBezTo>
                    <a:pt x="1081364" y="993324"/>
                    <a:pt x="1046445" y="990724"/>
                    <a:pt x="1001868" y="990724"/>
                  </a:cubicBezTo>
                  <a:cubicBezTo>
                    <a:pt x="1000382" y="990724"/>
                    <a:pt x="997782" y="989238"/>
                    <a:pt x="994067" y="986266"/>
                  </a:cubicBezTo>
                  <a:cubicBezTo>
                    <a:pt x="992581" y="986266"/>
                    <a:pt x="991838" y="987752"/>
                    <a:pt x="991838" y="990724"/>
                  </a:cubicBezTo>
                  <a:lnTo>
                    <a:pt x="979580" y="986266"/>
                  </a:lnTo>
                  <a:cubicBezTo>
                    <a:pt x="910485" y="984780"/>
                    <a:pt x="860708" y="984037"/>
                    <a:pt x="830247" y="984037"/>
                  </a:cubicBezTo>
                  <a:cubicBezTo>
                    <a:pt x="828018" y="984037"/>
                    <a:pt x="825046" y="983294"/>
                    <a:pt x="821331" y="981808"/>
                  </a:cubicBezTo>
                  <a:cubicBezTo>
                    <a:pt x="819102" y="981808"/>
                    <a:pt x="817988" y="982551"/>
                    <a:pt x="817988" y="984037"/>
                  </a:cubicBezTo>
                  <a:lnTo>
                    <a:pt x="797928" y="981808"/>
                  </a:lnTo>
                  <a:lnTo>
                    <a:pt x="766724" y="981808"/>
                  </a:lnTo>
                  <a:lnTo>
                    <a:pt x="750008" y="984037"/>
                  </a:lnTo>
                  <a:cubicBezTo>
                    <a:pt x="747036" y="982551"/>
                    <a:pt x="742207" y="981808"/>
                    <a:pt x="735521" y="981808"/>
                  </a:cubicBezTo>
                  <a:lnTo>
                    <a:pt x="723262" y="981808"/>
                  </a:lnTo>
                  <a:cubicBezTo>
                    <a:pt x="718061" y="981808"/>
                    <a:pt x="715461" y="982551"/>
                    <a:pt x="715461" y="984037"/>
                  </a:cubicBezTo>
                  <a:lnTo>
                    <a:pt x="699859" y="981808"/>
                  </a:lnTo>
                  <a:lnTo>
                    <a:pt x="657511" y="981808"/>
                  </a:lnTo>
                  <a:cubicBezTo>
                    <a:pt x="650824" y="981808"/>
                    <a:pt x="646367" y="982551"/>
                    <a:pt x="644138" y="984037"/>
                  </a:cubicBezTo>
                  <a:lnTo>
                    <a:pt x="632993" y="981808"/>
                  </a:lnTo>
                  <a:cubicBezTo>
                    <a:pt x="597332" y="981808"/>
                    <a:pt x="542354" y="985523"/>
                    <a:pt x="468059" y="992953"/>
                  </a:cubicBezTo>
                  <a:cubicBezTo>
                    <a:pt x="435369" y="978837"/>
                    <a:pt x="419024" y="965835"/>
                    <a:pt x="419024" y="953948"/>
                  </a:cubicBezTo>
                  <a:cubicBezTo>
                    <a:pt x="451714" y="936860"/>
                    <a:pt x="513750" y="922744"/>
                    <a:pt x="605133" y="911600"/>
                  </a:cubicBezTo>
                  <a:cubicBezTo>
                    <a:pt x="607362" y="911600"/>
                    <a:pt x="608476" y="912343"/>
                    <a:pt x="608476" y="913828"/>
                  </a:cubicBezTo>
                  <a:cubicBezTo>
                    <a:pt x="669398" y="911600"/>
                    <a:pt x="699859" y="903427"/>
                    <a:pt x="699859" y="889311"/>
                  </a:cubicBezTo>
                  <a:cubicBezTo>
                    <a:pt x="705802" y="875938"/>
                    <a:pt x="708774" y="864422"/>
                    <a:pt x="708774" y="854764"/>
                  </a:cubicBezTo>
                  <a:lnTo>
                    <a:pt x="706546" y="854764"/>
                  </a:lnTo>
                  <a:cubicBezTo>
                    <a:pt x="669398" y="868137"/>
                    <a:pt x="641537" y="874824"/>
                    <a:pt x="622964" y="874824"/>
                  </a:cubicBezTo>
                  <a:lnTo>
                    <a:pt x="597332" y="874824"/>
                  </a:lnTo>
                  <a:cubicBezTo>
                    <a:pt x="584702" y="874824"/>
                    <a:pt x="568357" y="863308"/>
                    <a:pt x="548297" y="840276"/>
                  </a:cubicBezTo>
                  <a:lnTo>
                    <a:pt x="548297" y="838047"/>
                  </a:lnTo>
                  <a:cubicBezTo>
                    <a:pt x="548297" y="832847"/>
                    <a:pt x="574300" y="820588"/>
                    <a:pt x="626307" y="801271"/>
                  </a:cubicBezTo>
                  <a:cubicBezTo>
                    <a:pt x="678313" y="768582"/>
                    <a:pt x="705802" y="749265"/>
                    <a:pt x="708774" y="743321"/>
                  </a:cubicBezTo>
                  <a:lnTo>
                    <a:pt x="708774" y="739978"/>
                  </a:lnTo>
                  <a:cubicBezTo>
                    <a:pt x="665683" y="757066"/>
                    <a:pt x="625935" y="765610"/>
                    <a:pt x="589531" y="765610"/>
                  </a:cubicBezTo>
                  <a:cubicBezTo>
                    <a:pt x="551640" y="765610"/>
                    <a:pt x="517836" y="745550"/>
                    <a:pt x="488118" y="705431"/>
                  </a:cubicBezTo>
                  <a:lnTo>
                    <a:pt x="488118" y="696515"/>
                  </a:lnTo>
                  <a:cubicBezTo>
                    <a:pt x="491833" y="677942"/>
                    <a:pt x="501491" y="668655"/>
                    <a:pt x="517093" y="668655"/>
                  </a:cubicBezTo>
                  <a:cubicBezTo>
                    <a:pt x="517093" y="670141"/>
                    <a:pt x="517836" y="670884"/>
                    <a:pt x="519322" y="670884"/>
                  </a:cubicBezTo>
                  <a:lnTo>
                    <a:pt x="517093" y="677570"/>
                  </a:lnTo>
                  <a:lnTo>
                    <a:pt x="517093" y="709889"/>
                  </a:lnTo>
                  <a:cubicBezTo>
                    <a:pt x="537153" y="709889"/>
                    <a:pt x="581730" y="689086"/>
                    <a:pt x="650824" y="647481"/>
                  </a:cubicBezTo>
                  <a:cubicBezTo>
                    <a:pt x="735521" y="601418"/>
                    <a:pt x="787898" y="578386"/>
                    <a:pt x="807958" y="578386"/>
                  </a:cubicBezTo>
                  <a:lnTo>
                    <a:pt x="812416" y="578386"/>
                  </a:lnTo>
                  <a:cubicBezTo>
                    <a:pt x="840648" y="578386"/>
                    <a:pt x="874452" y="600304"/>
                    <a:pt x="913829" y="644138"/>
                  </a:cubicBezTo>
                  <a:lnTo>
                    <a:pt x="917172" y="661968"/>
                  </a:lnTo>
                  <a:cubicBezTo>
                    <a:pt x="906028" y="667912"/>
                    <a:pt x="866280" y="682399"/>
                    <a:pt x="797928" y="705431"/>
                  </a:cubicBezTo>
                  <a:lnTo>
                    <a:pt x="768953" y="728834"/>
                  </a:lnTo>
                  <a:cubicBezTo>
                    <a:pt x="773411" y="729577"/>
                    <a:pt x="775640" y="731434"/>
                    <a:pt x="775640" y="734406"/>
                  </a:cubicBezTo>
                  <a:lnTo>
                    <a:pt x="772297" y="734406"/>
                  </a:lnTo>
                  <a:cubicBezTo>
                    <a:pt x="769325" y="732177"/>
                    <a:pt x="765239" y="731063"/>
                    <a:pt x="760038" y="731063"/>
                  </a:cubicBezTo>
                  <a:lnTo>
                    <a:pt x="764496" y="745550"/>
                  </a:lnTo>
                  <a:cubicBezTo>
                    <a:pt x="774154" y="743321"/>
                    <a:pt x="778983" y="740721"/>
                    <a:pt x="778983" y="737749"/>
                  </a:cubicBezTo>
                  <a:cubicBezTo>
                    <a:pt x="826532" y="742207"/>
                    <a:pt x="850306" y="756323"/>
                    <a:pt x="850306" y="780097"/>
                  </a:cubicBezTo>
                  <a:cubicBezTo>
                    <a:pt x="834704" y="796442"/>
                    <a:pt x="809816" y="811673"/>
                    <a:pt x="775640" y="825789"/>
                  </a:cubicBezTo>
                  <a:cubicBezTo>
                    <a:pt x="775640" y="833961"/>
                    <a:pt x="774525" y="838047"/>
                    <a:pt x="772297" y="838047"/>
                  </a:cubicBezTo>
                  <a:lnTo>
                    <a:pt x="775640" y="844734"/>
                  </a:lnTo>
                  <a:lnTo>
                    <a:pt x="775640" y="872595"/>
                  </a:lnTo>
                  <a:lnTo>
                    <a:pt x="772297" y="900455"/>
                  </a:lnTo>
                  <a:cubicBezTo>
                    <a:pt x="907513" y="884853"/>
                    <a:pt x="984037" y="877052"/>
                    <a:pt x="1001868" y="877052"/>
                  </a:cubicBezTo>
                  <a:lnTo>
                    <a:pt x="1001868" y="865908"/>
                  </a:lnTo>
                  <a:cubicBezTo>
                    <a:pt x="999639" y="846591"/>
                    <a:pt x="970293" y="771925"/>
                    <a:pt x="913829" y="641909"/>
                  </a:cubicBezTo>
                  <a:cubicBezTo>
                    <a:pt x="904170" y="609962"/>
                    <a:pt x="899341" y="580244"/>
                    <a:pt x="899341" y="552755"/>
                  </a:cubicBezTo>
                  <a:close/>
                  <a:moveTo>
                    <a:pt x="268576" y="521551"/>
                  </a:moveTo>
                  <a:cubicBezTo>
                    <a:pt x="264119" y="534924"/>
                    <a:pt x="261890" y="543468"/>
                    <a:pt x="261890" y="547183"/>
                  </a:cubicBezTo>
                  <a:lnTo>
                    <a:pt x="261890" y="559441"/>
                  </a:lnTo>
                  <a:lnTo>
                    <a:pt x="265233" y="559441"/>
                  </a:lnTo>
                  <a:cubicBezTo>
                    <a:pt x="265233" y="554984"/>
                    <a:pt x="267462" y="543468"/>
                    <a:pt x="271920" y="524894"/>
                  </a:cubicBezTo>
                  <a:lnTo>
                    <a:pt x="271920" y="521551"/>
                  </a:lnTo>
                  <a:close/>
                  <a:moveTo>
                    <a:pt x="821331" y="423481"/>
                  </a:moveTo>
                  <a:cubicBezTo>
                    <a:pt x="792356" y="449485"/>
                    <a:pt x="761895" y="478460"/>
                    <a:pt x="729948" y="510407"/>
                  </a:cubicBezTo>
                  <a:lnTo>
                    <a:pt x="732177" y="510407"/>
                  </a:lnTo>
                  <a:cubicBezTo>
                    <a:pt x="759666" y="492576"/>
                    <a:pt x="787527" y="478831"/>
                    <a:pt x="815759" y="469173"/>
                  </a:cubicBezTo>
                  <a:cubicBezTo>
                    <a:pt x="815759" y="463229"/>
                    <a:pt x="818731" y="447999"/>
                    <a:pt x="824675" y="423481"/>
                  </a:cubicBezTo>
                  <a:close/>
                  <a:moveTo>
                    <a:pt x="790127" y="415680"/>
                  </a:moveTo>
                  <a:cubicBezTo>
                    <a:pt x="712118" y="454314"/>
                    <a:pt x="663454" y="476974"/>
                    <a:pt x="644138" y="483660"/>
                  </a:cubicBezTo>
                  <a:lnTo>
                    <a:pt x="644138" y="487004"/>
                  </a:lnTo>
                  <a:cubicBezTo>
                    <a:pt x="664197" y="494433"/>
                    <a:pt x="674227" y="500005"/>
                    <a:pt x="674227" y="503720"/>
                  </a:cubicBezTo>
                  <a:lnTo>
                    <a:pt x="671998" y="503720"/>
                  </a:lnTo>
                  <a:lnTo>
                    <a:pt x="622964" y="489233"/>
                  </a:lnTo>
                  <a:lnTo>
                    <a:pt x="622964" y="538267"/>
                  </a:lnTo>
                  <a:cubicBezTo>
                    <a:pt x="622964" y="544954"/>
                    <a:pt x="622221" y="553498"/>
                    <a:pt x="620735" y="563899"/>
                  </a:cubicBezTo>
                  <a:cubicBezTo>
                    <a:pt x="622221" y="568357"/>
                    <a:pt x="622964" y="571700"/>
                    <a:pt x="622964" y="573929"/>
                  </a:cubicBezTo>
                  <a:cubicBezTo>
                    <a:pt x="621478" y="576901"/>
                    <a:pt x="620735" y="579872"/>
                    <a:pt x="620735" y="582844"/>
                  </a:cubicBezTo>
                  <a:cubicBezTo>
                    <a:pt x="628164" y="582844"/>
                    <a:pt x="685743" y="527123"/>
                    <a:pt x="793471" y="415680"/>
                  </a:cubicBezTo>
                  <a:close/>
                  <a:moveTo>
                    <a:pt x="410108" y="380019"/>
                  </a:moveTo>
                  <a:cubicBezTo>
                    <a:pt x="379647" y="394878"/>
                    <a:pt x="364417" y="416052"/>
                    <a:pt x="364417" y="443541"/>
                  </a:cubicBezTo>
                  <a:cubicBezTo>
                    <a:pt x="359216" y="457657"/>
                    <a:pt x="342128" y="523037"/>
                    <a:pt x="313153" y="639680"/>
                  </a:cubicBezTo>
                  <a:cubicBezTo>
                    <a:pt x="326526" y="639680"/>
                    <a:pt x="338785" y="613677"/>
                    <a:pt x="349929" y="561670"/>
                  </a:cubicBezTo>
                  <a:cubicBezTo>
                    <a:pt x="372961" y="511150"/>
                    <a:pt x="393021" y="450599"/>
                    <a:pt x="410108" y="380019"/>
                  </a:cubicBezTo>
                  <a:close/>
                  <a:moveTo>
                    <a:pt x="835819" y="299780"/>
                  </a:moveTo>
                  <a:cubicBezTo>
                    <a:pt x="757809" y="299780"/>
                    <a:pt x="698373" y="331356"/>
                    <a:pt x="657511" y="394506"/>
                  </a:cubicBezTo>
                  <a:lnTo>
                    <a:pt x="659740" y="394506"/>
                  </a:lnTo>
                  <a:cubicBezTo>
                    <a:pt x="722147" y="363303"/>
                    <a:pt x="773040" y="346215"/>
                    <a:pt x="812416" y="343243"/>
                  </a:cubicBezTo>
                  <a:cubicBezTo>
                    <a:pt x="824303" y="344729"/>
                    <a:pt x="833218" y="345472"/>
                    <a:pt x="839162" y="345472"/>
                  </a:cubicBezTo>
                  <a:cubicBezTo>
                    <a:pt x="839162" y="337299"/>
                    <a:pt x="841020" y="322069"/>
                    <a:pt x="844734" y="299780"/>
                  </a:cubicBezTo>
                  <a:close/>
                  <a:moveTo>
                    <a:pt x="703202" y="0"/>
                  </a:moveTo>
                  <a:cubicBezTo>
                    <a:pt x="739607" y="4458"/>
                    <a:pt x="793099" y="47177"/>
                    <a:pt x="863679" y="128159"/>
                  </a:cubicBezTo>
                  <a:cubicBezTo>
                    <a:pt x="863679" y="130388"/>
                    <a:pt x="865537" y="134102"/>
                    <a:pt x="869252" y="139303"/>
                  </a:cubicBezTo>
                  <a:lnTo>
                    <a:pt x="869252" y="150447"/>
                  </a:lnTo>
                  <a:cubicBezTo>
                    <a:pt x="856621" y="160849"/>
                    <a:pt x="818359" y="181651"/>
                    <a:pt x="754466" y="212855"/>
                  </a:cubicBezTo>
                  <a:cubicBezTo>
                    <a:pt x="667541" y="261890"/>
                    <a:pt x="618877" y="293094"/>
                    <a:pt x="608476" y="306467"/>
                  </a:cubicBezTo>
                  <a:cubicBezTo>
                    <a:pt x="627793" y="326526"/>
                    <a:pt x="637451" y="340643"/>
                    <a:pt x="637451" y="348815"/>
                  </a:cubicBezTo>
                  <a:cubicBezTo>
                    <a:pt x="634479" y="382991"/>
                    <a:pt x="631508" y="404536"/>
                    <a:pt x="628536" y="413452"/>
                  </a:cubicBezTo>
                  <a:cubicBezTo>
                    <a:pt x="635222" y="413452"/>
                    <a:pt x="641909" y="397107"/>
                    <a:pt x="648595" y="364417"/>
                  </a:cubicBezTo>
                  <a:cubicBezTo>
                    <a:pt x="673113" y="313896"/>
                    <a:pt x="724376" y="264490"/>
                    <a:pt x="802386" y="216198"/>
                  </a:cubicBezTo>
                  <a:cubicBezTo>
                    <a:pt x="802386" y="213227"/>
                    <a:pt x="811673" y="200968"/>
                    <a:pt x="830247" y="179422"/>
                  </a:cubicBezTo>
                  <a:lnTo>
                    <a:pt x="832476" y="179422"/>
                  </a:lnTo>
                  <a:cubicBezTo>
                    <a:pt x="882996" y="194281"/>
                    <a:pt x="929802" y="231800"/>
                    <a:pt x="972893" y="291979"/>
                  </a:cubicBezTo>
                  <a:lnTo>
                    <a:pt x="972893" y="299780"/>
                  </a:lnTo>
                  <a:cubicBezTo>
                    <a:pt x="963978" y="315382"/>
                    <a:pt x="935746" y="374818"/>
                    <a:pt x="888197" y="478088"/>
                  </a:cubicBezTo>
                  <a:cubicBezTo>
                    <a:pt x="853278" y="539753"/>
                    <a:pt x="825418" y="570585"/>
                    <a:pt x="804615" y="570585"/>
                  </a:cubicBezTo>
                  <a:lnTo>
                    <a:pt x="793471" y="570585"/>
                  </a:lnTo>
                  <a:cubicBezTo>
                    <a:pt x="786784" y="570585"/>
                    <a:pt x="778612" y="567614"/>
                    <a:pt x="768953" y="561670"/>
                  </a:cubicBezTo>
                  <a:cubicBezTo>
                    <a:pt x="710260" y="593617"/>
                    <a:pt x="670141" y="610705"/>
                    <a:pt x="648595" y="612934"/>
                  </a:cubicBezTo>
                  <a:lnTo>
                    <a:pt x="632993" y="612934"/>
                  </a:lnTo>
                  <a:lnTo>
                    <a:pt x="632993" y="630764"/>
                  </a:lnTo>
                  <a:cubicBezTo>
                    <a:pt x="632993" y="640423"/>
                    <a:pt x="629650" y="645995"/>
                    <a:pt x="622964" y="647481"/>
                  </a:cubicBezTo>
                  <a:cubicBezTo>
                    <a:pt x="602904" y="643766"/>
                    <a:pt x="582844" y="617391"/>
                    <a:pt x="562785" y="568357"/>
                  </a:cubicBezTo>
                  <a:cubicBezTo>
                    <a:pt x="545697" y="502234"/>
                    <a:pt x="534181" y="451342"/>
                    <a:pt x="528237" y="415680"/>
                  </a:cubicBezTo>
                  <a:lnTo>
                    <a:pt x="523780" y="415680"/>
                  </a:lnTo>
                  <a:cubicBezTo>
                    <a:pt x="504463" y="429054"/>
                    <a:pt x="472516" y="475859"/>
                    <a:pt x="427939" y="556098"/>
                  </a:cubicBezTo>
                  <a:cubicBezTo>
                    <a:pt x="421253" y="575415"/>
                    <a:pt x="397478" y="605876"/>
                    <a:pt x="356616" y="647481"/>
                  </a:cubicBezTo>
                  <a:cubicBezTo>
                    <a:pt x="377419" y="659368"/>
                    <a:pt x="392278" y="681657"/>
                    <a:pt x="401193" y="714346"/>
                  </a:cubicBezTo>
                  <a:cubicBezTo>
                    <a:pt x="409366" y="736635"/>
                    <a:pt x="413452" y="749636"/>
                    <a:pt x="413452" y="753351"/>
                  </a:cubicBezTo>
                  <a:cubicBezTo>
                    <a:pt x="417166" y="753351"/>
                    <a:pt x="425710" y="712489"/>
                    <a:pt x="439083" y="630764"/>
                  </a:cubicBezTo>
                  <a:cubicBezTo>
                    <a:pt x="442055" y="630764"/>
                    <a:pt x="446884" y="614791"/>
                    <a:pt x="453571" y="582844"/>
                  </a:cubicBezTo>
                  <a:lnTo>
                    <a:pt x="459143" y="583959"/>
                  </a:lnTo>
                  <a:cubicBezTo>
                    <a:pt x="459143" y="589159"/>
                    <a:pt x="458029" y="593246"/>
                    <a:pt x="455800" y="596217"/>
                  </a:cubicBezTo>
                  <a:cubicBezTo>
                    <a:pt x="455800" y="611819"/>
                    <a:pt x="456914" y="629650"/>
                    <a:pt x="459143" y="649710"/>
                  </a:cubicBezTo>
                  <a:cubicBezTo>
                    <a:pt x="456914" y="727719"/>
                    <a:pt x="455800" y="795328"/>
                    <a:pt x="455800" y="852535"/>
                  </a:cubicBezTo>
                  <a:cubicBezTo>
                    <a:pt x="455800" y="867394"/>
                    <a:pt x="460629" y="883367"/>
                    <a:pt x="470287" y="900455"/>
                  </a:cubicBezTo>
                  <a:cubicBezTo>
                    <a:pt x="467316" y="903427"/>
                    <a:pt x="464344" y="904913"/>
                    <a:pt x="461372" y="904913"/>
                  </a:cubicBezTo>
                  <a:cubicBezTo>
                    <a:pt x="394506" y="874452"/>
                    <a:pt x="361074" y="846220"/>
                    <a:pt x="361074" y="820217"/>
                  </a:cubicBezTo>
                  <a:cubicBezTo>
                    <a:pt x="350672" y="820217"/>
                    <a:pt x="339157" y="770439"/>
                    <a:pt x="326526" y="670884"/>
                  </a:cubicBezTo>
                  <a:cubicBezTo>
                    <a:pt x="302009" y="682771"/>
                    <a:pt x="289750" y="702088"/>
                    <a:pt x="289750" y="728834"/>
                  </a:cubicBezTo>
                  <a:cubicBezTo>
                    <a:pt x="271920" y="779354"/>
                    <a:pt x="254832" y="852163"/>
                    <a:pt x="238487" y="947261"/>
                  </a:cubicBezTo>
                  <a:cubicBezTo>
                    <a:pt x="239973" y="950976"/>
                    <a:pt x="240716" y="954691"/>
                    <a:pt x="240716" y="958405"/>
                  </a:cubicBezTo>
                  <a:lnTo>
                    <a:pt x="240716" y="961749"/>
                  </a:lnTo>
                  <a:cubicBezTo>
                    <a:pt x="240716" y="975122"/>
                    <a:pt x="237744" y="982551"/>
                    <a:pt x="231800" y="984037"/>
                  </a:cubicBezTo>
                  <a:lnTo>
                    <a:pt x="228457" y="984037"/>
                  </a:lnTo>
                  <a:cubicBezTo>
                    <a:pt x="81353" y="964720"/>
                    <a:pt x="7801" y="945404"/>
                    <a:pt x="7801" y="926087"/>
                  </a:cubicBezTo>
                  <a:lnTo>
                    <a:pt x="0" y="920020"/>
                  </a:lnTo>
                  <a:lnTo>
                    <a:pt x="0" y="892180"/>
                  </a:lnTo>
                  <a:lnTo>
                    <a:pt x="2159" y="889938"/>
                  </a:lnTo>
                  <a:cubicBezTo>
                    <a:pt x="20408" y="873361"/>
                    <a:pt x="50150" y="851978"/>
                    <a:pt x="91383" y="825789"/>
                  </a:cubicBezTo>
                  <a:cubicBezTo>
                    <a:pt x="132988" y="794585"/>
                    <a:pt x="180908" y="751494"/>
                    <a:pt x="235144" y="696515"/>
                  </a:cubicBezTo>
                  <a:lnTo>
                    <a:pt x="242945" y="654167"/>
                  </a:lnTo>
                  <a:cubicBezTo>
                    <a:pt x="204311" y="637080"/>
                    <a:pt x="167907" y="606990"/>
                    <a:pt x="133731" y="563899"/>
                  </a:cubicBezTo>
                  <a:cubicBezTo>
                    <a:pt x="122587" y="449485"/>
                    <a:pt x="112185" y="392278"/>
                    <a:pt x="102527" y="392278"/>
                  </a:cubicBezTo>
                  <a:lnTo>
                    <a:pt x="102527" y="388934"/>
                  </a:lnTo>
                  <a:cubicBezTo>
                    <a:pt x="103270" y="385220"/>
                    <a:pt x="105127" y="383362"/>
                    <a:pt x="108099" y="383362"/>
                  </a:cubicBezTo>
                  <a:cubicBezTo>
                    <a:pt x="174222" y="411594"/>
                    <a:pt x="218427" y="449856"/>
                    <a:pt x="240716" y="498148"/>
                  </a:cubicBezTo>
                  <a:cubicBezTo>
                    <a:pt x="273406" y="468430"/>
                    <a:pt x="289750" y="448370"/>
                    <a:pt x="289750" y="437969"/>
                  </a:cubicBezTo>
                  <a:cubicBezTo>
                    <a:pt x="305352" y="345100"/>
                    <a:pt x="313153" y="297180"/>
                    <a:pt x="313153" y="294208"/>
                  </a:cubicBezTo>
                  <a:cubicBezTo>
                    <a:pt x="313153" y="292722"/>
                    <a:pt x="312039" y="291979"/>
                    <a:pt x="309810" y="291979"/>
                  </a:cubicBezTo>
                  <a:lnTo>
                    <a:pt x="313153" y="276377"/>
                  </a:lnTo>
                  <a:lnTo>
                    <a:pt x="313153" y="246288"/>
                  </a:lnTo>
                  <a:cubicBezTo>
                    <a:pt x="313153" y="243316"/>
                    <a:pt x="313896" y="241830"/>
                    <a:pt x="315382" y="241830"/>
                  </a:cubicBezTo>
                  <a:lnTo>
                    <a:pt x="313153" y="236258"/>
                  </a:lnTo>
                  <a:lnTo>
                    <a:pt x="315382" y="222885"/>
                  </a:lnTo>
                  <a:lnTo>
                    <a:pt x="313153" y="222885"/>
                  </a:lnTo>
                  <a:cubicBezTo>
                    <a:pt x="306467" y="222885"/>
                    <a:pt x="291608" y="232172"/>
                    <a:pt x="268576" y="250746"/>
                  </a:cubicBezTo>
                  <a:cubicBezTo>
                    <a:pt x="251489" y="217313"/>
                    <a:pt x="242945" y="187595"/>
                    <a:pt x="242945" y="161592"/>
                  </a:cubicBezTo>
                  <a:lnTo>
                    <a:pt x="242945" y="159363"/>
                  </a:lnTo>
                  <a:cubicBezTo>
                    <a:pt x="242945" y="145247"/>
                    <a:pt x="251489" y="131502"/>
                    <a:pt x="268576" y="118129"/>
                  </a:cubicBezTo>
                  <a:lnTo>
                    <a:pt x="284178" y="118129"/>
                  </a:lnTo>
                  <a:cubicBezTo>
                    <a:pt x="316868" y="118129"/>
                    <a:pt x="365531" y="150819"/>
                    <a:pt x="430168" y="216198"/>
                  </a:cubicBezTo>
                  <a:cubicBezTo>
                    <a:pt x="433883" y="222885"/>
                    <a:pt x="435740" y="228828"/>
                    <a:pt x="435740" y="234029"/>
                  </a:cubicBezTo>
                  <a:cubicBezTo>
                    <a:pt x="422367" y="241459"/>
                    <a:pt x="413823" y="251489"/>
                    <a:pt x="410108" y="264119"/>
                  </a:cubicBezTo>
                  <a:cubicBezTo>
                    <a:pt x="406394" y="278978"/>
                    <a:pt x="404536" y="288265"/>
                    <a:pt x="404536" y="291979"/>
                  </a:cubicBezTo>
                  <a:cubicBezTo>
                    <a:pt x="424596" y="291979"/>
                    <a:pt x="460258" y="313153"/>
                    <a:pt x="511521" y="355502"/>
                  </a:cubicBezTo>
                  <a:lnTo>
                    <a:pt x="513750" y="355502"/>
                  </a:lnTo>
                  <a:cubicBezTo>
                    <a:pt x="500377" y="283435"/>
                    <a:pt x="493690" y="242945"/>
                    <a:pt x="493690" y="234029"/>
                  </a:cubicBezTo>
                  <a:lnTo>
                    <a:pt x="499262" y="231800"/>
                  </a:lnTo>
                  <a:cubicBezTo>
                    <a:pt x="508178" y="231800"/>
                    <a:pt x="523408" y="239230"/>
                    <a:pt x="544954" y="254089"/>
                  </a:cubicBezTo>
                  <a:lnTo>
                    <a:pt x="550526" y="254089"/>
                  </a:lnTo>
                  <a:cubicBezTo>
                    <a:pt x="596589" y="219170"/>
                    <a:pt x="641166" y="170878"/>
                    <a:pt x="684257" y="109214"/>
                  </a:cubicBezTo>
                  <a:cubicBezTo>
                    <a:pt x="700602" y="74295"/>
                    <a:pt x="708774" y="52378"/>
                    <a:pt x="708774" y="43462"/>
                  </a:cubicBezTo>
                  <a:cubicBezTo>
                    <a:pt x="706546" y="43462"/>
                    <a:pt x="702088" y="39005"/>
                    <a:pt x="695401" y="30089"/>
                  </a:cubicBezTo>
                  <a:lnTo>
                    <a:pt x="695401" y="8915"/>
                  </a:lnTo>
                  <a:cubicBezTo>
                    <a:pt x="695401" y="6686"/>
                    <a:pt x="698002" y="3715"/>
                    <a:pt x="70320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nSpc>
                  <a:spcPct val="120000"/>
                </a:lnSpc>
                <a:spcBef>
                  <a:spcPct val="0"/>
                </a:spcBef>
                <a:buNone/>
                <a:defRPr sz="2400" kern="2200">
                  <a:gradFill>
                    <a:gsLst>
                      <a:gs pos="12000">
                        <a:schemeClr val="accent1">
                          <a:lumMod val="90000"/>
                          <a:lumOff val="10000"/>
                        </a:schemeClr>
                      </a:gs>
                      <a:gs pos="88000">
                        <a:schemeClr val="accent2">
                          <a:lumMod val="90000"/>
                        </a:schemeClr>
                      </a:gs>
                    </a:gsLst>
                    <a:lin ang="4800000" scaled="0"/>
                  </a:gradFill>
                  <a:effectLst/>
                  <a:latin typeface="+mj-ea"/>
                  <a:ea typeface="+mj-ea"/>
                  <a:cs typeface="+mj-cs"/>
                </a:defRPr>
              </a:lvl1pPr>
            </a:lstStyle>
            <a:p>
              <a:pPr algn="ctr"/>
              <a:endParaRPr lang="zh-CN" altLang="en-US" sz="8800" dirty="0">
                <a:gradFill flip="none" rotWithShape="1">
                  <a:gsLst>
                    <a:gs pos="12000">
                      <a:srgbClr val="67FFFF"/>
                    </a:gs>
                    <a:gs pos="88000">
                      <a:schemeClr val="accent2"/>
                    </a:gs>
                  </a:gsLst>
                  <a:lin ang="5100000" scaled="0"/>
                  <a:tileRect/>
                </a:gradFill>
                <a:effectLst/>
                <a:latin typeface="Aa剑豪体" panose="02010600010101010101" pitchFamily="2" charset="-122"/>
                <a:ea typeface="Aa剑豪体" panose="02010600010101010101" pitchFamily="2" charset="-122"/>
                <a:cs typeface="胡晓波男神体2.0" panose="02010600030101010101" pitchFamily="50" charset="0"/>
              </a:endParaRPr>
            </a:p>
          </p:txBody>
        </p:sp>
        <p:sp>
          <p:nvSpPr>
            <p:cNvPr id="61" name="文本框 60">
              <a:extLst>
                <a:ext uri="{FF2B5EF4-FFF2-40B4-BE49-F238E27FC236}">
                  <a16:creationId xmlns:a16="http://schemas.microsoft.com/office/drawing/2014/main" id="{9EBD9F9A-28A7-CA8B-83F5-BD32D4E04F39}"/>
                </a:ext>
              </a:extLst>
            </p:cNvPr>
            <p:cNvSpPr txBox="1">
              <a:spLocks/>
            </p:cNvSpPr>
            <p:nvPr/>
          </p:nvSpPr>
          <p:spPr>
            <a:xfrm>
              <a:off x="8048679" y="1202581"/>
              <a:ext cx="1181253" cy="1132440"/>
            </a:xfrm>
            <a:custGeom>
              <a:avLst/>
              <a:gdLst/>
              <a:ahLst/>
              <a:cxnLst/>
              <a:rect l="l" t="t" r="r" b="b"/>
              <a:pathLst>
                <a:path w="1103176" h="1057589">
                  <a:moveTo>
                    <a:pt x="697630" y="748894"/>
                  </a:moveTo>
                  <a:cubicBezTo>
                    <a:pt x="609219" y="764495"/>
                    <a:pt x="530466" y="785670"/>
                    <a:pt x="461372" y="812416"/>
                  </a:cubicBezTo>
                  <a:lnTo>
                    <a:pt x="461372" y="814645"/>
                  </a:lnTo>
                  <a:cubicBezTo>
                    <a:pt x="502977" y="828018"/>
                    <a:pt x="569471" y="864051"/>
                    <a:pt x="660854" y="922744"/>
                  </a:cubicBezTo>
                  <a:cubicBezTo>
                    <a:pt x="663082" y="922744"/>
                    <a:pt x="664197" y="922001"/>
                    <a:pt x="664197" y="920515"/>
                  </a:cubicBezTo>
                  <a:cubicBezTo>
                    <a:pt x="668655" y="901941"/>
                    <a:pt x="671998" y="891911"/>
                    <a:pt x="674227" y="890425"/>
                  </a:cubicBezTo>
                  <a:cubicBezTo>
                    <a:pt x="672741" y="887454"/>
                    <a:pt x="671998" y="884482"/>
                    <a:pt x="671998" y="881510"/>
                  </a:cubicBezTo>
                  <a:cubicBezTo>
                    <a:pt x="674227" y="876309"/>
                    <a:pt x="683514" y="832847"/>
                    <a:pt x="699858" y="751122"/>
                  </a:cubicBezTo>
                  <a:cubicBezTo>
                    <a:pt x="698373" y="751122"/>
                    <a:pt x="697630" y="750379"/>
                    <a:pt x="697630" y="748894"/>
                  </a:cubicBezTo>
                  <a:close/>
                  <a:moveTo>
                    <a:pt x="511521" y="619620"/>
                  </a:moveTo>
                  <a:cubicBezTo>
                    <a:pt x="499633" y="673856"/>
                    <a:pt x="489975" y="712860"/>
                    <a:pt x="482546" y="736635"/>
                  </a:cubicBezTo>
                  <a:lnTo>
                    <a:pt x="485889" y="737749"/>
                  </a:lnTo>
                  <a:cubicBezTo>
                    <a:pt x="579500" y="713975"/>
                    <a:pt x="653796" y="695773"/>
                    <a:pt x="708774" y="683142"/>
                  </a:cubicBezTo>
                  <a:cubicBezTo>
                    <a:pt x="711746" y="671255"/>
                    <a:pt x="714346" y="652681"/>
                    <a:pt x="716575" y="627421"/>
                  </a:cubicBezTo>
                  <a:lnTo>
                    <a:pt x="712117" y="626307"/>
                  </a:lnTo>
                  <a:cubicBezTo>
                    <a:pt x="663082" y="656025"/>
                    <a:pt x="625563" y="675341"/>
                    <a:pt x="599560" y="684257"/>
                  </a:cubicBezTo>
                  <a:cubicBezTo>
                    <a:pt x="583215" y="683514"/>
                    <a:pt x="553869" y="661968"/>
                    <a:pt x="511521" y="619620"/>
                  </a:cubicBezTo>
                  <a:close/>
                  <a:moveTo>
                    <a:pt x="764495" y="462486"/>
                  </a:moveTo>
                  <a:lnTo>
                    <a:pt x="764495" y="468058"/>
                  </a:lnTo>
                  <a:cubicBezTo>
                    <a:pt x="764495" y="482174"/>
                    <a:pt x="766724" y="495919"/>
                    <a:pt x="771182" y="509292"/>
                  </a:cubicBezTo>
                  <a:cubicBezTo>
                    <a:pt x="778611" y="509292"/>
                    <a:pt x="789012" y="507435"/>
                    <a:pt x="802386" y="503720"/>
                  </a:cubicBezTo>
                  <a:close/>
                  <a:moveTo>
                    <a:pt x="556098" y="366646"/>
                  </a:moveTo>
                  <a:cubicBezTo>
                    <a:pt x="540496" y="440941"/>
                    <a:pt x="527866" y="514121"/>
                    <a:pt x="518207" y="586187"/>
                  </a:cubicBezTo>
                  <a:cubicBezTo>
                    <a:pt x="573185" y="521551"/>
                    <a:pt x="621477" y="455057"/>
                    <a:pt x="663082" y="386705"/>
                  </a:cubicBezTo>
                  <a:lnTo>
                    <a:pt x="660854" y="381133"/>
                  </a:lnTo>
                  <a:cubicBezTo>
                    <a:pt x="663825" y="381133"/>
                    <a:pt x="665311" y="379276"/>
                    <a:pt x="665311" y="375561"/>
                  </a:cubicBezTo>
                  <a:lnTo>
                    <a:pt x="644137" y="375561"/>
                  </a:lnTo>
                  <a:lnTo>
                    <a:pt x="626306" y="372218"/>
                  </a:lnTo>
                  <a:cubicBezTo>
                    <a:pt x="624821" y="391535"/>
                    <a:pt x="621106" y="401193"/>
                    <a:pt x="615162" y="401193"/>
                  </a:cubicBezTo>
                  <a:cubicBezTo>
                    <a:pt x="605504" y="399707"/>
                    <a:pt x="586930" y="388191"/>
                    <a:pt x="559441" y="366646"/>
                  </a:cubicBezTo>
                  <a:close/>
                  <a:moveTo>
                    <a:pt x="290864" y="323183"/>
                  </a:moveTo>
                  <a:cubicBezTo>
                    <a:pt x="258175" y="375933"/>
                    <a:pt x="241458" y="410108"/>
                    <a:pt x="240715" y="425710"/>
                  </a:cubicBezTo>
                  <a:lnTo>
                    <a:pt x="240715" y="429054"/>
                  </a:lnTo>
                  <a:lnTo>
                    <a:pt x="242944" y="429054"/>
                  </a:lnTo>
                  <a:cubicBezTo>
                    <a:pt x="265976" y="412709"/>
                    <a:pt x="296808" y="397850"/>
                    <a:pt x="335441" y="384477"/>
                  </a:cubicBezTo>
                  <a:lnTo>
                    <a:pt x="335441" y="382248"/>
                  </a:lnTo>
                  <a:cubicBezTo>
                    <a:pt x="319097" y="365903"/>
                    <a:pt x="304238" y="346215"/>
                    <a:pt x="290864" y="323183"/>
                  </a:cubicBezTo>
                  <a:close/>
                  <a:moveTo>
                    <a:pt x="303123" y="307581"/>
                  </a:moveTo>
                  <a:lnTo>
                    <a:pt x="303123" y="313153"/>
                  </a:lnTo>
                  <a:lnTo>
                    <a:pt x="305352" y="314268"/>
                  </a:lnTo>
                  <a:lnTo>
                    <a:pt x="306466" y="308696"/>
                  </a:lnTo>
                  <a:close/>
                  <a:moveTo>
                    <a:pt x="231800" y="223999"/>
                  </a:moveTo>
                  <a:cubicBezTo>
                    <a:pt x="228828" y="242573"/>
                    <a:pt x="226971" y="260775"/>
                    <a:pt x="226228" y="278606"/>
                  </a:cubicBezTo>
                  <a:cubicBezTo>
                    <a:pt x="226228" y="291236"/>
                    <a:pt x="226599" y="316125"/>
                    <a:pt x="227342" y="353273"/>
                  </a:cubicBezTo>
                  <a:cubicBezTo>
                    <a:pt x="262261" y="320583"/>
                    <a:pt x="279720" y="300152"/>
                    <a:pt x="279720" y="291979"/>
                  </a:cubicBezTo>
                  <a:cubicBezTo>
                    <a:pt x="273034" y="273406"/>
                    <a:pt x="257803" y="250746"/>
                    <a:pt x="234029" y="223999"/>
                  </a:cubicBezTo>
                  <a:close/>
                  <a:moveTo>
                    <a:pt x="626306" y="211741"/>
                  </a:moveTo>
                  <a:lnTo>
                    <a:pt x="626306" y="216198"/>
                  </a:lnTo>
                  <a:lnTo>
                    <a:pt x="628535" y="217313"/>
                  </a:lnTo>
                  <a:lnTo>
                    <a:pt x="628535" y="212855"/>
                  </a:lnTo>
                  <a:close/>
                  <a:moveTo>
                    <a:pt x="462486" y="176079"/>
                  </a:moveTo>
                  <a:cubicBezTo>
                    <a:pt x="446884" y="179051"/>
                    <a:pt x="432768" y="183137"/>
                    <a:pt x="420138" y="188338"/>
                  </a:cubicBezTo>
                  <a:lnTo>
                    <a:pt x="420138" y="198368"/>
                  </a:lnTo>
                  <a:cubicBezTo>
                    <a:pt x="420138" y="208769"/>
                    <a:pt x="421252" y="215455"/>
                    <a:pt x="423481" y="218427"/>
                  </a:cubicBezTo>
                  <a:cubicBezTo>
                    <a:pt x="420509" y="248145"/>
                    <a:pt x="413823" y="287522"/>
                    <a:pt x="403421" y="336556"/>
                  </a:cubicBezTo>
                  <a:cubicBezTo>
                    <a:pt x="422738" y="314268"/>
                    <a:pt x="439083" y="276749"/>
                    <a:pt x="452456" y="223999"/>
                  </a:cubicBezTo>
                  <a:cubicBezTo>
                    <a:pt x="460629" y="196510"/>
                    <a:pt x="464715" y="181651"/>
                    <a:pt x="464715" y="179422"/>
                  </a:cubicBezTo>
                  <a:cubicBezTo>
                    <a:pt x="462486" y="179422"/>
                    <a:pt x="461743" y="178308"/>
                    <a:pt x="462486" y="176079"/>
                  </a:cubicBezTo>
                  <a:close/>
                  <a:moveTo>
                    <a:pt x="875938" y="106985"/>
                  </a:moveTo>
                  <a:cubicBezTo>
                    <a:pt x="815759" y="113671"/>
                    <a:pt x="755580" y="137446"/>
                    <a:pt x="695401" y="178308"/>
                  </a:cubicBezTo>
                  <a:cubicBezTo>
                    <a:pt x="672369" y="193910"/>
                    <a:pt x="653424" y="234772"/>
                    <a:pt x="638565" y="300895"/>
                  </a:cubicBezTo>
                  <a:cubicBezTo>
                    <a:pt x="637079" y="320954"/>
                    <a:pt x="635222" y="332470"/>
                    <a:pt x="632993" y="335442"/>
                  </a:cubicBezTo>
                  <a:cubicBezTo>
                    <a:pt x="681285" y="325784"/>
                    <a:pt x="705802" y="311296"/>
                    <a:pt x="706545" y="291979"/>
                  </a:cubicBezTo>
                  <a:cubicBezTo>
                    <a:pt x="713975" y="277863"/>
                    <a:pt x="724376" y="247031"/>
                    <a:pt x="737749" y="199482"/>
                  </a:cubicBezTo>
                  <a:lnTo>
                    <a:pt x="741092" y="199482"/>
                  </a:lnTo>
                  <a:cubicBezTo>
                    <a:pt x="744064" y="199482"/>
                    <a:pt x="760037" y="209512"/>
                    <a:pt x="789012" y="229572"/>
                  </a:cubicBezTo>
                  <a:cubicBezTo>
                    <a:pt x="849934" y="154534"/>
                    <a:pt x="880395" y="113671"/>
                    <a:pt x="880395" y="106985"/>
                  </a:cubicBezTo>
                  <a:close/>
                  <a:moveTo>
                    <a:pt x="882624" y="0"/>
                  </a:moveTo>
                  <a:cubicBezTo>
                    <a:pt x="954690" y="29718"/>
                    <a:pt x="1007440" y="74666"/>
                    <a:pt x="1040872" y="134845"/>
                  </a:cubicBezTo>
                  <a:lnTo>
                    <a:pt x="1039758" y="138189"/>
                  </a:lnTo>
                  <a:lnTo>
                    <a:pt x="1034186" y="142646"/>
                  </a:lnTo>
                  <a:lnTo>
                    <a:pt x="1026385" y="142646"/>
                  </a:lnTo>
                  <a:lnTo>
                    <a:pt x="998524" y="134845"/>
                  </a:lnTo>
                  <a:cubicBezTo>
                    <a:pt x="960634" y="148961"/>
                    <a:pt x="907884" y="185366"/>
                    <a:pt x="840276" y="244059"/>
                  </a:cubicBezTo>
                  <a:lnTo>
                    <a:pt x="840276" y="245173"/>
                  </a:lnTo>
                  <a:cubicBezTo>
                    <a:pt x="855878" y="252603"/>
                    <a:pt x="863308" y="263376"/>
                    <a:pt x="862564" y="277492"/>
                  </a:cubicBezTo>
                  <a:cubicBezTo>
                    <a:pt x="835818" y="302752"/>
                    <a:pt x="801643" y="327269"/>
                    <a:pt x="760037" y="351044"/>
                  </a:cubicBezTo>
                  <a:cubicBezTo>
                    <a:pt x="739978" y="406022"/>
                    <a:pt x="709517" y="466201"/>
                    <a:pt x="668655" y="531581"/>
                  </a:cubicBezTo>
                  <a:lnTo>
                    <a:pt x="668655" y="534924"/>
                  </a:lnTo>
                  <a:cubicBezTo>
                    <a:pt x="708031" y="526751"/>
                    <a:pt x="727719" y="519322"/>
                    <a:pt x="727719" y="512635"/>
                  </a:cubicBezTo>
                  <a:cubicBezTo>
                    <a:pt x="731434" y="450228"/>
                    <a:pt x="735520" y="419024"/>
                    <a:pt x="739978" y="419024"/>
                  </a:cubicBezTo>
                  <a:cubicBezTo>
                    <a:pt x="746664" y="419024"/>
                    <a:pt x="763381" y="440198"/>
                    <a:pt x="790127" y="482546"/>
                  </a:cubicBezTo>
                  <a:cubicBezTo>
                    <a:pt x="823560" y="503349"/>
                    <a:pt x="844734" y="518208"/>
                    <a:pt x="853649" y="527123"/>
                  </a:cubicBezTo>
                  <a:lnTo>
                    <a:pt x="859221" y="536038"/>
                  </a:lnTo>
                  <a:lnTo>
                    <a:pt x="859221" y="540496"/>
                  </a:lnTo>
                  <a:cubicBezTo>
                    <a:pt x="859221" y="544954"/>
                    <a:pt x="833218" y="561670"/>
                    <a:pt x="781212" y="590645"/>
                  </a:cubicBezTo>
                  <a:lnTo>
                    <a:pt x="780097" y="608476"/>
                  </a:lnTo>
                  <a:lnTo>
                    <a:pt x="782326" y="621849"/>
                  </a:lnTo>
                  <a:lnTo>
                    <a:pt x="780097" y="621849"/>
                  </a:lnTo>
                  <a:cubicBezTo>
                    <a:pt x="782326" y="635222"/>
                    <a:pt x="783440" y="650824"/>
                    <a:pt x="783440" y="668655"/>
                  </a:cubicBezTo>
                  <a:lnTo>
                    <a:pt x="786784" y="668655"/>
                  </a:lnTo>
                  <a:cubicBezTo>
                    <a:pt x="839533" y="656768"/>
                    <a:pt x="883367" y="647109"/>
                    <a:pt x="918286" y="639680"/>
                  </a:cubicBezTo>
                  <a:lnTo>
                    <a:pt x="948375" y="640794"/>
                  </a:lnTo>
                  <a:lnTo>
                    <a:pt x="950604" y="626307"/>
                  </a:lnTo>
                  <a:cubicBezTo>
                    <a:pt x="944661" y="554241"/>
                    <a:pt x="929430" y="463601"/>
                    <a:pt x="904913" y="354387"/>
                  </a:cubicBezTo>
                  <a:cubicBezTo>
                    <a:pt x="903427" y="344729"/>
                    <a:pt x="902684" y="338042"/>
                    <a:pt x="902684" y="334327"/>
                  </a:cubicBezTo>
                  <a:cubicBezTo>
                    <a:pt x="910856" y="282321"/>
                    <a:pt x="921258" y="250746"/>
                    <a:pt x="933888" y="239601"/>
                  </a:cubicBezTo>
                  <a:lnTo>
                    <a:pt x="933888" y="244059"/>
                  </a:lnTo>
                  <a:cubicBezTo>
                    <a:pt x="925715" y="284921"/>
                    <a:pt x="921258" y="313525"/>
                    <a:pt x="920515" y="329870"/>
                  </a:cubicBezTo>
                  <a:cubicBezTo>
                    <a:pt x="929430" y="371475"/>
                    <a:pt x="950233" y="437226"/>
                    <a:pt x="982922" y="527123"/>
                  </a:cubicBezTo>
                  <a:cubicBezTo>
                    <a:pt x="1001496" y="591760"/>
                    <a:pt x="1023413" y="643766"/>
                    <a:pt x="1048674" y="683142"/>
                  </a:cubicBezTo>
                  <a:cubicBezTo>
                    <a:pt x="1062790" y="703202"/>
                    <a:pt x="1077277" y="718061"/>
                    <a:pt x="1092136" y="727719"/>
                  </a:cubicBezTo>
                  <a:lnTo>
                    <a:pt x="1103176" y="747592"/>
                  </a:lnTo>
                  <a:lnTo>
                    <a:pt x="1103176" y="752362"/>
                  </a:lnTo>
                  <a:lnTo>
                    <a:pt x="1097708" y="758923"/>
                  </a:lnTo>
                  <a:lnTo>
                    <a:pt x="1085450" y="758923"/>
                  </a:lnTo>
                  <a:cubicBezTo>
                    <a:pt x="1030471" y="736635"/>
                    <a:pt x="992581" y="725119"/>
                    <a:pt x="971778" y="724376"/>
                  </a:cubicBezTo>
                  <a:lnTo>
                    <a:pt x="959520" y="724376"/>
                  </a:lnTo>
                  <a:cubicBezTo>
                    <a:pt x="908999" y="722890"/>
                    <a:pt x="852163" y="727719"/>
                    <a:pt x="789012" y="738864"/>
                  </a:cubicBezTo>
                  <a:cubicBezTo>
                    <a:pt x="796442" y="809444"/>
                    <a:pt x="802757" y="856250"/>
                    <a:pt x="807958" y="879281"/>
                  </a:cubicBezTo>
                  <a:lnTo>
                    <a:pt x="804614" y="884853"/>
                  </a:lnTo>
                  <a:cubicBezTo>
                    <a:pt x="813530" y="947261"/>
                    <a:pt x="818730" y="980694"/>
                    <a:pt x="820216" y="985152"/>
                  </a:cubicBezTo>
                  <a:cubicBezTo>
                    <a:pt x="818730" y="988866"/>
                    <a:pt x="817988" y="992210"/>
                    <a:pt x="817988" y="995181"/>
                  </a:cubicBezTo>
                  <a:cubicBezTo>
                    <a:pt x="824674" y="1026385"/>
                    <a:pt x="827646" y="1047188"/>
                    <a:pt x="826903" y="1057589"/>
                  </a:cubicBezTo>
                  <a:lnTo>
                    <a:pt x="817988" y="1057589"/>
                  </a:lnTo>
                  <a:cubicBezTo>
                    <a:pt x="789012" y="1056846"/>
                    <a:pt x="735892" y="1022671"/>
                    <a:pt x="658625" y="955062"/>
                  </a:cubicBezTo>
                  <a:cubicBezTo>
                    <a:pt x="570214" y="885968"/>
                    <a:pt x="493318" y="845106"/>
                    <a:pt x="427939" y="832475"/>
                  </a:cubicBezTo>
                  <a:cubicBezTo>
                    <a:pt x="390048" y="818359"/>
                    <a:pt x="366274" y="802757"/>
                    <a:pt x="356616" y="785670"/>
                  </a:cubicBezTo>
                  <a:cubicBezTo>
                    <a:pt x="356616" y="778983"/>
                    <a:pt x="372960" y="772296"/>
                    <a:pt x="405650" y="765610"/>
                  </a:cubicBezTo>
                  <a:lnTo>
                    <a:pt x="405650" y="764495"/>
                  </a:lnTo>
                  <a:cubicBezTo>
                    <a:pt x="381133" y="745922"/>
                    <a:pt x="369246" y="720290"/>
                    <a:pt x="369989" y="687600"/>
                  </a:cubicBezTo>
                  <a:lnTo>
                    <a:pt x="372218" y="630764"/>
                  </a:lnTo>
                  <a:cubicBezTo>
                    <a:pt x="372218" y="628536"/>
                    <a:pt x="372589" y="627421"/>
                    <a:pt x="373332" y="627421"/>
                  </a:cubicBezTo>
                  <a:cubicBezTo>
                    <a:pt x="373332" y="625192"/>
                    <a:pt x="372960" y="624078"/>
                    <a:pt x="372218" y="624078"/>
                  </a:cubicBezTo>
                  <a:cubicBezTo>
                    <a:pt x="373703" y="596589"/>
                    <a:pt x="376304" y="575043"/>
                    <a:pt x="380018" y="559441"/>
                  </a:cubicBezTo>
                  <a:lnTo>
                    <a:pt x="376675" y="559441"/>
                  </a:lnTo>
                  <a:lnTo>
                    <a:pt x="362188" y="572814"/>
                  </a:lnTo>
                  <a:lnTo>
                    <a:pt x="359959" y="572814"/>
                  </a:lnTo>
                  <a:lnTo>
                    <a:pt x="359959" y="570586"/>
                  </a:lnTo>
                  <a:cubicBezTo>
                    <a:pt x="377790" y="540125"/>
                    <a:pt x="390420" y="513007"/>
                    <a:pt x="397849" y="489233"/>
                  </a:cubicBezTo>
                  <a:lnTo>
                    <a:pt x="404536" y="489233"/>
                  </a:lnTo>
                  <a:cubicBezTo>
                    <a:pt x="432025" y="501120"/>
                    <a:pt x="445398" y="522294"/>
                    <a:pt x="444655" y="552755"/>
                  </a:cubicBezTo>
                  <a:lnTo>
                    <a:pt x="444655" y="580615"/>
                  </a:lnTo>
                  <a:cubicBezTo>
                    <a:pt x="444655" y="585073"/>
                    <a:pt x="445398" y="588416"/>
                    <a:pt x="446884" y="590645"/>
                  </a:cubicBezTo>
                  <a:cubicBezTo>
                    <a:pt x="444655" y="594360"/>
                    <a:pt x="443541" y="597703"/>
                    <a:pt x="443541" y="600675"/>
                  </a:cubicBezTo>
                  <a:cubicBezTo>
                    <a:pt x="443541" y="603647"/>
                    <a:pt x="444655" y="606619"/>
                    <a:pt x="446884" y="609590"/>
                  </a:cubicBezTo>
                  <a:lnTo>
                    <a:pt x="443541" y="620735"/>
                  </a:lnTo>
                  <a:cubicBezTo>
                    <a:pt x="445027" y="631136"/>
                    <a:pt x="445770" y="640423"/>
                    <a:pt x="445770" y="648595"/>
                  </a:cubicBezTo>
                  <a:lnTo>
                    <a:pt x="442426" y="648595"/>
                  </a:lnTo>
                  <a:lnTo>
                    <a:pt x="445770" y="654167"/>
                  </a:lnTo>
                  <a:lnTo>
                    <a:pt x="445770" y="656396"/>
                  </a:lnTo>
                  <a:cubicBezTo>
                    <a:pt x="445770" y="658625"/>
                    <a:pt x="444655" y="659739"/>
                    <a:pt x="442426" y="659739"/>
                  </a:cubicBezTo>
                  <a:cubicBezTo>
                    <a:pt x="444655" y="661225"/>
                    <a:pt x="445398" y="669026"/>
                    <a:pt x="444655" y="683142"/>
                  </a:cubicBezTo>
                  <a:lnTo>
                    <a:pt x="446884" y="683142"/>
                  </a:lnTo>
                  <a:cubicBezTo>
                    <a:pt x="475116" y="634108"/>
                    <a:pt x="507806" y="527123"/>
                    <a:pt x="544953" y="362188"/>
                  </a:cubicBezTo>
                  <a:cubicBezTo>
                    <a:pt x="547182" y="362188"/>
                    <a:pt x="548668" y="359959"/>
                    <a:pt x="549411" y="355502"/>
                  </a:cubicBezTo>
                  <a:cubicBezTo>
                    <a:pt x="525637" y="337671"/>
                    <a:pt x="514121" y="307210"/>
                    <a:pt x="514864" y="264119"/>
                  </a:cubicBezTo>
                  <a:lnTo>
                    <a:pt x="512635" y="264119"/>
                  </a:lnTo>
                  <a:cubicBezTo>
                    <a:pt x="476230" y="289379"/>
                    <a:pt x="439083" y="320211"/>
                    <a:pt x="401193" y="356616"/>
                  </a:cubicBezTo>
                  <a:lnTo>
                    <a:pt x="398964" y="356616"/>
                  </a:lnTo>
                  <a:lnTo>
                    <a:pt x="397849" y="363303"/>
                  </a:lnTo>
                  <a:cubicBezTo>
                    <a:pt x="434997" y="357359"/>
                    <a:pt x="457657" y="354387"/>
                    <a:pt x="465829" y="354387"/>
                  </a:cubicBezTo>
                  <a:cubicBezTo>
                    <a:pt x="476973" y="359588"/>
                    <a:pt x="484774" y="366274"/>
                    <a:pt x="489232" y="374447"/>
                  </a:cubicBezTo>
                  <a:cubicBezTo>
                    <a:pt x="487003" y="378904"/>
                    <a:pt x="445027" y="412337"/>
                    <a:pt x="363302" y="474745"/>
                  </a:cubicBezTo>
                  <a:lnTo>
                    <a:pt x="293093" y="618506"/>
                  </a:lnTo>
                  <a:cubicBezTo>
                    <a:pt x="270062" y="680914"/>
                    <a:pt x="258546" y="715461"/>
                    <a:pt x="258546" y="722147"/>
                  </a:cubicBezTo>
                  <a:cubicBezTo>
                    <a:pt x="276377" y="700602"/>
                    <a:pt x="297551" y="670512"/>
                    <a:pt x="322068" y="631879"/>
                  </a:cubicBezTo>
                  <a:lnTo>
                    <a:pt x="324297" y="631879"/>
                  </a:lnTo>
                  <a:cubicBezTo>
                    <a:pt x="291607" y="719547"/>
                    <a:pt x="259289" y="796814"/>
                    <a:pt x="227342" y="863679"/>
                  </a:cubicBezTo>
                  <a:lnTo>
                    <a:pt x="221770" y="865908"/>
                  </a:lnTo>
                  <a:cubicBezTo>
                    <a:pt x="180165" y="849563"/>
                    <a:pt x="159734" y="829132"/>
                    <a:pt x="160477" y="804615"/>
                  </a:cubicBezTo>
                  <a:cubicBezTo>
                    <a:pt x="173107" y="735520"/>
                    <a:pt x="213226" y="650081"/>
                    <a:pt x="280835" y="548297"/>
                  </a:cubicBezTo>
                  <a:lnTo>
                    <a:pt x="278606" y="548297"/>
                  </a:lnTo>
                  <a:cubicBezTo>
                    <a:pt x="198367" y="629279"/>
                    <a:pt x="145618" y="669769"/>
                    <a:pt x="120357" y="669769"/>
                  </a:cubicBezTo>
                  <a:lnTo>
                    <a:pt x="103641" y="668655"/>
                  </a:lnTo>
                  <a:cubicBezTo>
                    <a:pt x="41976" y="640423"/>
                    <a:pt x="7429" y="614420"/>
                    <a:pt x="0" y="590645"/>
                  </a:cubicBezTo>
                  <a:lnTo>
                    <a:pt x="0" y="589531"/>
                  </a:lnTo>
                  <a:cubicBezTo>
                    <a:pt x="7429" y="580615"/>
                    <a:pt x="33061" y="564642"/>
                    <a:pt x="76895" y="541610"/>
                  </a:cubicBezTo>
                  <a:cubicBezTo>
                    <a:pt x="157133" y="488118"/>
                    <a:pt x="207283" y="453199"/>
                    <a:pt x="227342" y="436855"/>
                  </a:cubicBezTo>
                  <a:cubicBezTo>
                    <a:pt x="184994" y="413823"/>
                    <a:pt x="164191" y="380762"/>
                    <a:pt x="164934" y="337671"/>
                  </a:cubicBezTo>
                  <a:lnTo>
                    <a:pt x="163820" y="304238"/>
                  </a:lnTo>
                  <a:cubicBezTo>
                    <a:pt x="167535" y="232172"/>
                    <a:pt x="176450" y="194653"/>
                    <a:pt x="190566" y="191681"/>
                  </a:cubicBezTo>
                  <a:lnTo>
                    <a:pt x="201710" y="191681"/>
                  </a:lnTo>
                  <a:cubicBezTo>
                    <a:pt x="223999" y="192424"/>
                    <a:pt x="251117" y="219542"/>
                    <a:pt x="283064" y="273034"/>
                  </a:cubicBezTo>
                  <a:cubicBezTo>
                    <a:pt x="286035" y="280464"/>
                    <a:pt x="289007" y="284550"/>
                    <a:pt x="291979" y="285293"/>
                  </a:cubicBezTo>
                  <a:cubicBezTo>
                    <a:pt x="296437" y="278606"/>
                    <a:pt x="298665" y="274520"/>
                    <a:pt x="298665" y="273034"/>
                  </a:cubicBezTo>
                  <a:cubicBezTo>
                    <a:pt x="289007" y="169021"/>
                    <a:pt x="283064" y="114414"/>
                    <a:pt x="280835" y="109214"/>
                  </a:cubicBezTo>
                  <a:lnTo>
                    <a:pt x="284178" y="94726"/>
                  </a:lnTo>
                  <a:lnTo>
                    <a:pt x="285292" y="60179"/>
                  </a:lnTo>
                  <a:cubicBezTo>
                    <a:pt x="286035" y="40862"/>
                    <a:pt x="292722" y="27118"/>
                    <a:pt x="305352" y="18945"/>
                  </a:cubicBezTo>
                  <a:cubicBezTo>
                    <a:pt x="355130" y="41977"/>
                    <a:pt x="388934" y="73181"/>
                    <a:pt x="406765" y="112557"/>
                  </a:cubicBezTo>
                  <a:cubicBezTo>
                    <a:pt x="406765" y="115529"/>
                    <a:pt x="409365" y="130016"/>
                    <a:pt x="414566" y="156019"/>
                  </a:cubicBezTo>
                  <a:lnTo>
                    <a:pt x="415680" y="156019"/>
                  </a:lnTo>
                  <a:cubicBezTo>
                    <a:pt x="436483" y="140417"/>
                    <a:pt x="447255" y="123330"/>
                    <a:pt x="447998" y="104756"/>
                  </a:cubicBezTo>
                  <a:lnTo>
                    <a:pt x="452456" y="104756"/>
                  </a:lnTo>
                  <a:cubicBezTo>
                    <a:pt x="465829" y="104756"/>
                    <a:pt x="492575" y="121472"/>
                    <a:pt x="532695" y="154905"/>
                  </a:cubicBezTo>
                  <a:cubicBezTo>
                    <a:pt x="563156" y="58321"/>
                    <a:pt x="585444" y="10401"/>
                    <a:pt x="599560" y="11144"/>
                  </a:cubicBezTo>
                  <a:cubicBezTo>
                    <a:pt x="605504" y="11144"/>
                    <a:pt x="619991" y="18945"/>
                    <a:pt x="643023" y="34547"/>
                  </a:cubicBezTo>
                  <a:cubicBezTo>
                    <a:pt x="638565" y="76152"/>
                    <a:pt x="633736" y="134474"/>
                    <a:pt x="628535" y="209512"/>
                  </a:cubicBezTo>
                  <a:cubicBezTo>
                    <a:pt x="674598" y="137446"/>
                    <a:pt x="738863" y="79867"/>
                    <a:pt x="821331" y="36776"/>
                  </a:cubicBezTo>
                  <a:cubicBezTo>
                    <a:pt x="851049" y="12259"/>
                    <a:pt x="871480" y="0"/>
                    <a:pt x="882624"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nSpc>
                  <a:spcPct val="120000"/>
                </a:lnSpc>
                <a:spcBef>
                  <a:spcPct val="0"/>
                </a:spcBef>
                <a:buNone/>
                <a:defRPr sz="2400" kern="2200">
                  <a:gradFill>
                    <a:gsLst>
                      <a:gs pos="12000">
                        <a:schemeClr val="accent1">
                          <a:lumMod val="90000"/>
                          <a:lumOff val="10000"/>
                        </a:schemeClr>
                      </a:gs>
                      <a:gs pos="88000">
                        <a:schemeClr val="accent2">
                          <a:lumMod val="90000"/>
                        </a:schemeClr>
                      </a:gs>
                    </a:gsLst>
                    <a:lin ang="4800000" scaled="0"/>
                  </a:gradFill>
                  <a:effectLst/>
                  <a:latin typeface="+mj-ea"/>
                  <a:ea typeface="+mj-ea"/>
                  <a:cs typeface="+mj-cs"/>
                </a:defRPr>
              </a:lvl1pPr>
            </a:lstStyle>
            <a:p>
              <a:pPr algn="ctr"/>
              <a:endParaRPr lang="zh-CN" altLang="en-US" sz="8800" dirty="0">
                <a:gradFill flip="none" rotWithShape="1">
                  <a:gsLst>
                    <a:gs pos="12000">
                      <a:srgbClr val="67FFFF"/>
                    </a:gs>
                    <a:gs pos="88000">
                      <a:schemeClr val="accent2"/>
                    </a:gs>
                  </a:gsLst>
                  <a:lin ang="5100000" scaled="0"/>
                  <a:tileRect/>
                </a:gradFill>
                <a:effectLst/>
                <a:latin typeface="Aa剑豪体" panose="02010600010101010101" pitchFamily="2" charset="-122"/>
                <a:ea typeface="Aa剑豪体" panose="02010600010101010101" pitchFamily="2" charset="-122"/>
                <a:cs typeface="胡晓波男神体2.0" panose="02010600030101010101" pitchFamily="50" charset="0"/>
              </a:endParaRPr>
            </a:p>
          </p:txBody>
        </p:sp>
        <p:sp>
          <p:nvSpPr>
            <p:cNvPr id="65" name="文本框 64">
              <a:extLst>
                <a:ext uri="{FF2B5EF4-FFF2-40B4-BE49-F238E27FC236}">
                  <a16:creationId xmlns:a16="http://schemas.microsoft.com/office/drawing/2014/main" id="{CA007CC4-388D-F41F-B9B7-494B9E0C3D40}"/>
                </a:ext>
              </a:extLst>
            </p:cNvPr>
            <p:cNvSpPr txBox="1">
              <a:spLocks/>
            </p:cNvSpPr>
            <p:nvPr/>
          </p:nvSpPr>
          <p:spPr>
            <a:xfrm>
              <a:off x="7148080" y="976376"/>
              <a:ext cx="943994" cy="1125402"/>
            </a:xfrm>
            <a:custGeom>
              <a:avLst/>
              <a:gdLst/>
              <a:ahLst/>
              <a:cxnLst/>
              <a:rect l="l" t="t" r="r" b="b"/>
              <a:pathLst>
                <a:path w="939460" h="1119997">
                  <a:moveTo>
                    <a:pt x="53492" y="742207"/>
                  </a:moveTo>
                  <a:lnTo>
                    <a:pt x="53492" y="748894"/>
                  </a:lnTo>
                  <a:lnTo>
                    <a:pt x="57950" y="748894"/>
                  </a:lnTo>
                  <a:lnTo>
                    <a:pt x="57950" y="742207"/>
                  </a:lnTo>
                  <a:close/>
                  <a:moveTo>
                    <a:pt x="774525" y="707660"/>
                  </a:moveTo>
                  <a:cubicBezTo>
                    <a:pt x="772296" y="707660"/>
                    <a:pt x="719918" y="759295"/>
                    <a:pt x="617391" y="862565"/>
                  </a:cubicBezTo>
                  <a:lnTo>
                    <a:pt x="542725" y="917172"/>
                  </a:lnTo>
                  <a:lnTo>
                    <a:pt x="542725" y="920515"/>
                  </a:lnTo>
                  <a:cubicBezTo>
                    <a:pt x="651938" y="950233"/>
                    <a:pt x="722890" y="973264"/>
                    <a:pt x="755580" y="989609"/>
                  </a:cubicBezTo>
                  <a:cubicBezTo>
                    <a:pt x="759295" y="976236"/>
                    <a:pt x="762638" y="953948"/>
                    <a:pt x="765610" y="922744"/>
                  </a:cubicBezTo>
                  <a:cubicBezTo>
                    <a:pt x="765610" y="921258"/>
                    <a:pt x="764124" y="920515"/>
                    <a:pt x="761152" y="920515"/>
                  </a:cubicBezTo>
                  <a:cubicBezTo>
                    <a:pt x="768582" y="858850"/>
                    <a:pt x="773039" y="787898"/>
                    <a:pt x="774525" y="707660"/>
                  </a:cubicBezTo>
                  <a:close/>
                  <a:moveTo>
                    <a:pt x="304238" y="688715"/>
                  </a:moveTo>
                  <a:cubicBezTo>
                    <a:pt x="255203" y="705060"/>
                    <a:pt x="213970" y="713232"/>
                    <a:pt x="180537" y="713232"/>
                  </a:cubicBezTo>
                  <a:lnTo>
                    <a:pt x="180537" y="716575"/>
                  </a:lnTo>
                  <a:cubicBezTo>
                    <a:pt x="187966" y="735149"/>
                    <a:pt x="191681" y="753351"/>
                    <a:pt x="191681" y="771182"/>
                  </a:cubicBezTo>
                  <a:lnTo>
                    <a:pt x="191681" y="791242"/>
                  </a:lnTo>
                  <a:cubicBezTo>
                    <a:pt x="191681" y="818731"/>
                    <a:pt x="181280" y="858107"/>
                    <a:pt x="160477" y="909371"/>
                  </a:cubicBezTo>
                  <a:lnTo>
                    <a:pt x="162706" y="909371"/>
                  </a:lnTo>
                  <a:cubicBezTo>
                    <a:pt x="167164" y="907885"/>
                    <a:pt x="170878" y="907142"/>
                    <a:pt x="173850" y="907142"/>
                  </a:cubicBezTo>
                  <a:lnTo>
                    <a:pt x="203940" y="907142"/>
                  </a:lnTo>
                  <a:cubicBezTo>
                    <a:pt x="203940" y="901941"/>
                    <a:pt x="232543" y="843248"/>
                    <a:pt x="289750" y="731063"/>
                  </a:cubicBezTo>
                  <a:cubicBezTo>
                    <a:pt x="289750" y="728834"/>
                    <a:pt x="295323" y="714718"/>
                    <a:pt x="306467" y="688715"/>
                  </a:cubicBezTo>
                  <a:close/>
                  <a:moveTo>
                    <a:pt x="429054" y="667541"/>
                  </a:moveTo>
                  <a:cubicBezTo>
                    <a:pt x="392649" y="704688"/>
                    <a:pt x="342500" y="770439"/>
                    <a:pt x="278606" y="864794"/>
                  </a:cubicBezTo>
                  <a:lnTo>
                    <a:pt x="240716" y="909371"/>
                  </a:lnTo>
                  <a:lnTo>
                    <a:pt x="276377" y="909371"/>
                  </a:lnTo>
                  <a:cubicBezTo>
                    <a:pt x="366274" y="909371"/>
                    <a:pt x="439083" y="845106"/>
                    <a:pt x="494805" y="716575"/>
                  </a:cubicBezTo>
                  <a:cubicBezTo>
                    <a:pt x="489604" y="716575"/>
                    <a:pt x="468430" y="700230"/>
                    <a:pt x="431282" y="667541"/>
                  </a:cubicBezTo>
                  <a:close/>
                  <a:moveTo>
                    <a:pt x="586187" y="356616"/>
                  </a:moveTo>
                  <a:lnTo>
                    <a:pt x="593988" y="356616"/>
                  </a:lnTo>
                  <a:cubicBezTo>
                    <a:pt x="663826" y="407137"/>
                    <a:pt x="698744" y="452085"/>
                    <a:pt x="698744" y="491461"/>
                  </a:cubicBezTo>
                  <a:lnTo>
                    <a:pt x="700973" y="491461"/>
                  </a:lnTo>
                  <a:cubicBezTo>
                    <a:pt x="700973" y="546440"/>
                    <a:pt x="680913" y="636708"/>
                    <a:pt x="640794" y="762267"/>
                  </a:cubicBezTo>
                  <a:lnTo>
                    <a:pt x="637451" y="762267"/>
                  </a:lnTo>
                  <a:cubicBezTo>
                    <a:pt x="608476" y="749637"/>
                    <a:pt x="593988" y="737378"/>
                    <a:pt x="593988" y="725491"/>
                  </a:cubicBezTo>
                  <a:cubicBezTo>
                    <a:pt x="603647" y="660854"/>
                    <a:pt x="608476" y="604390"/>
                    <a:pt x="608476" y="556098"/>
                  </a:cubicBezTo>
                  <a:lnTo>
                    <a:pt x="608476" y="537153"/>
                  </a:lnTo>
                  <a:cubicBezTo>
                    <a:pt x="608476" y="475488"/>
                    <a:pt x="598817" y="416424"/>
                    <a:pt x="579501" y="359959"/>
                  </a:cubicBezTo>
                  <a:close/>
                  <a:moveTo>
                    <a:pt x="257432" y="267462"/>
                  </a:moveTo>
                  <a:cubicBezTo>
                    <a:pt x="223999" y="319469"/>
                    <a:pt x="173479" y="430540"/>
                    <a:pt x="105870" y="600675"/>
                  </a:cubicBezTo>
                  <a:cubicBezTo>
                    <a:pt x="95469" y="617020"/>
                    <a:pt x="90268" y="636337"/>
                    <a:pt x="90268" y="658625"/>
                  </a:cubicBezTo>
                  <a:lnTo>
                    <a:pt x="90268" y="667541"/>
                  </a:lnTo>
                  <a:lnTo>
                    <a:pt x="100298" y="667541"/>
                  </a:lnTo>
                  <a:cubicBezTo>
                    <a:pt x="184251" y="651196"/>
                    <a:pt x="261890" y="611819"/>
                    <a:pt x="333213" y="549412"/>
                  </a:cubicBezTo>
                  <a:cubicBezTo>
                    <a:pt x="333213" y="538267"/>
                    <a:pt x="334699" y="532695"/>
                    <a:pt x="337671" y="532695"/>
                  </a:cubicBezTo>
                  <a:cubicBezTo>
                    <a:pt x="342128" y="534181"/>
                    <a:pt x="346215" y="534924"/>
                    <a:pt x="349929" y="534924"/>
                  </a:cubicBezTo>
                  <a:cubicBezTo>
                    <a:pt x="325412" y="440569"/>
                    <a:pt x="296065" y="351415"/>
                    <a:pt x="261890" y="267462"/>
                  </a:cubicBezTo>
                  <a:close/>
                  <a:moveTo>
                    <a:pt x="732177" y="0"/>
                  </a:moveTo>
                  <a:lnTo>
                    <a:pt x="737749" y="0"/>
                  </a:lnTo>
                  <a:cubicBezTo>
                    <a:pt x="789756" y="17831"/>
                    <a:pt x="851421" y="76524"/>
                    <a:pt x="922744" y="176079"/>
                  </a:cubicBezTo>
                  <a:cubicBezTo>
                    <a:pt x="933888" y="193167"/>
                    <a:pt x="939460" y="207655"/>
                    <a:pt x="939460" y="219542"/>
                  </a:cubicBezTo>
                  <a:cubicBezTo>
                    <a:pt x="899341" y="248517"/>
                    <a:pt x="879281" y="274149"/>
                    <a:pt x="879281" y="296437"/>
                  </a:cubicBezTo>
                  <a:cubicBezTo>
                    <a:pt x="871852" y="323183"/>
                    <a:pt x="865165" y="368132"/>
                    <a:pt x="859222" y="431283"/>
                  </a:cubicBezTo>
                  <a:cubicBezTo>
                    <a:pt x="859222" y="433511"/>
                    <a:pt x="860336" y="434626"/>
                    <a:pt x="862565" y="434626"/>
                  </a:cubicBezTo>
                  <a:lnTo>
                    <a:pt x="859222" y="449113"/>
                  </a:lnTo>
                  <a:lnTo>
                    <a:pt x="859222" y="494805"/>
                  </a:lnTo>
                  <a:cubicBezTo>
                    <a:pt x="859222" y="499262"/>
                    <a:pt x="858107" y="503349"/>
                    <a:pt x="855878" y="507063"/>
                  </a:cubicBezTo>
                  <a:cubicBezTo>
                    <a:pt x="855878" y="508549"/>
                    <a:pt x="856993" y="509292"/>
                    <a:pt x="859222" y="509292"/>
                  </a:cubicBezTo>
                  <a:lnTo>
                    <a:pt x="855878" y="529352"/>
                  </a:lnTo>
                  <a:lnTo>
                    <a:pt x="855878" y="588416"/>
                  </a:lnTo>
                  <a:lnTo>
                    <a:pt x="853649" y="607362"/>
                  </a:lnTo>
                  <a:lnTo>
                    <a:pt x="855878" y="612934"/>
                  </a:lnTo>
                  <a:lnTo>
                    <a:pt x="853649" y="618506"/>
                  </a:lnTo>
                  <a:cubicBezTo>
                    <a:pt x="853649" y="620735"/>
                    <a:pt x="854392" y="621849"/>
                    <a:pt x="855878" y="621849"/>
                  </a:cubicBezTo>
                  <a:lnTo>
                    <a:pt x="853649" y="641909"/>
                  </a:lnTo>
                  <a:lnTo>
                    <a:pt x="853649" y="653053"/>
                  </a:lnTo>
                  <a:cubicBezTo>
                    <a:pt x="853649" y="656768"/>
                    <a:pt x="854392" y="660854"/>
                    <a:pt x="855878" y="665312"/>
                  </a:cubicBezTo>
                  <a:cubicBezTo>
                    <a:pt x="854392" y="668284"/>
                    <a:pt x="853649" y="670884"/>
                    <a:pt x="853649" y="673113"/>
                  </a:cubicBezTo>
                  <a:cubicBezTo>
                    <a:pt x="853649" y="674599"/>
                    <a:pt x="854392" y="687229"/>
                    <a:pt x="855878" y="711003"/>
                  </a:cubicBezTo>
                  <a:lnTo>
                    <a:pt x="853649" y="716575"/>
                  </a:lnTo>
                  <a:lnTo>
                    <a:pt x="855878" y="723262"/>
                  </a:lnTo>
                  <a:cubicBezTo>
                    <a:pt x="855878" y="724748"/>
                    <a:pt x="855135" y="725491"/>
                    <a:pt x="853649" y="725491"/>
                  </a:cubicBezTo>
                  <a:cubicBezTo>
                    <a:pt x="857364" y="829504"/>
                    <a:pt x="862193" y="894512"/>
                    <a:pt x="868137" y="920515"/>
                  </a:cubicBezTo>
                  <a:lnTo>
                    <a:pt x="864794" y="920515"/>
                  </a:lnTo>
                  <a:cubicBezTo>
                    <a:pt x="875938" y="1019327"/>
                    <a:pt x="890054" y="1082850"/>
                    <a:pt x="907142" y="1111082"/>
                  </a:cubicBezTo>
                  <a:lnTo>
                    <a:pt x="907142" y="1113311"/>
                  </a:lnTo>
                  <a:lnTo>
                    <a:pt x="899341" y="1119997"/>
                  </a:lnTo>
                  <a:lnTo>
                    <a:pt x="897112" y="1119997"/>
                  </a:lnTo>
                  <a:cubicBezTo>
                    <a:pt x="883739" y="1119997"/>
                    <a:pt x="841391" y="1096594"/>
                    <a:pt x="770068" y="1049788"/>
                  </a:cubicBezTo>
                  <a:cubicBezTo>
                    <a:pt x="704688" y="1014870"/>
                    <a:pt x="608104" y="977351"/>
                    <a:pt x="480317" y="937231"/>
                  </a:cubicBezTo>
                  <a:cubicBezTo>
                    <a:pt x="463972" y="924601"/>
                    <a:pt x="452085" y="915314"/>
                    <a:pt x="444655" y="909371"/>
                  </a:cubicBezTo>
                  <a:lnTo>
                    <a:pt x="442427" y="909371"/>
                  </a:lnTo>
                  <a:cubicBezTo>
                    <a:pt x="402307" y="965092"/>
                    <a:pt x="362188" y="992953"/>
                    <a:pt x="322069" y="992953"/>
                  </a:cubicBezTo>
                  <a:lnTo>
                    <a:pt x="322069" y="989609"/>
                  </a:lnTo>
                  <a:cubicBezTo>
                    <a:pt x="319840" y="989609"/>
                    <a:pt x="318725" y="990724"/>
                    <a:pt x="318725" y="992953"/>
                  </a:cubicBezTo>
                  <a:lnTo>
                    <a:pt x="304238" y="989609"/>
                  </a:lnTo>
                  <a:lnTo>
                    <a:pt x="298666" y="989609"/>
                  </a:lnTo>
                  <a:cubicBezTo>
                    <a:pt x="202082" y="989609"/>
                    <a:pt x="126301" y="1005954"/>
                    <a:pt x="71323" y="1038644"/>
                  </a:cubicBezTo>
                  <a:cubicBezTo>
                    <a:pt x="42348" y="1028986"/>
                    <a:pt x="18574" y="1009669"/>
                    <a:pt x="0" y="980694"/>
                  </a:cubicBezTo>
                  <a:cubicBezTo>
                    <a:pt x="0" y="973264"/>
                    <a:pt x="19317" y="947633"/>
                    <a:pt x="57950" y="903799"/>
                  </a:cubicBezTo>
                  <a:cubicBezTo>
                    <a:pt x="105499" y="825789"/>
                    <a:pt x="129273" y="767096"/>
                    <a:pt x="129273" y="727719"/>
                  </a:cubicBezTo>
                  <a:lnTo>
                    <a:pt x="129273" y="713232"/>
                  </a:lnTo>
                  <a:cubicBezTo>
                    <a:pt x="106985" y="701345"/>
                    <a:pt x="89525" y="690201"/>
                    <a:pt x="76895" y="679799"/>
                  </a:cubicBezTo>
                  <a:cubicBezTo>
                    <a:pt x="65751" y="705060"/>
                    <a:pt x="60179" y="725119"/>
                    <a:pt x="60179" y="739978"/>
                  </a:cubicBezTo>
                  <a:lnTo>
                    <a:pt x="62408" y="739978"/>
                  </a:lnTo>
                  <a:cubicBezTo>
                    <a:pt x="50521" y="796442"/>
                    <a:pt x="41234" y="826903"/>
                    <a:pt x="34547" y="831361"/>
                  </a:cubicBezTo>
                  <a:cubicBezTo>
                    <a:pt x="18202" y="824674"/>
                    <a:pt x="10030" y="813530"/>
                    <a:pt x="10030" y="797928"/>
                  </a:cubicBezTo>
                  <a:lnTo>
                    <a:pt x="10030" y="793471"/>
                  </a:lnTo>
                  <a:cubicBezTo>
                    <a:pt x="10030" y="698373"/>
                    <a:pt x="52378" y="510778"/>
                    <a:pt x="137074" y="230686"/>
                  </a:cubicBezTo>
                  <a:cubicBezTo>
                    <a:pt x="169021" y="127416"/>
                    <a:pt x="184994" y="62036"/>
                    <a:pt x="184994" y="34547"/>
                  </a:cubicBezTo>
                  <a:lnTo>
                    <a:pt x="191681" y="32318"/>
                  </a:lnTo>
                  <a:lnTo>
                    <a:pt x="195024" y="32318"/>
                  </a:lnTo>
                  <a:cubicBezTo>
                    <a:pt x="226971" y="38262"/>
                    <a:pt x="270062" y="75409"/>
                    <a:pt x="324298" y="143761"/>
                  </a:cubicBezTo>
                  <a:cubicBezTo>
                    <a:pt x="330241" y="154162"/>
                    <a:pt x="333213" y="163077"/>
                    <a:pt x="333213" y="170507"/>
                  </a:cubicBezTo>
                  <a:cubicBezTo>
                    <a:pt x="296808" y="206912"/>
                    <a:pt x="278606" y="231057"/>
                    <a:pt x="278606" y="242945"/>
                  </a:cubicBezTo>
                  <a:cubicBezTo>
                    <a:pt x="306838" y="260775"/>
                    <a:pt x="352901" y="335071"/>
                    <a:pt x="416795" y="465830"/>
                  </a:cubicBezTo>
                  <a:lnTo>
                    <a:pt x="419024" y="465830"/>
                  </a:lnTo>
                  <a:lnTo>
                    <a:pt x="419024" y="417909"/>
                  </a:lnTo>
                  <a:cubicBezTo>
                    <a:pt x="419024" y="383734"/>
                    <a:pt x="425710" y="320211"/>
                    <a:pt x="439083" y="227343"/>
                  </a:cubicBezTo>
                  <a:lnTo>
                    <a:pt x="444655" y="227343"/>
                  </a:lnTo>
                  <a:cubicBezTo>
                    <a:pt x="444655" y="239230"/>
                    <a:pt x="462486" y="327270"/>
                    <a:pt x="498148" y="491461"/>
                  </a:cubicBezTo>
                  <a:cubicBezTo>
                    <a:pt x="498148" y="534553"/>
                    <a:pt x="521551" y="619249"/>
                    <a:pt x="568357" y="745550"/>
                  </a:cubicBezTo>
                  <a:lnTo>
                    <a:pt x="560556" y="751122"/>
                  </a:lnTo>
                  <a:cubicBezTo>
                    <a:pt x="533809" y="741464"/>
                    <a:pt x="518207" y="736635"/>
                    <a:pt x="513750" y="736635"/>
                  </a:cubicBezTo>
                  <a:cubicBezTo>
                    <a:pt x="513750" y="766353"/>
                    <a:pt x="492576" y="820217"/>
                    <a:pt x="450228" y="898227"/>
                  </a:cubicBezTo>
                  <a:lnTo>
                    <a:pt x="453571" y="898227"/>
                  </a:lnTo>
                  <a:cubicBezTo>
                    <a:pt x="499634" y="890054"/>
                    <a:pt x="608104" y="822817"/>
                    <a:pt x="778983" y="696516"/>
                  </a:cubicBezTo>
                  <a:lnTo>
                    <a:pt x="778983" y="639680"/>
                  </a:lnTo>
                  <a:cubicBezTo>
                    <a:pt x="778983" y="637451"/>
                    <a:pt x="779726" y="636337"/>
                    <a:pt x="781212" y="636337"/>
                  </a:cubicBezTo>
                  <a:lnTo>
                    <a:pt x="778983" y="630765"/>
                  </a:lnTo>
                  <a:lnTo>
                    <a:pt x="778983" y="612934"/>
                  </a:lnTo>
                  <a:lnTo>
                    <a:pt x="781212" y="595103"/>
                  </a:lnTo>
                  <a:cubicBezTo>
                    <a:pt x="779726" y="592131"/>
                    <a:pt x="778983" y="589531"/>
                    <a:pt x="778983" y="587302"/>
                  </a:cubicBezTo>
                  <a:lnTo>
                    <a:pt x="781212" y="587302"/>
                  </a:lnTo>
                  <a:lnTo>
                    <a:pt x="778983" y="581730"/>
                  </a:lnTo>
                  <a:lnTo>
                    <a:pt x="778983" y="543839"/>
                  </a:lnTo>
                  <a:cubicBezTo>
                    <a:pt x="778983" y="541611"/>
                    <a:pt x="779726" y="540496"/>
                    <a:pt x="781212" y="540496"/>
                  </a:cubicBezTo>
                  <a:lnTo>
                    <a:pt x="778983" y="534924"/>
                  </a:lnTo>
                  <a:lnTo>
                    <a:pt x="778983" y="529352"/>
                  </a:lnTo>
                  <a:cubicBezTo>
                    <a:pt x="778983" y="527866"/>
                    <a:pt x="779726" y="527123"/>
                    <a:pt x="781212" y="527123"/>
                  </a:cubicBezTo>
                  <a:lnTo>
                    <a:pt x="778983" y="521551"/>
                  </a:lnTo>
                  <a:lnTo>
                    <a:pt x="778983" y="494805"/>
                  </a:lnTo>
                  <a:cubicBezTo>
                    <a:pt x="778983" y="422739"/>
                    <a:pt x="776754" y="361445"/>
                    <a:pt x="772296" y="310925"/>
                  </a:cubicBezTo>
                  <a:lnTo>
                    <a:pt x="774525" y="310925"/>
                  </a:lnTo>
                  <a:lnTo>
                    <a:pt x="772296" y="305353"/>
                  </a:lnTo>
                  <a:cubicBezTo>
                    <a:pt x="772296" y="293465"/>
                    <a:pt x="770810" y="255946"/>
                    <a:pt x="767839" y="192796"/>
                  </a:cubicBezTo>
                  <a:lnTo>
                    <a:pt x="721033" y="267462"/>
                  </a:lnTo>
                  <a:lnTo>
                    <a:pt x="717690" y="267462"/>
                  </a:lnTo>
                  <a:cubicBezTo>
                    <a:pt x="735520" y="191681"/>
                    <a:pt x="744436" y="129645"/>
                    <a:pt x="744436" y="81353"/>
                  </a:cubicBezTo>
                  <a:lnTo>
                    <a:pt x="744436" y="66865"/>
                  </a:lnTo>
                  <a:cubicBezTo>
                    <a:pt x="744436" y="61665"/>
                    <a:pt x="738492" y="44577"/>
                    <a:pt x="726605" y="15602"/>
                  </a:cubicBezTo>
                  <a:lnTo>
                    <a:pt x="726605" y="5572"/>
                  </a:lnTo>
                  <a:cubicBezTo>
                    <a:pt x="726605" y="1857"/>
                    <a:pt x="728462" y="0"/>
                    <a:pt x="732177"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nSpc>
                  <a:spcPct val="120000"/>
                </a:lnSpc>
                <a:spcBef>
                  <a:spcPct val="0"/>
                </a:spcBef>
                <a:buNone/>
                <a:defRPr sz="2400" kern="2200">
                  <a:gradFill>
                    <a:gsLst>
                      <a:gs pos="12000">
                        <a:schemeClr val="accent1">
                          <a:lumMod val="90000"/>
                          <a:lumOff val="10000"/>
                        </a:schemeClr>
                      </a:gs>
                      <a:gs pos="88000">
                        <a:schemeClr val="accent2">
                          <a:lumMod val="90000"/>
                        </a:schemeClr>
                      </a:gs>
                    </a:gsLst>
                    <a:lin ang="4800000" scaled="0"/>
                  </a:gradFill>
                  <a:effectLst/>
                  <a:latin typeface="+mj-ea"/>
                  <a:ea typeface="+mj-ea"/>
                  <a:cs typeface="+mj-cs"/>
                </a:defRPr>
              </a:lvl1pPr>
            </a:lstStyle>
            <a:p>
              <a:pPr algn="ctr"/>
              <a:endParaRPr lang="zh-CN" altLang="en-US" sz="8800" dirty="0">
                <a:gradFill flip="none" rotWithShape="1">
                  <a:gsLst>
                    <a:gs pos="12000">
                      <a:srgbClr val="67FFFF"/>
                    </a:gs>
                    <a:gs pos="88000">
                      <a:schemeClr val="accent2"/>
                    </a:gs>
                  </a:gsLst>
                  <a:lin ang="5100000" scaled="0"/>
                  <a:tileRect/>
                </a:gradFill>
                <a:effectLst/>
                <a:latin typeface="Aa剑豪体" panose="02010600010101010101" pitchFamily="2" charset="-122"/>
                <a:ea typeface="Aa剑豪体" panose="02010600010101010101" pitchFamily="2" charset="-122"/>
                <a:cs typeface="胡晓波男神体2.0" panose="02010600030101010101" pitchFamily="50" charset="0"/>
              </a:endParaRPr>
            </a:p>
          </p:txBody>
        </p:sp>
        <p:sp>
          <p:nvSpPr>
            <p:cNvPr id="67" name="文本框 66">
              <a:extLst>
                <a:ext uri="{FF2B5EF4-FFF2-40B4-BE49-F238E27FC236}">
                  <a16:creationId xmlns:a16="http://schemas.microsoft.com/office/drawing/2014/main" id="{F005E3C5-337D-C516-2F99-74AB35F133ED}"/>
                </a:ext>
              </a:extLst>
            </p:cNvPr>
            <p:cNvSpPr txBox="1">
              <a:spLocks/>
            </p:cNvSpPr>
            <p:nvPr/>
          </p:nvSpPr>
          <p:spPr>
            <a:xfrm>
              <a:off x="6230916" y="866712"/>
              <a:ext cx="919386" cy="991026"/>
            </a:xfrm>
            <a:custGeom>
              <a:avLst/>
              <a:gdLst/>
              <a:ahLst/>
              <a:cxnLst/>
              <a:rect l="l" t="t" r="r" b="b"/>
              <a:pathLst>
                <a:path w="943918" h="1017470">
                  <a:moveTo>
                    <a:pt x="507063" y="433512"/>
                  </a:moveTo>
                  <a:cubicBezTo>
                    <a:pt x="504092" y="433512"/>
                    <a:pt x="469544" y="443170"/>
                    <a:pt x="403422" y="462487"/>
                  </a:cubicBezTo>
                  <a:lnTo>
                    <a:pt x="403422" y="536039"/>
                  </a:lnTo>
                  <a:cubicBezTo>
                    <a:pt x="403422" y="539011"/>
                    <a:pt x="402679" y="540496"/>
                    <a:pt x="401193" y="540496"/>
                  </a:cubicBezTo>
                  <a:cubicBezTo>
                    <a:pt x="401193" y="541982"/>
                    <a:pt x="401936" y="542725"/>
                    <a:pt x="403422" y="542725"/>
                  </a:cubicBezTo>
                  <a:lnTo>
                    <a:pt x="401193" y="557213"/>
                  </a:lnTo>
                  <a:lnTo>
                    <a:pt x="401193" y="573929"/>
                  </a:lnTo>
                  <a:cubicBezTo>
                    <a:pt x="442055" y="556098"/>
                    <a:pt x="474745" y="519694"/>
                    <a:pt x="499262" y="464716"/>
                  </a:cubicBezTo>
                  <a:close/>
                  <a:moveTo>
                    <a:pt x="663083" y="404537"/>
                  </a:moveTo>
                  <a:cubicBezTo>
                    <a:pt x="614048" y="410480"/>
                    <a:pt x="589531" y="416424"/>
                    <a:pt x="589531" y="422367"/>
                  </a:cubicBezTo>
                  <a:cubicBezTo>
                    <a:pt x="556841" y="492948"/>
                    <a:pt x="517093" y="540125"/>
                    <a:pt x="470287" y="563899"/>
                  </a:cubicBezTo>
                  <a:lnTo>
                    <a:pt x="470287" y="566128"/>
                  </a:lnTo>
                  <a:lnTo>
                    <a:pt x="473631" y="566128"/>
                  </a:lnTo>
                  <a:lnTo>
                    <a:pt x="602904" y="554984"/>
                  </a:lnTo>
                  <a:cubicBezTo>
                    <a:pt x="606619" y="556470"/>
                    <a:pt x="610333" y="557213"/>
                    <a:pt x="614048" y="557213"/>
                  </a:cubicBezTo>
                  <a:cubicBezTo>
                    <a:pt x="617763" y="557213"/>
                    <a:pt x="619620" y="556470"/>
                    <a:pt x="619620" y="554984"/>
                  </a:cubicBezTo>
                  <a:cubicBezTo>
                    <a:pt x="652310" y="554984"/>
                    <a:pt x="705431" y="562785"/>
                    <a:pt x="778983" y="578387"/>
                  </a:cubicBezTo>
                  <a:lnTo>
                    <a:pt x="778983" y="573929"/>
                  </a:lnTo>
                  <a:cubicBezTo>
                    <a:pt x="729205" y="507807"/>
                    <a:pt x="690572" y="451342"/>
                    <a:pt x="663083" y="404537"/>
                  </a:cubicBezTo>
                  <a:close/>
                  <a:moveTo>
                    <a:pt x="510407" y="0"/>
                  </a:moveTo>
                  <a:cubicBezTo>
                    <a:pt x="588416" y="41605"/>
                    <a:pt x="644881" y="103642"/>
                    <a:pt x="679799" y="186109"/>
                  </a:cubicBezTo>
                  <a:cubicBezTo>
                    <a:pt x="679799" y="197997"/>
                    <a:pt x="681285" y="205055"/>
                    <a:pt x="684257" y="207283"/>
                  </a:cubicBezTo>
                  <a:cubicBezTo>
                    <a:pt x="671627" y="238487"/>
                    <a:pt x="665312" y="255575"/>
                    <a:pt x="665312" y="258547"/>
                  </a:cubicBezTo>
                  <a:cubicBezTo>
                    <a:pt x="752237" y="323927"/>
                    <a:pt x="795699" y="370732"/>
                    <a:pt x="795699" y="398965"/>
                  </a:cubicBezTo>
                  <a:lnTo>
                    <a:pt x="792356" y="404537"/>
                  </a:lnTo>
                  <a:cubicBezTo>
                    <a:pt x="764124" y="403051"/>
                    <a:pt x="742950" y="402308"/>
                    <a:pt x="728834" y="402308"/>
                  </a:cubicBezTo>
                  <a:lnTo>
                    <a:pt x="677570" y="402308"/>
                  </a:lnTo>
                  <a:lnTo>
                    <a:pt x="677570" y="404537"/>
                  </a:lnTo>
                  <a:cubicBezTo>
                    <a:pt x="747408" y="495919"/>
                    <a:pt x="812787" y="574672"/>
                    <a:pt x="873709" y="640795"/>
                  </a:cubicBezTo>
                  <a:cubicBezTo>
                    <a:pt x="920515" y="686115"/>
                    <a:pt x="943918" y="718804"/>
                    <a:pt x="943918" y="738864"/>
                  </a:cubicBezTo>
                  <a:lnTo>
                    <a:pt x="936117" y="745551"/>
                  </a:lnTo>
                  <a:cubicBezTo>
                    <a:pt x="897484" y="726234"/>
                    <a:pt x="867766" y="714347"/>
                    <a:pt x="846963" y="709889"/>
                  </a:cubicBezTo>
                  <a:cubicBezTo>
                    <a:pt x="820217" y="746294"/>
                    <a:pt x="806844" y="797929"/>
                    <a:pt x="806844" y="864794"/>
                  </a:cubicBezTo>
                  <a:lnTo>
                    <a:pt x="806844" y="951719"/>
                  </a:lnTo>
                  <a:cubicBezTo>
                    <a:pt x="806844" y="965835"/>
                    <a:pt x="810187" y="982180"/>
                    <a:pt x="816874" y="1000754"/>
                  </a:cubicBezTo>
                  <a:lnTo>
                    <a:pt x="806844" y="1005212"/>
                  </a:lnTo>
                  <a:lnTo>
                    <a:pt x="797928" y="1005212"/>
                  </a:lnTo>
                  <a:cubicBezTo>
                    <a:pt x="730320" y="976237"/>
                    <a:pt x="676827" y="926087"/>
                    <a:pt x="637451" y="854764"/>
                  </a:cubicBezTo>
                  <a:cubicBezTo>
                    <a:pt x="630765" y="796814"/>
                    <a:pt x="622964" y="767839"/>
                    <a:pt x="614048" y="767839"/>
                  </a:cubicBezTo>
                  <a:cubicBezTo>
                    <a:pt x="586559" y="755952"/>
                    <a:pt x="562785" y="750008"/>
                    <a:pt x="542725" y="750008"/>
                  </a:cubicBezTo>
                  <a:lnTo>
                    <a:pt x="531581" y="750008"/>
                  </a:lnTo>
                  <a:cubicBezTo>
                    <a:pt x="456543" y="750008"/>
                    <a:pt x="386334" y="797186"/>
                    <a:pt x="320954" y="891540"/>
                  </a:cubicBezTo>
                  <a:cubicBezTo>
                    <a:pt x="307581" y="923487"/>
                    <a:pt x="294951" y="963606"/>
                    <a:pt x="283064" y="1011898"/>
                  </a:cubicBezTo>
                  <a:lnTo>
                    <a:pt x="276378" y="1017470"/>
                  </a:lnTo>
                  <a:lnTo>
                    <a:pt x="269691" y="1017470"/>
                  </a:lnTo>
                  <a:cubicBezTo>
                    <a:pt x="214713" y="992953"/>
                    <a:pt x="176451" y="960263"/>
                    <a:pt x="154905" y="919401"/>
                  </a:cubicBezTo>
                  <a:cubicBezTo>
                    <a:pt x="152676" y="917172"/>
                    <a:pt x="151562" y="912714"/>
                    <a:pt x="151562" y="906028"/>
                  </a:cubicBezTo>
                  <a:cubicBezTo>
                    <a:pt x="152305" y="883739"/>
                    <a:pt x="183880" y="839162"/>
                    <a:pt x="246288" y="772297"/>
                  </a:cubicBezTo>
                  <a:cubicBezTo>
                    <a:pt x="273777" y="747779"/>
                    <a:pt x="299780" y="735521"/>
                    <a:pt x="324298" y="735521"/>
                  </a:cubicBezTo>
                  <a:cubicBezTo>
                    <a:pt x="327270" y="735521"/>
                    <a:pt x="338785" y="738864"/>
                    <a:pt x="358845" y="745551"/>
                  </a:cubicBezTo>
                  <a:lnTo>
                    <a:pt x="358845" y="753352"/>
                  </a:lnTo>
                  <a:cubicBezTo>
                    <a:pt x="341014" y="772668"/>
                    <a:pt x="324298" y="803129"/>
                    <a:pt x="308696" y="844734"/>
                  </a:cubicBezTo>
                  <a:cubicBezTo>
                    <a:pt x="353273" y="807587"/>
                    <a:pt x="400450" y="777869"/>
                    <a:pt x="450228" y="755580"/>
                  </a:cubicBezTo>
                  <a:cubicBezTo>
                    <a:pt x="504463" y="734778"/>
                    <a:pt x="542725" y="724377"/>
                    <a:pt x="565013" y="724377"/>
                  </a:cubicBezTo>
                  <a:lnTo>
                    <a:pt x="582844" y="724377"/>
                  </a:lnTo>
                  <a:cubicBezTo>
                    <a:pt x="625935" y="724377"/>
                    <a:pt x="680542" y="763753"/>
                    <a:pt x="746665" y="842506"/>
                  </a:cubicBezTo>
                  <a:cubicBezTo>
                    <a:pt x="768210" y="788270"/>
                    <a:pt x="796814" y="741093"/>
                    <a:pt x="832475" y="700974"/>
                  </a:cubicBezTo>
                  <a:cubicBezTo>
                    <a:pt x="747779" y="666798"/>
                    <a:pt x="671255" y="649710"/>
                    <a:pt x="602904" y="649710"/>
                  </a:cubicBezTo>
                  <a:lnTo>
                    <a:pt x="597332" y="651939"/>
                  </a:lnTo>
                  <a:cubicBezTo>
                    <a:pt x="586931" y="650453"/>
                    <a:pt x="579501" y="649710"/>
                    <a:pt x="575043" y="649710"/>
                  </a:cubicBezTo>
                  <a:cubicBezTo>
                    <a:pt x="572071" y="649710"/>
                    <a:pt x="568728" y="650453"/>
                    <a:pt x="565013" y="651939"/>
                  </a:cubicBezTo>
                  <a:lnTo>
                    <a:pt x="548297" y="649710"/>
                  </a:lnTo>
                  <a:cubicBezTo>
                    <a:pt x="546811" y="649710"/>
                    <a:pt x="539010" y="650453"/>
                    <a:pt x="524894" y="651939"/>
                  </a:cubicBezTo>
                  <a:cubicBezTo>
                    <a:pt x="522665" y="651939"/>
                    <a:pt x="521551" y="651196"/>
                    <a:pt x="521551" y="649710"/>
                  </a:cubicBezTo>
                  <a:lnTo>
                    <a:pt x="502606" y="651939"/>
                  </a:lnTo>
                  <a:lnTo>
                    <a:pt x="464715" y="651939"/>
                  </a:lnTo>
                  <a:lnTo>
                    <a:pt x="444656" y="654168"/>
                  </a:lnTo>
                  <a:lnTo>
                    <a:pt x="444656" y="651939"/>
                  </a:lnTo>
                  <a:cubicBezTo>
                    <a:pt x="440941" y="653425"/>
                    <a:pt x="438341" y="654168"/>
                    <a:pt x="436855" y="654168"/>
                  </a:cubicBezTo>
                  <a:cubicBezTo>
                    <a:pt x="343243" y="654168"/>
                    <a:pt x="216570" y="680542"/>
                    <a:pt x="56836" y="733292"/>
                  </a:cubicBezTo>
                  <a:cubicBezTo>
                    <a:pt x="43463" y="733292"/>
                    <a:pt x="24517" y="714718"/>
                    <a:pt x="0" y="677571"/>
                  </a:cubicBezTo>
                  <a:cubicBezTo>
                    <a:pt x="11144" y="670141"/>
                    <a:pt x="61665" y="653053"/>
                    <a:pt x="151562" y="626307"/>
                  </a:cubicBezTo>
                  <a:cubicBezTo>
                    <a:pt x="198368" y="610705"/>
                    <a:pt x="255575" y="597332"/>
                    <a:pt x="323183" y="586188"/>
                  </a:cubicBezTo>
                  <a:cubicBezTo>
                    <a:pt x="315754" y="583216"/>
                    <a:pt x="310182" y="554241"/>
                    <a:pt x="306467" y="499263"/>
                  </a:cubicBezTo>
                  <a:cubicBezTo>
                    <a:pt x="307953" y="495548"/>
                    <a:pt x="308696" y="492948"/>
                    <a:pt x="308696" y="491462"/>
                  </a:cubicBezTo>
                  <a:cubicBezTo>
                    <a:pt x="304238" y="487004"/>
                    <a:pt x="301638" y="484775"/>
                    <a:pt x="300895" y="484775"/>
                  </a:cubicBezTo>
                  <a:lnTo>
                    <a:pt x="291979" y="484775"/>
                  </a:lnTo>
                  <a:cubicBezTo>
                    <a:pt x="228086" y="484775"/>
                    <a:pt x="171622" y="452457"/>
                    <a:pt x="122587" y="387820"/>
                  </a:cubicBezTo>
                  <a:lnTo>
                    <a:pt x="122587" y="369989"/>
                  </a:lnTo>
                  <a:cubicBezTo>
                    <a:pt x="124073" y="364789"/>
                    <a:pt x="129645" y="362188"/>
                    <a:pt x="139303" y="362188"/>
                  </a:cubicBezTo>
                  <a:cubicBezTo>
                    <a:pt x="154905" y="363674"/>
                    <a:pt x="162706" y="366275"/>
                    <a:pt x="162706" y="369989"/>
                  </a:cubicBezTo>
                  <a:lnTo>
                    <a:pt x="162706" y="387820"/>
                  </a:lnTo>
                  <a:cubicBezTo>
                    <a:pt x="196139" y="387820"/>
                    <a:pt x="244059" y="370732"/>
                    <a:pt x="306467" y="336557"/>
                  </a:cubicBezTo>
                  <a:cubicBezTo>
                    <a:pt x="306467" y="289751"/>
                    <a:pt x="298666" y="229943"/>
                    <a:pt x="283064" y="157134"/>
                  </a:cubicBezTo>
                  <a:cubicBezTo>
                    <a:pt x="286779" y="155648"/>
                    <a:pt x="289751" y="154905"/>
                    <a:pt x="291979" y="154905"/>
                  </a:cubicBezTo>
                  <a:cubicBezTo>
                    <a:pt x="326155" y="171250"/>
                    <a:pt x="353273" y="203940"/>
                    <a:pt x="373332" y="252975"/>
                  </a:cubicBezTo>
                  <a:lnTo>
                    <a:pt x="387820" y="307582"/>
                  </a:lnTo>
                  <a:lnTo>
                    <a:pt x="392278" y="307582"/>
                  </a:lnTo>
                  <a:cubicBezTo>
                    <a:pt x="404165" y="299409"/>
                    <a:pt x="447256" y="284922"/>
                    <a:pt x="521551" y="264119"/>
                  </a:cubicBezTo>
                  <a:lnTo>
                    <a:pt x="521551" y="246288"/>
                  </a:lnTo>
                  <a:cubicBezTo>
                    <a:pt x="521551" y="209884"/>
                    <a:pt x="520065" y="177565"/>
                    <a:pt x="517093" y="149333"/>
                  </a:cubicBezTo>
                  <a:lnTo>
                    <a:pt x="519322" y="149333"/>
                  </a:lnTo>
                  <a:lnTo>
                    <a:pt x="517093" y="143761"/>
                  </a:lnTo>
                  <a:lnTo>
                    <a:pt x="517093" y="113672"/>
                  </a:lnTo>
                  <a:lnTo>
                    <a:pt x="488118" y="140418"/>
                  </a:lnTo>
                  <a:cubicBezTo>
                    <a:pt x="488118" y="138189"/>
                    <a:pt x="487004" y="137075"/>
                    <a:pt x="484775" y="137075"/>
                  </a:cubicBezTo>
                  <a:lnTo>
                    <a:pt x="502606" y="33433"/>
                  </a:lnTo>
                  <a:cubicBezTo>
                    <a:pt x="500377" y="30461"/>
                    <a:pt x="499262" y="27861"/>
                    <a:pt x="499262" y="25632"/>
                  </a:cubicBezTo>
                  <a:cubicBezTo>
                    <a:pt x="501491" y="21917"/>
                    <a:pt x="502606" y="17831"/>
                    <a:pt x="502606" y="13373"/>
                  </a:cubicBezTo>
                  <a:cubicBezTo>
                    <a:pt x="500377" y="9659"/>
                    <a:pt x="499262" y="6687"/>
                    <a:pt x="499262" y="4458"/>
                  </a:cubicBezTo>
                  <a:cubicBezTo>
                    <a:pt x="503720" y="1486"/>
                    <a:pt x="507435" y="0"/>
                    <a:pt x="510407"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nSpc>
                  <a:spcPct val="120000"/>
                </a:lnSpc>
                <a:spcBef>
                  <a:spcPct val="0"/>
                </a:spcBef>
                <a:buNone/>
                <a:defRPr sz="2400" kern="2200">
                  <a:gradFill>
                    <a:gsLst>
                      <a:gs pos="12000">
                        <a:schemeClr val="accent1">
                          <a:lumMod val="90000"/>
                          <a:lumOff val="10000"/>
                        </a:schemeClr>
                      </a:gs>
                      <a:gs pos="88000">
                        <a:schemeClr val="accent2">
                          <a:lumMod val="90000"/>
                        </a:schemeClr>
                      </a:gs>
                    </a:gsLst>
                    <a:lin ang="4800000" scaled="0"/>
                  </a:gradFill>
                  <a:effectLst/>
                  <a:latin typeface="+mj-ea"/>
                  <a:ea typeface="+mj-ea"/>
                  <a:cs typeface="+mj-cs"/>
                </a:defRPr>
              </a:lvl1pPr>
            </a:lstStyle>
            <a:p>
              <a:pPr algn="ctr"/>
              <a:endParaRPr lang="zh-CN" altLang="en-US" sz="8800" dirty="0">
                <a:gradFill flip="none" rotWithShape="1">
                  <a:gsLst>
                    <a:gs pos="12000">
                      <a:srgbClr val="67FFFF"/>
                    </a:gs>
                    <a:gs pos="88000">
                      <a:schemeClr val="accent2"/>
                    </a:gs>
                  </a:gsLst>
                  <a:lin ang="5100000" scaled="0"/>
                  <a:tileRect/>
                </a:gradFill>
                <a:effectLst/>
                <a:latin typeface="Aa剑豪体" panose="02010600010101010101" pitchFamily="2" charset="-122"/>
                <a:ea typeface="Aa剑豪体" panose="02010600010101010101" pitchFamily="2" charset="-122"/>
                <a:cs typeface="胡晓波男神体2.0" panose="02010600030101010101" pitchFamily="50" charset="0"/>
              </a:endParaRPr>
            </a:p>
          </p:txBody>
        </p:sp>
      </p:grpSp>
      <p:grpSp>
        <p:nvGrpSpPr>
          <p:cNvPr id="19" name="组合 18">
            <a:extLst>
              <a:ext uri="{FF2B5EF4-FFF2-40B4-BE49-F238E27FC236}">
                <a16:creationId xmlns:a16="http://schemas.microsoft.com/office/drawing/2014/main" id="{AC23E7E5-A239-391C-7174-75346213B3F9}"/>
              </a:ext>
            </a:extLst>
          </p:cNvPr>
          <p:cNvGrpSpPr/>
          <p:nvPr/>
        </p:nvGrpSpPr>
        <p:grpSpPr>
          <a:xfrm>
            <a:off x="1468543" y="1128197"/>
            <a:ext cx="4538843" cy="1624918"/>
            <a:chOff x="1410793" y="866712"/>
            <a:chExt cx="4538843" cy="1624918"/>
          </a:xfrm>
          <a:gradFill>
            <a:gsLst>
              <a:gs pos="12000">
                <a:schemeClr val="accent2"/>
              </a:gs>
              <a:gs pos="88000">
                <a:schemeClr val="accent3"/>
              </a:gs>
            </a:gsLst>
            <a:lin ang="16200000" scaled="0"/>
          </a:gradFill>
        </p:grpSpPr>
        <p:sp>
          <p:nvSpPr>
            <p:cNvPr id="69" name="文本框 68">
              <a:extLst>
                <a:ext uri="{FF2B5EF4-FFF2-40B4-BE49-F238E27FC236}">
                  <a16:creationId xmlns:a16="http://schemas.microsoft.com/office/drawing/2014/main" id="{01EC1E0D-F45B-6648-5CAD-6E9E568D5815}"/>
                </a:ext>
              </a:extLst>
            </p:cNvPr>
            <p:cNvSpPr txBox="1">
              <a:spLocks/>
            </p:cNvSpPr>
            <p:nvPr/>
          </p:nvSpPr>
          <p:spPr>
            <a:xfrm>
              <a:off x="4757523" y="866712"/>
              <a:ext cx="1192113" cy="991026"/>
            </a:xfrm>
            <a:custGeom>
              <a:avLst/>
              <a:gdLst/>
              <a:ahLst/>
              <a:cxnLst/>
              <a:rect l="l" t="t" r="r" b="b"/>
              <a:pathLst>
                <a:path w="1063057" h="883739">
                  <a:moveTo>
                    <a:pt x="484774" y="451342"/>
                  </a:moveTo>
                  <a:cubicBezTo>
                    <a:pt x="480317" y="451342"/>
                    <a:pt x="464343" y="494805"/>
                    <a:pt x="436854" y="581730"/>
                  </a:cubicBezTo>
                  <a:lnTo>
                    <a:pt x="435740" y="596217"/>
                  </a:lnTo>
                  <a:cubicBezTo>
                    <a:pt x="443912" y="593245"/>
                    <a:pt x="456914" y="583959"/>
                    <a:pt x="474745" y="568357"/>
                  </a:cubicBezTo>
                  <a:cubicBezTo>
                    <a:pt x="474745" y="566871"/>
                    <a:pt x="473630" y="566128"/>
                    <a:pt x="471401" y="566128"/>
                  </a:cubicBezTo>
                  <a:close/>
                  <a:moveTo>
                    <a:pt x="312039" y="442427"/>
                  </a:moveTo>
                  <a:cubicBezTo>
                    <a:pt x="284549" y="453571"/>
                    <a:pt x="265604" y="474745"/>
                    <a:pt x="255203" y="505949"/>
                  </a:cubicBezTo>
                  <a:cubicBezTo>
                    <a:pt x="215827" y="573557"/>
                    <a:pt x="193538" y="615534"/>
                    <a:pt x="188337" y="631879"/>
                  </a:cubicBezTo>
                  <a:cubicBezTo>
                    <a:pt x="226228" y="710632"/>
                    <a:pt x="252603" y="762267"/>
                    <a:pt x="267462" y="786784"/>
                  </a:cubicBezTo>
                  <a:lnTo>
                    <a:pt x="269690" y="786784"/>
                  </a:lnTo>
                  <a:cubicBezTo>
                    <a:pt x="297923" y="642652"/>
                    <a:pt x="312039" y="543096"/>
                    <a:pt x="312039" y="488118"/>
                  </a:cubicBezTo>
                  <a:lnTo>
                    <a:pt x="312039" y="452456"/>
                  </a:lnTo>
                  <a:lnTo>
                    <a:pt x="315382" y="446884"/>
                  </a:lnTo>
                  <a:cubicBezTo>
                    <a:pt x="313153" y="446884"/>
                    <a:pt x="312039" y="445398"/>
                    <a:pt x="312039" y="442427"/>
                  </a:cubicBezTo>
                  <a:close/>
                  <a:moveTo>
                    <a:pt x="799042" y="378904"/>
                  </a:moveTo>
                  <a:cubicBezTo>
                    <a:pt x="720289" y="458400"/>
                    <a:pt x="646737" y="520808"/>
                    <a:pt x="578386" y="566128"/>
                  </a:cubicBezTo>
                  <a:cubicBezTo>
                    <a:pt x="573928" y="595103"/>
                    <a:pt x="566499" y="654910"/>
                    <a:pt x="556098" y="745550"/>
                  </a:cubicBezTo>
                  <a:lnTo>
                    <a:pt x="636336" y="733292"/>
                  </a:lnTo>
                  <a:cubicBezTo>
                    <a:pt x="645995" y="734035"/>
                    <a:pt x="655653" y="734035"/>
                    <a:pt x="665311" y="733292"/>
                  </a:cubicBezTo>
                  <a:cubicBezTo>
                    <a:pt x="667540" y="733292"/>
                    <a:pt x="674970" y="732177"/>
                    <a:pt x="687600" y="729948"/>
                  </a:cubicBezTo>
                  <a:lnTo>
                    <a:pt x="687600" y="732177"/>
                  </a:lnTo>
                  <a:lnTo>
                    <a:pt x="693172" y="728834"/>
                  </a:lnTo>
                  <a:lnTo>
                    <a:pt x="709888" y="727719"/>
                  </a:lnTo>
                  <a:cubicBezTo>
                    <a:pt x="718061" y="726976"/>
                    <a:pt x="722147" y="727348"/>
                    <a:pt x="722147" y="728834"/>
                  </a:cubicBezTo>
                  <a:lnTo>
                    <a:pt x="741092" y="725491"/>
                  </a:lnTo>
                  <a:lnTo>
                    <a:pt x="791241" y="722147"/>
                  </a:lnTo>
                  <a:cubicBezTo>
                    <a:pt x="797185" y="721404"/>
                    <a:pt x="801643" y="721776"/>
                    <a:pt x="804614" y="723262"/>
                  </a:cubicBezTo>
                  <a:lnTo>
                    <a:pt x="823560" y="719918"/>
                  </a:lnTo>
                  <a:lnTo>
                    <a:pt x="870365" y="716575"/>
                  </a:lnTo>
                  <a:cubicBezTo>
                    <a:pt x="874823" y="716575"/>
                    <a:pt x="878538" y="714718"/>
                    <a:pt x="881510" y="711003"/>
                  </a:cubicBezTo>
                  <a:lnTo>
                    <a:pt x="888196" y="715461"/>
                  </a:lnTo>
                  <a:cubicBezTo>
                    <a:pt x="903798" y="707288"/>
                    <a:pt x="913457" y="703202"/>
                    <a:pt x="917171" y="703202"/>
                  </a:cubicBezTo>
                  <a:cubicBezTo>
                    <a:pt x="889682" y="635594"/>
                    <a:pt x="850306" y="527494"/>
                    <a:pt x="799042" y="378904"/>
                  </a:cubicBezTo>
                  <a:close/>
                  <a:moveTo>
                    <a:pt x="317611" y="53492"/>
                  </a:moveTo>
                  <a:cubicBezTo>
                    <a:pt x="343614" y="53492"/>
                    <a:pt x="377418" y="78381"/>
                    <a:pt x="419023" y="128159"/>
                  </a:cubicBezTo>
                  <a:lnTo>
                    <a:pt x="422367" y="133731"/>
                  </a:lnTo>
                  <a:cubicBezTo>
                    <a:pt x="397106" y="215455"/>
                    <a:pt x="359587" y="303866"/>
                    <a:pt x="309810" y="398964"/>
                  </a:cubicBezTo>
                  <a:lnTo>
                    <a:pt x="309810" y="401193"/>
                  </a:lnTo>
                  <a:cubicBezTo>
                    <a:pt x="357359" y="425710"/>
                    <a:pt x="381133" y="454685"/>
                    <a:pt x="381133" y="488118"/>
                  </a:cubicBezTo>
                  <a:cubicBezTo>
                    <a:pt x="386334" y="503720"/>
                    <a:pt x="388934" y="523408"/>
                    <a:pt x="388934" y="547183"/>
                  </a:cubicBezTo>
                  <a:lnTo>
                    <a:pt x="388934" y="558327"/>
                  </a:lnTo>
                  <a:cubicBezTo>
                    <a:pt x="388934" y="565013"/>
                    <a:pt x="389677" y="568357"/>
                    <a:pt x="391163" y="568357"/>
                  </a:cubicBezTo>
                  <a:lnTo>
                    <a:pt x="388934" y="580615"/>
                  </a:lnTo>
                  <a:lnTo>
                    <a:pt x="388934" y="618506"/>
                  </a:lnTo>
                  <a:cubicBezTo>
                    <a:pt x="388934" y="622963"/>
                    <a:pt x="388191" y="625935"/>
                    <a:pt x="386705" y="627421"/>
                  </a:cubicBezTo>
                  <a:cubicBezTo>
                    <a:pt x="386705" y="630393"/>
                    <a:pt x="387448" y="631879"/>
                    <a:pt x="388934" y="631879"/>
                  </a:cubicBezTo>
                  <a:cubicBezTo>
                    <a:pt x="377790" y="755209"/>
                    <a:pt x="369989" y="824303"/>
                    <a:pt x="365531" y="839162"/>
                  </a:cubicBezTo>
                  <a:cubicBezTo>
                    <a:pt x="365531" y="839905"/>
                    <a:pt x="366645" y="840276"/>
                    <a:pt x="368874" y="840276"/>
                  </a:cubicBezTo>
                  <a:cubicBezTo>
                    <a:pt x="366645" y="869251"/>
                    <a:pt x="361073" y="883739"/>
                    <a:pt x="352158" y="883739"/>
                  </a:cubicBezTo>
                  <a:cubicBezTo>
                    <a:pt x="313524" y="883739"/>
                    <a:pt x="273405" y="855878"/>
                    <a:pt x="231800" y="800157"/>
                  </a:cubicBezTo>
                  <a:cubicBezTo>
                    <a:pt x="206540" y="748893"/>
                    <a:pt x="186852" y="702459"/>
                    <a:pt x="172735" y="660854"/>
                  </a:cubicBezTo>
                  <a:lnTo>
                    <a:pt x="169392" y="660854"/>
                  </a:lnTo>
                  <a:cubicBezTo>
                    <a:pt x="150818" y="703202"/>
                    <a:pt x="124072" y="739607"/>
                    <a:pt x="89154" y="770068"/>
                  </a:cubicBezTo>
                  <a:lnTo>
                    <a:pt x="82467" y="770068"/>
                  </a:lnTo>
                  <a:cubicBezTo>
                    <a:pt x="59436" y="770068"/>
                    <a:pt x="32689" y="752608"/>
                    <a:pt x="2228" y="717690"/>
                  </a:cubicBezTo>
                  <a:cubicBezTo>
                    <a:pt x="2228" y="713232"/>
                    <a:pt x="1485" y="711003"/>
                    <a:pt x="0" y="711003"/>
                  </a:cubicBezTo>
                  <a:cubicBezTo>
                    <a:pt x="0" y="690943"/>
                    <a:pt x="26374" y="630764"/>
                    <a:pt x="79124" y="530466"/>
                  </a:cubicBezTo>
                  <a:cubicBezTo>
                    <a:pt x="105127" y="474002"/>
                    <a:pt x="150075" y="386705"/>
                    <a:pt x="213969" y="268576"/>
                  </a:cubicBezTo>
                  <a:cubicBezTo>
                    <a:pt x="213969" y="262633"/>
                    <a:pt x="219913" y="250746"/>
                    <a:pt x="231800" y="232915"/>
                  </a:cubicBezTo>
                  <a:cubicBezTo>
                    <a:pt x="274148" y="133359"/>
                    <a:pt x="302752" y="73552"/>
                    <a:pt x="317611" y="53492"/>
                  </a:cubicBezTo>
                  <a:close/>
                  <a:moveTo>
                    <a:pt x="695401" y="0"/>
                  </a:moveTo>
                  <a:lnTo>
                    <a:pt x="695401" y="3343"/>
                  </a:lnTo>
                  <a:cubicBezTo>
                    <a:pt x="704316" y="72438"/>
                    <a:pt x="733291" y="156391"/>
                    <a:pt x="782326" y="255203"/>
                  </a:cubicBezTo>
                  <a:cubicBezTo>
                    <a:pt x="830618" y="283435"/>
                    <a:pt x="855506" y="307210"/>
                    <a:pt x="856992" y="326526"/>
                  </a:cubicBezTo>
                  <a:cubicBezTo>
                    <a:pt x="836190" y="345100"/>
                    <a:pt x="825045" y="354387"/>
                    <a:pt x="823560" y="354387"/>
                  </a:cubicBezTo>
                  <a:cubicBezTo>
                    <a:pt x="895997" y="522665"/>
                    <a:pt x="962375" y="646436"/>
                    <a:pt x="1022693" y="725700"/>
                  </a:cubicBezTo>
                  <a:lnTo>
                    <a:pt x="1063057" y="770307"/>
                  </a:lnTo>
                  <a:lnTo>
                    <a:pt x="1063057" y="823698"/>
                  </a:lnTo>
                  <a:lnTo>
                    <a:pt x="1033071" y="821331"/>
                  </a:lnTo>
                  <a:lnTo>
                    <a:pt x="1026385" y="823560"/>
                  </a:lnTo>
                  <a:cubicBezTo>
                    <a:pt x="978836" y="825789"/>
                    <a:pt x="935002" y="826160"/>
                    <a:pt x="894883" y="824674"/>
                  </a:cubicBezTo>
                  <a:cubicBezTo>
                    <a:pt x="893397" y="824674"/>
                    <a:pt x="892654" y="825417"/>
                    <a:pt x="892654" y="826903"/>
                  </a:cubicBezTo>
                  <a:cubicBezTo>
                    <a:pt x="868880" y="825417"/>
                    <a:pt x="834704" y="825046"/>
                    <a:pt x="790127" y="825789"/>
                  </a:cubicBezTo>
                  <a:cubicBezTo>
                    <a:pt x="788641" y="825789"/>
                    <a:pt x="788269" y="826903"/>
                    <a:pt x="789012" y="829132"/>
                  </a:cubicBezTo>
                  <a:lnTo>
                    <a:pt x="773410" y="826903"/>
                  </a:lnTo>
                  <a:lnTo>
                    <a:pt x="700973" y="832475"/>
                  </a:lnTo>
                  <a:cubicBezTo>
                    <a:pt x="696515" y="832475"/>
                    <a:pt x="692800" y="833961"/>
                    <a:pt x="689829" y="836933"/>
                  </a:cubicBezTo>
                  <a:lnTo>
                    <a:pt x="683142" y="833590"/>
                  </a:lnTo>
                  <a:cubicBezTo>
                    <a:pt x="648223" y="835819"/>
                    <a:pt x="603275" y="847334"/>
                    <a:pt x="548297" y="868137"/>
                  </a:cubicBezTo>
                  <a:cubicBezTo>
                    <a:pt x="511892" y="859222"/>
                    <a:pt x="476231" y="835819"/>
                    <a:pt x="441312" y="797928"/>
                  </a:cubicBezTo>
                  <a:lnTo>
                    <a:pt x="441312" y="792356"/>
                  </a:lnTo>
                  <a:cubicBezTo>
                    <a:pt x="456171" y="714346"/>
                    <a:pt x="464343" y="655653"/>
                    <a:pt x="465829" y="616277"/>
                  </a:cubicBezTo>
                  <a:lnTo>
                    <a:pt x="456914" y="617391"/>
                  </a:lnTo>
                  <a:cubicBezTo>
                    <a:pt x="431654" y="610705"/>
                    <a:pt x="418652" y="604018"/>
                    <a:pt x="417909" y="597332"/>
                  </a:cubicBezTo>
                  <a:lnTo>
                    <a:pt x="416795" y="587302"/>
                  </a:lnTo>
                  <a:cubicBezTo>
                    <a:pt x="468801" y="459515"/>
                    <a:pt x="493690" y="378161"/>
                    <a:pt x="491461" y="343243"/>
                  </a:cubicBezTo>
                  <a:cubicBezTo>
                    <a:pt x="492204" y="321697"/>
                    <a:pt x="494061" y="305724"/>
                    <a:pt x="497033" y="295323"/>
                  </a:cubicBezTo>
                  <a:lnTo>
                    <a:pt x="493690" y="289750"/>
                  </a:lnTo>
                  <a:cubicBezTo>
                    <a:pt x="499633" y="242945"/>
                    <a:pt x="502234" y="173850"/>
                    <a:pt x="501491" y="82467"/>
                  </a:cubicBezTo>
                  <a:lnTo>
                    <a:pt x="489232" y="24517"/>
                  </a:lnTo>
                  <a:lnTo>
                    <a:pt x="494804" y="21174"/>
                  </a:lnTo>
                  <a:lnTo>
                    <a:pt x="497033" y="21174"/>
                  </a:lnTo>
                  <a:cubicBezTo>
                    <a:pt x="523779" y="19688"/>
                    <a:pt x="570214" y="45320"/>
                    <a:pt x="636336" y="98069"/>
                  </a:cubicBezTo>
                  <a:lnTo>
                    <a:pt x="645252" y="115900"/>
                  </a:lnTo>
                  <a:cubicBezTo>
                    <a:pt x="642280" y="139674"/>
                    <a:pt x="638936" y="152305"/>
                    <a:pt x="635222" y="153791"/>
                  </a:cubicBezTo>
                  <a:lnTo>
                    <a:pt x="640794" y="157134"/>
                  </a:lnTo>
                  <a:lnTo>
                    <a:pt x="640794" y="159363"/>
                  </a:lnTo>
                  <a:cubicBezTo>
                    <a:pt x="636336" y="166049"/>
                    <a:pt x="621106" y="260775"/>
                    <a:pt x="595102" y="443541"/>
                  </a:cubicBezTo>
                  <a:cubicBezTo>
                    <a:pt x="641908" y="382619"/>
                    <a:pt x="669769" y="334699"/>
                    <a:pt x="678684" y="299780"/>
                  </a:cubicBezTo>
                  <a:cubicBezTo>
                    <a:pt x="692800" y="267090"/>
                    <a:pt x="699115" y="241830"/>
                    <a:pt x="697630" y="223999"/>
                  </a:cubicBezTo>
                  <a:lnTo>
                    <a:pt x="704316" y="220656"/>
                  </a:lnTo>
                  <a:cubicBezTo>
                    <a:pt x="716203" y="221399"/>
                    <a:pt x="730319" y="226228"/>
                    <a:pt x="746664" y="235144"/>
                  </a:cubicBezTo>
                  <a:lnTo>
                    <a:pt x="748893" y="235144"/>
                  </a:lnTo>
                  <a:cubicBezTo>
                    <a:pt x="714717" y="140046"/>
                    <a:pt x="695772" y="69837"/>
                    <a:pt x="692057" y="24517"/>
                  </a:cubicBezTo>
                  <a:lnTo>
                    <a:pt x="690943" y="1114"/>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nSpc>
                  <a:spcPct val="120000"/>
                </a:lnSpc>
                <a:spcBef>
                  <a:spcPct val="0"/>
                </a:spcBef>
                <a:buNone/>
                <a:defRPr sz="2400" kern="2200">
                  <a:gradFill>
                    <a:gsLst>
                      <a:gs pos="12000">
                        <a:schemeClr val="accent1">
                          <a:lumMod val="90000"/>
                          <a:lumOff val="10000"/>
                        </a:schemeClr>
                      </a:gs>
                      <a:gs pos="88000">
                        <a:schemeClr val="accent2">
                          <a:lumMod val="90000"/>
                        </a:schemeClr>
                      </a:gs>
                    </a:gsLst>
                    <a:lin ang="4800000" scaled="0"/>
                  </a:gradFill>
                  <a:effectLst/>
                  <a:latin typeface="+mj-ea"/>
                  <a:ea typeface="+mj-ea"/>
                  <a:cs typeface="+mj-cs"/>
                </a:defRPr>
              </a:lvl1pPr>
            </a:lstStyle>
            <a:p>
              <a:pPr algn="ctr"/>
              <a:endParaRPr lang="zh-CN" altLang="en-US" sz="8800" dirty="0">
                <a:gradFill flip="none" rotWithShape="1">
                  <a:gsLst>
                    <a:gs pos="12000">
                      <a:srgbClr val="67FFFF"/>
                    </a:gs>
                    <a:gs pos="88000">
                      <a:schemeClr val="accent2"/>
                    </a:gs>
                  </a:gsLst>
                  <a:lin ang="5100000" scaled="0"/>
                  <a:tileRect/>
                </a:gradFill>
                <a:effectLst/>
                <a:latin typeface="Aa剑豪体" panose="02010600010101010101" pitchFamily="2" charset="-122"/>
                <a:ea typeface="Aa剑豪体" panose="02010600010101010101" pitchFamily="2" charset="-122"/>
                <a:cs typeface="胡晓波男神体2.0" panose="02010600030101010101" pitchFamily="50" charset="0"/>
              </a:endParaRPr>
            </a:p>
          </p:txBody>
        </p:sp>
        <p:sp>
          <p:nvSpPr>
            <p:cNvPr id="71" name="文本框 70">
              <a:extLst>
                <a:ext uri="{FF2B5EF4-FFF2-40B4-BE49-F238E27FC236}">
                  <a16:creationId xmlns:a16="http://schemas.microsoft.com/office/drawing/2014/main" id="{AA3FED29-8CAA-8EB6-016D-BE4140B3CFC6}"/>
                </a:ext>
              </a:extLst>
            </p:cNvPr>
            <p:cNvSpPr txBox="1">
              <a:spLocks/>
            </p:cNvSpPr>
            <p:nvPr/>
          </p:nvSpPr>
          <p:spPr>
            <a:xfrm>
              <a:off x="3882353" y="944156"/>
              <a:ext cx="943994" cy="1035384"/>
            </a:xfrm>
            <a:custGeom>
              <a:avLst/>
              <a:gdLst/>
              <a:ahLst/>
              <a:cxnLst/>
              <a:rect l="l" t="t" r="r" b="b"/>
              <a:pathLst>
                <a:path w="978465" h="1073192">
                  <a:moveTo>
                    <a:pt x="610704" y="598447"/>
                  </a:moveTo>
                  <a:cubicBezTo>
                    <a:pt x="559441" y="619249"/>
                    <a:pt x="509663" y="653797"/>
                    <a:pt x="461372" y="702088"/>
                  </a:cubicBezTo>
                  <a:lnTo>
                    <a:pt x="461372" y="705431"/>
                  </a:lnTo>
                  <a:cubicBezTo>
                    <a:pt x="488861" y="721776"/>
                    <a:pt x="505206" y="729949"/>
                    <a:pt x="510406" y="729949"/>
                  </a:cubicBezTo>
                  <a:cubicBezTo>
                    <a:pt x="559441" y="679428"/>
                    <a:pt x="595846" y="636709"/>
                    <a:pt x="619620" y="601790"/>
                  </a:cubicBezTo>
                  <a:lnTo>
                    <a:pt x="619620" y="598447"/>
                  </a:lnTo>
                  <a:close/>
                  <a:moveTo>
                    <a:pt x="515978" y="303124"/>
                  </a:moveTo>
                  <a:cubicBezTo>
                    <a:pt x="484774" y="312783"/>
                    <a:pt x="468801" y="318355"/>
                    <a:pt x="468058" y="319841"/>
                  </a:cubicBezTo>
                  <a:cubicBezTo>
                    <a:pt x="474745" y="345844"/>
                    <a:pt x="479574" y="358845"/>
                    <a:pt x="482546" y="358845"/>
                  </a:cubicBezTo>
                  <a:cubicBezTo>
                    <a:pt x="505577" y="324670"/>
                    <a:pt x="517093" y="306096"/>
                    <a:pt x="517093" y="303124"/>
                  </a:cubicBezTo>
                  <a:close/>
                  <a:moveTo>
                    <a:pt x="552754" y="296438"/>
                  </a:moveTo>
                  <a:cubicBezTo>
                    <a:pt x="528237" y="320212"/>
                    <a:pt x="506320" y="352159"/>
                    <a:pt x="487003" y="392278"/>
                  </a:cubicBezTo>
                  <a:cubicBezTo>
                    <a:pt x="489975" y="421253"/>
                    <a:pt x="491461" y="445771"/>
                    <a:pt x="491461" y="465830"/>
                  </a:cubicBezTo>
                  <a:cubicBezTo>
                    <a:pt x="488489" y="515608"/>
                    <a:pt x="484774" y="540497"/>
                    <a:pt x="480317" y="540497"/>
                  </a:cubicBezTo>
                  <a:lnTo>
                    <a:pt x="480317" y="556099"/>
                  </a:lnTo>
                  <a:lnTo>
                    <a:pt x="549411" y="511522"/>
                  </a:lnTo>
                  <a:lnTo>
                    <a:pt x="549411" y="480318"/>
                  </a:lnTo>
                  <a:cubicBezTo>
                    <a:pt x="549411" y="472888"/>
                    <a:pt x="550526" y="464344"/>
                    <a:pt x="552754" y="454686"/>
                  </a:cubicBezTo>
                  <a:cubicBezTo>
                    <a:pt x="550526" y="452457"/>
                    <a:pt x="549411" y="447999"/>
                    <a:pt x="549411" y="441313"/>
                  </a:cubicBezTo>
                  <a:lnTo>
                    <a:pt x="552754" y="435741"/>
                  </a:lnTo>
                  <a:cubicBezTo>
                    <a:pt x="550526" y="431283"/>
                    <a:pt x="549411" y="428311"/>
                    <a:pt x="549411" y="426825"/>
                  </a:cubicBezTo>
                  <a:lnTo>
                    <a:pt x="552754" y="420139"/>
                  </a:lnTo>
                  <a:cubicBezTo>
                    <a:pt x="550526" y="416424"/>
                    <a:pt x="549411" y="413824"/>
                    <a:pt x="549411" y="412338"/>
                  </a:cubicBezTo>
                  <a:lnTo>
                    <a:pt x="552754" y="405651"/>
                  </a:lnTo>
                  <a:lnTo>
                    <a:pt x="549411" y="400079"/>
                  </a:lnTo>
                  <a:lnTo>
                    <a:pt x="552754" y="385592"/>
                  </a:lnTo>
                  <a:cubicBezTo>
                    <a:pt x="552754" y="384106"/>
                    <a:pt x="551640" y="381505"/>
                    <a:pt x="549411" y="377791"/>
                  </a:cubicBezTo>
                  <a:cubicBezTo>
                    <a:pt x="551640" y="369618"/>
                    <a:pt x="552754" y="362560"/>
                    <a:pt x="552754" y="356617"/>
                  </a:cubicBezTo>
                  <a:cubicBezTo>
                    <a:pt x="552754" y="355131"/>
                    <a:pt x="551640" y="354388"/>
                    <a:pt x="549411" y="354388"/>
                  </a:cubicBezTo>
                  <a:lnTo>
                    <a:pt x="552754" y="341015"/>
                  </a:lnTo>
                  <a:close/>
                  <a:moveTo>
                    <a:pt x="629650" y="141532"/>
                  </a:moveTo>
                  <a:lnTo>
                    <a:pt x="629650" y="143761"/>
                  </a:lnTo>
                  <a:lnTo>
                    <a:pt x="635222" y="143761"/>
                  </a:lnTo>
                  <a:lnTo>
                    <a:pt x="635222" y="141532"/>
                  </a:lnTo>
                  <a:close/>
                  <a:moveTo>
                    <a:pt x="561670" y="15602"/>
                  </a:moveTo>
                  <a:cubicBezTo>
                    <a:pt x="610704" y="37891"/>
                    <a:pt x="644137" y="69095"/>
                    <a:pt x="661968" y="109214"/>
                  </a:cubicBezTo>
                  <a:lnTo>
                    <a:pt x="661968" y="121473"/>
                  </a:lnTo>
                  <a:cubicBezTo>
                    <a:pt x="656767" y="131131"/>
                    <a:pt x="650081" y="135960"/>
                    <a:pt x="641908" y="135960"/>
                  </a:cubicBezTo>
                  <a:lnTo>
                    <a:pt x="641908" y="138189"/>
                  </a:lnTo>
                  <a:lnTo>
                    <a:pt x="653053" y="138189"/>
                  </a:lnTo>
                  <a:cubicBezTo>
                    <a:pt x="677570" y="124816"/>
                    <a:pt x="718061" y="109586"/>
                    <a:pt x="774525" y="92498"/>
                  </a:cubicBezTo>
                  <a:cubicBezTo>
                    <a:pt x="827274" y="109586"/>
                    <a:pt x="875938" y="150819"/>
                    <a:pt x="920515" y="216199"/>
                  </a:cubicBezTo>
                  <a:cubicBezTo>
                    <a:pt x="924229" y="228829"/>
                    <a:pt x="926087" y="237002"/>
                    <a:pt x="926087" y="240716"/>
                  </a:cubicBezTo>
                  <a:cubicBezTo>
                    <a:pt x="922372" y="242202"/>
                    <a:pt x="920515" y="244431"/>
                    <a:pt x="920515" y="247403"/>
                  </a:cubicBezTo>
                  <a:lnTo>
                    <a:pt x="899341" y="245174"/>
                  </a:lnTo>
                  <a:cubicBezTo>
                    <a:pt x="885225" y="245174"/>
                    <a:pt x="849934" y="243688"/>
                    <a:pt x="793470" y="240716"/>
                  </a:cubicBezTo>
                  <a:lnTo>
                    <a:pt x="789013" y="245174"/>
                  </a:lnTo>
                  <a:lnTo>
                    <a:pt x="782326" y="240716"/>
                  </a:lnTo>
                  <a:cubicBezTo>
                    <a:pt x="713975" y="247403"/>
                    <a:pt x="653424" y="259290"/>
                    <a:pt x="600675" y="276378"/>
                  </a:cubicBezTo>
                  <a:lnTo>
                    <a:pt x="600675" y="279721"/>
                  </a:lnTo>
                  <a:cubicBezTo>
                    <a:pt x="619991" y="297552"/>
                    <a:pt x="629650" y="333957"/>
                    <a:pt x="629650" y="388935"/>
                  </a:cubicBezTo>
                  <a:lnTo>
                    <a:pt x="632993" y="388935"/>
                  </a:lnTo>
                  <a:lnTo>
                    <a:pt x="629650" y="402308"/>
                  </a:lnTo>
                  <a:lnTo>
                    <a:pt x="629650" y="468059"/>
                  </a:lnTo>
                  <a:cubicBezTo>
                    <a:pt x="670512" y="491833"/>
                    <a:pt x="714717" y="531581"/>
                    <a:pt x="762266" y="587302"/>
                  </a:cubicBezTo>
                  <a:cubicBezTo>
                    <a:pt x="774154" y="602904"/>
                    <a:pt x="780097" y="614049"/>
                    <a:pt x="780097" y="620735"/>
                  </a:cubicBezTo>
                  <a:lnTo>
                    <a:pt x="780097" y="627422"/>
                  </a:lnTo>
                  <a:cubicBezTo>
                    <a:pt x="780097" y="631137"/>
                    <a:pt x="778240" y="632994"/>
                    <a:pt x="774525" y="632994"/>
                  </a:cubicBezTo>
                  <a:cubicBezTo>
                    <a:pt x="761895" y="629279"/>
                    <a:pt x="751865" y="627422"/>
                    <a:pt x="744436" y="627422"/>
                  </a:cubicBezTo>
                  <a:cubicBezTo>
                    <a:pt x="719918" y="636337"/>
                    <a:pt x="658996" y="687229"/>
                    <a:pt x="561670" y="780098"/>
                  </a:cubicBezTo>
                  <a:cubicBezTo>
                    <a:pt x="612933" y="820217"/>
                    <a:pt x="668655" y="852536"/>
                    <a:pt x="728834" y="877053"/>
                  </a:cubicBezTo>
                  <a:cubicBezTo>
                    <a:pt x="772668" y="877053"/>
                    <a:pt x="797928" y="789013"/>
                    <a:pt x="804614" y="612934"/>
                  </a:cubicBezTo>
                  <a:cubicBezTo>
                    <a:pt x="804614" y="580244"/>
                    <a:pt x="810930" y="552384"/>
                    <a:pt x="823560" y="529352"/>
                  </a:cubicBezTo>
                  <a:cubicBezTo>
                    <a:pt x="758180" y="472145"/>
                    <a:pt x="719547" y="418653"/>
                    <a:pt x="707659" y="368875"/>
                  </a:cubicBezTo>
                  <a:cubicBezTo>
                    <a:pt x="671998" y="346587"/>
                    <a:pt x="650081" y="326156"/>
                    <a:pt x="641908" y="307582"/>
                  </a:cubicBezTo>
                  <a:cubicBezTo>
                    <a:pt x="644137" y="294952"/>
                    <a:pt x="654539" y="288637"/>
                    <a:pt x="673112" y="288637"/>
                  </a:cubicBezTo>
                  <a:lnTo>
                    <a:pt x="677570" y="288637"/>
                  </a:lnTo>
                  <a:cubicBezTo>
                    <a:pt x="703573" y="288637"/>
                    <a:pt x="750008" y="325041"/>
                    <a:pt x="816873" y="397850"/>
                  </a:cubicBezTo>
                  <a:cubicBezTo>
                    <a:pt x="898598" y="321326"/>
                    <a:pt x="952462" y="283065"/>
                    <a:pt x="978465" y="283065"/>
                  </a:cubicBezTo>
                  <a:cubicBezTo>
                    <a:pt x="935374" y="348444"/>
                    <a:pt x="913828" y="387449"/>
                    <a:pt x="913828" y="400079"/>
                  </a:cubicBezTo>
                  <a:cubicBezTo>
                    <a:pt x="906399" y="421625"/>
                    <a:pt x="900455" y="450600"/>
                    <a:pt x="895997" y="487004"/>
                  </a:cubicBezTo>
                  <a:cubicBezTo>
                    <a:pt x="895997" y="488490"/>
                    <a:pt x="896740" y="489233"/>
                    <a:pt x="898226" y="489233"/>
                  </a:cubicBezTo>
                  <a:lnTo>
                    <a:pt x="895997" y="503721"/>
                  </a:lnTo>
                  <a:lnTo>
                    <a:pt x="895997" y="523780"/>
                  </a:lnTo>
                  <a:cubicBezTo>
                    <a:pt x="906399" y="539382"/>
                    <a:pt x="911599" y="558699"/>
                    <a:pt x="911599" y="581730"/>
                  </a:cubicBezTo>
                  <a:lnTo>
                    <a:pt x="906027" y="583959"/>
                  </a:lnTo>
                  <a:cubicBezTo>
                    <a:pt x="891168" y="583959"/>
                    <a:pt x="866279" y="569472"/>
                    <a:pt x="831361" y="540497"/>
                  </a:cubicBezTo>
                  <a:cubicBezTo>
                    <a:pt x="829132" y="544954"/>
                    <a:pt x="828017" y="548298"/>
                    <a:pt x="828017" y="550526"/>
                  </a:cubicBezTo>
                  <a:cubicBezTo>
                    <a:pt x="828017" y="662712"/>
                    <a:pt x="855135" y="824675"/>
                    <a:pt x="909370" y="1036416"/>
                  </a:cubicBezTo>
                  <a:lnTo>
                    <a:pt x="911599" y="1062048"/>
                  </a:lnTo>
                  <a:cubicBezTo>
                    <a:pt x="908627" y="1069477"/>
                    <a:pt x="905656" y="1073192"/>
                    <a:pt x="902684" y="1073192"/>
                  </a:cubicBezTo>
                  <a:lnTo>
                    <a:pt x="895997" y="1073192"/>
                  </a:lnTo>
                  <a:cubicBezTo>
                    <a:pt x="850677" y="1064277"/>
                    <a:pt x="751494" y="998897"/>
                    <a:pt x="598446" y="877053"/>
                  </a:cubicBezTo>
                  <a:cubicBezTo>
                    <a:pt x="554612" y="833219"/>
                    <a:pt x="529723" y="811302"/>
                    <a:pt x="523779" y="811302"/>
                  </a:cubicBezTo>
                  <a:cubicBezTo>
                    <a:pt x="431654" y="902685"/>
                    <a:pt x="363674" y="957663"/>
                    <a:pt x="319840" y="976237"/>
                  </a:cubicBezTo>
                  <a:cubicBezTo>
                    <a:pt x="302752" y="985895"/>
                    <a:pt x="289007" y="990724"/>
                    <a:pt x="278606" y="990724"/>
                  </a:cubicBezTo>
                  <a:cubicBezTo>
                    <a:pt x="245173" y="990724"/>
                    <a:pt x="202453" y="959520"/>
                    <a:pt x="150447" y="897113"/>
                  </a:cubicBezTo>
                  <a:cubicBezTo>
                    <a:pt x="134845" y="874824"/>
                    <a:pt x="113299" y="815760"/>
                    <a:pt x="85810" y="719919"/>
                  </a:cubicBezTo>
                  <a:lnTo>
                    <a:pt x="82467" y="693173"/>
                  </a:lnTo>
                  <a:cubicBezTo>
                    <a:pt x="84696" y="679800"/>
                    <a:pt x="85810" y="669398"/>
                    <a:pt x="85810" y="661969"/>
                  </a:cubicBezTo>
                  <a:lnTo>
                    <a:pt x="92497" y="661969"/>
                  </a:lnTo>
                  <a:lnTo>
                    <a:pt x="92497" y="673113"/>
                  </a:lnTo>
                  <a:cubicBezTo>
                    <a:pt x="94726" y="699116"/>
                    <a:pt x="126673" y="771183"/>
                    <a:pt x="188337" y="889312"/>
                  </a:cubicBezTo>
                  <a:cubicBezTo>
                    <a:pt x="195024" y="904171"/>
                    <a:pt x="200968" y="911600"/>
                    <a:pt x="206168" y="911600"/>
                  </a:cubicBezTo>
                  <a:cubicBezTo>
                    <a:pt x="290864" y="911600"/>
                    <a:pt x="381133" y="861079"/>
                    <a:pt x="476974" y="760038"/>
                  </a:cubicBezTo>
                  <a:cubicBezTo>
                    <a:pt x="444284" y="738493"/>
                    <a:pt x="427196" y="727720"/>
                    <a:pt x="425710" y="727720"/>
                  </a:cubicBezTo>
                  <a:cubicBezTo>
                    <a:pt x="425710" y="729949"/>
                    <a:pt x="418280" y="734035"/>
                    <a:pt x="403421" y="739979"/>
                  </a:cubicBezTo>
                  <a:cubicBezTo>
                    <a:pt x="358102" y="739979"/>
                    <a:pt x="309067" y="702460"/>
                    <a:pt x="256317" y="627422"/>
                  </a:cubicBezTo>
                  <a:lnTo>
                    <a:pt x="256317" y="618506"/>
                  </a:lnTo>
                  <a:cubicBezTo>
                    <a:pt x="256317" y="603647"/>
                    <a:pt x="267833" y="593246"/>
                    <a:pt x="290864" y="587302"/>
                  </a:cubicBezTo>
                  <a:cubicBezTo>
                    <a:pt x="297551" y="588788"/>
                    <a:pt x="317611" y="590646"/>
                    <a:pt x="351043" y="592875"/>
                  </a:cubicBezTo>
                  <a:lnTo>
                    <a:pt x="351043" y="596218"/>
                  </a:lnTo>
                  <a:cubicBezTo>
                    <a:pt x="333956" y="615535"/>
                    <a:pt x="325412" y="628536"/>
                    <a:pt x="325412" y="635223"/>
                  </a:cubicBezTo>
                  <a:cubicBezTo>
                    <a:pt x="351415" y="631508"/>
                    <a:pt x="391534" y="611448"/>
                    <a:pt x="445770" y="575044"/>
                  </a:cubicBezTo>
                  <a:lnTo>
                    <a:pt x="445770" y="572815"/>
                  </a:lnTo>
                  <a:cubicBezTo>
                    <a:pt x="397478" y="537153"/>
                    <a:pt x="373332" y="511522"/>
                    <a:pt x="373332" y="495920"/>
                  </a:cubicBezTo>
                  <a:cubicBezTo>
                    <a:pt x="388934" y="406023"/>
                    <a:pt x="396735" y="354388"/>
                    <a:pt x="396735" y="341015"/>
                  </a:cubicBezTo>
                  <a:cubicBezTo>
                    <a:pt x="340271" y="355874"/>
                    <a:pt x="309810" y="363303"/>
                    <a:pt x="305352" y="363303"/>
                  </a:cubicBezTo>
                  <a:lnTo>
                    <a:pt x="305352" y="365532"/>
                  </a:lnTo>
                  <a:cubicBezTo>
                    <a:pt x="343243" y="378905"/>
                    <a:pt x="362188" y="402308"/>
                    <a:pt x="362188" y="435741"/>
                  </a:cubicBezTo>
                  <a:cubicBezTo>
                    <a:pt x="362188" y="455057"/>
                    <a:pt x="307581" y="489976"/>
                    <a:pt x="198367" y="540497"/>
                  </a:cubicBezTo>
                  <a:cubicBezTo>
                    <a:pt x="163449" y="553127"/>
                    <a:pt x="101412" y="565385"/>
                    <a:pt x="12258" y="577273"/>
                  </a:cubicBezTo>
                  <a:cubicBezTo>
                    <a:pt x="4086" y="575044"/>
                    <a:pt x="0" y="572443"/>
                    <a:pt x="0" y="569472"/>
                  </a:cubicBezTo>
                  <a:lnTo>
                    <a:pt x="0" y="567243"/>
                  </a:lnTo>
                  <a:lnTo>
                    <a:pt x="6686" y="569472"/>
                  </a:lnTo>
                  <a:cubicBezTo>
                    <a:pt x="97326" y="539011"/>
                    <a:pt x="165306" y="499263"/>
                    <a:pt x="210626" y="450228"/>
                  </a:cubicBezTo>
                  <a:cubicBezTo>
                    <a:pt x="230686" y="419024"/>
                    <a:pt x="244802" y="391907"/>
                    <a:pt x="252974" y="368875"/>
                  </a:cubicBezTo>
                  <a:cubicBezTo>
                    <a:pt x="206168" y="368875"/>
                    <a:pt x="166049" y="343615"/>
                    <a:pt x="132616" y="293094"/>
                  </a:cubicBezTo>
                  <a:cubicBezTo>
                    <a:pt x="131130" y="290123"/>
                    <a:pt x="130387" y="286779"/>
                    <a:pt x="130387" y="283065"/>
                  </a:cubicBezTo>
                  <a:lnTo>
                    <a:pt x="130387" y="279721"/>
                  </a:lnTo>
                  <a:cubicBezTo>
                    <a:pt x="136331" y="271549"/>
                    <a:pt x="195395" y="245546"/>
                    <a:pt x="307581" y="201711"/>
                  </a:cubicBezTo>
                  <a:lnTo>
                    <a:pt x="313153" y="201711"/>
                  </a:lnTo>
                  <a:lnTo>
                    <a:pt x="236258" y="270806"/>
                  </a:lnTo>
                  <a:lnTo>
                    <a:pt x="239601" y="270806"/>
                  </a:lnTo>
                  <a:cubicBezTo>
                    <a:pt x="321325" y="250003"/>
                    <a:pt x="430539" y="215456"/>
                    <a:pt x="567242" y="167164"/>
                  </a:cubicBezTo>
                  <a:lnTo>
                    <a:pt x="567242" y="164935"/>
                  </a:lnTo>
                  <a:lnTo>
                    <a:pt x="561670" y="164935"/>
                  </a:lnTo>
                  <a:cubicBezTo>
                    <a:pt x="545325" y="166421"/>
                    <a:pt x="531580" y="167164"/>
                    <a:pt x="520436" y="167164"/>
                  </a:cubicBezTo>
                  <a:lnTo>
                    <a:pt x="515978" y="164935"/>
                  </a:lnTo>
                  <a:lnTo>
                    <a:pt x="510406" y="167164"/>
                  </a:lnTo>
                  <a:cubicBezTo>
                    <a:pt x="443541" y="156020"/>
                    <a:pt x="395992" y="139675"/>
                    <a:pt x="367760" y="118130"/>
                  </a:cubicBezTo>
                  <a:cubicBezTo>
                    <a:pt x="343243" y="95098"/>
                    <a:pt x="330984" y="81725"/>
                    <a:pt x="330984" y="78010"/>
                  </a:cubicBezTo>
                  <a:lnTo>
                    <a:pt x="330984" y="74667"/>
                  </a:lnTo>
                  <a:cubicBezTo>
                    <a:pt x="330984" y="71695"/>
                    <a:pt x="334327" y="70209"/>
                    <a:pt x="341014" y="70209"/>
                  </a:cubicBezTo>
                  <a:cubicBezTo>
                    <a:pt x="418280" y="70209"/>
                    <a:pt x="476974" y="54236"/>
                    <a:pt x="517093" y="22289"/>
                  </a:cubicBezTo>
                  <a:cubicBezTo>
                    <a:pt x="534181" y="17831"/>
                    <a:pt x="549040" y="15602"/>
                    <a:pt x="561670" y="15602"/>
                  </a:cubicBezTo>
                  <a:close/>
                  <a:moveTo>
                    <a:pt x="434625" y="0"/>
                  </a:moveTo>
                  <a:lnTo>
                    <a:pt x="440197" y="0"/>
                  </a:lnTo>
                  <a:lnTo>
                    <a:pt x="440197" y="4458"/>
                  </a:lnTo>
                  <a:lnTo>
                    <a:pt x="434625" y="4458"/>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nSpc>
                  <a:spcPct val="120000"/>
                </a:lnSpc>
                <a:spcBef>
                  <a:spcPct val="0"/>
                </a:spcBef>
                <a:buNone/>
                <a:defRPr sz="2400" kern="2200">
                  <a:gradFill>
                    <a:gsLst>
                      <a:gs pos="12000">
                        <a:schemeClr val="accent1">
                          <a:lumMod val="90000"/>
                          <a:lumOff val="10000"/>
                        </a:schemeClr>
                      </a:gs>
                      <a:gs pos="88000">
                        <a:schemeClr val="accent2">
                          <a:lumMod val="90000"/>
                        </a:schemeClr>
                      </a:gs>
                    </a:gsLst>
                    <a:lin ang="4800000" scaled="0"/>
                  </a:gradFill>
                  <a:effectLst/>
                  <a:latin typeface="+mj-ea"/>
                  <a:ea typeface="+mj-ea"/>
                  <a:cs typeface="+mj-cs"/>
                </a:defRPr>
              </a:lvl1pPr>
            </a:lstStyle>
            <a:p>
              <a:pPr algn="ctr"/>
              <a:endParaRPr lang="zh-CN" altLang="en-US" sz="8800" dirty="0">
                <a:gradFill flip="none" rotWithShape="1">
                  <a:gsLst>
                    <a:gs pos="12000">
                      <a:srgbClr val="67FFFF"/>
                    </a:gs>
                    <a:gs pos="88000">
                      <a:schemeClr val="accent2"/>
                    </a:gs>
                  </a:gsLst>
                  <a:lin ang="5100000" scaled="0"/>
                  <a:tileRect/>
                </a:gradFill>
                <a:effectLst/>
                <a:latin typeface="Aa剑豪体" panose="02010600010101010101" pitchFamily="2" charset="-122"/>
                <a:ea typeface="Aa剑豪体" panose="02010600010101010101" pitchFamily="2" charset="-122"/>
                <a:cs typeface="胡晓波男神体2.0" panose="02010600030101010101" pitchFamily="50" charset="0"/>
              </a:endParaRPr>
            </a:p>
          </p:txBody>
        </p:sp>
        <p:sp>
          <p:nvSpPr>
            <p:cNvPr id="73" name="文本框 72">
              <a:extLst>
                <a:ext uri="{FF2B5EF4-FFF2-40B4-BE49-F238E27FC236}">
                  <a16:creationId xmlns:a16="http://schemas.microsoft.com/office/drawing/2014/main" id="{E211A9EB-3728-7085-EC85-C80EC63AEBE1}"/>
                </a:ext>
              </a:extLst>
            </p:cNvPr>
            <p:cNvSpPr txBox="1">
              <a:spLocks/>
            </p:cNvSpPr>
            <p:nvPr/>
          </p:nvSpPr>
          <p:spPr>
            <a:xfrm>
              <a:off x="2814454" y="976376"/>
              <a:ext cx="1182846" cy="1119996"/>
            </a:xfrm>
            <a:custGeom>
              <a:avLst/>
              <a:gdLst/>
              <a:ahLst/>
              <a:cxnLst/>
              <a:rect l="l" t="t" r="r" b="b"/>
              <a:pathLst>
                <a:path w="1048674" h="992953">
                  <a:moveTo>
                    <a:pt x="261890" y="752237"/>
                  </a:moveTo>
                  <a:cubicBezTo>
                    <a:pt x="177194" y="822074"/>
                    <a:pt x="124816" y="862936"/>
                    <a:pt x="104756" y="874824"/>
                  </a:cubicBezTo>
                  <a:lnTo>
                    <a:pt x="104756" y="877052"/>
                  </a:lnTo>
                  <a:cubicBezTo>
                    <a:pt x="154534" y="895626"/>
                    <a:pt x="190567" y="904913"/>
                    <a:pt x="212856" y="904913"/>
                  </a:cubicBezTo>
                  <a:cubicBezTo>
                    <a:pt x="238116" y="904913"/>
                    <a:pt x="250746" y="897855"/>
                    <a:pt x="250746" y="883739"/>
                  </a:cubicBezTo>
                  <a:cubicBezTo>
                    <a:pt x="256690" y="850306"/>
                    <a:pt x="259661" y="829504"/>
                    <a:pt x="259661" y="821331"/>
                  </a:cubicBezTo>
                  <a:cubicBezTo>
                    <a:pt x="259661" y="819845"/>
                    <a:pt x="258918" y="819102"/>
                    <a:pt x="257433" y="819102"/>
                  </a:cubicBezTo>
                  <a:cubicBezTo>
                    <a:pt x="260404" y="796814"/>
                    <a:pt x="261890" y="774525"/>
                    <a:pt x="261890" y="752237"/>
                  </a:cubicBezTo>
                  <a:close/>
                  <a:moveTo>
                    <a:pt x="619621" y="723262"/>
                  </a:moveTo>
                  <a:lnTo>
                    <a:pt x="614049" y="731063"/>
                  </a:lnTo>
                  <a:lnTo>
                    <a:pt x="617392" y="731063"/>
                  </a:lnTo>
                  <a:lnTo>
                    <a:pt x="632994" y="728834"/>
                  </a:lnTo>
                  <a:lnTo>
                    <a:pt x="632994" y="725491"/>
                  </a:lnTo>
                  <a:close/>
                  <a:moveTo>
                    <a:pt x="543840" y="687600"/>
                  </a:moveTo>
                  <a:lnTo>
                    <a:pt x="534924" y="744436"/>
                  </a:lnTo>
                  <a:cubicBezTo>
                    <a:pt x="549040" y="735520"/>
                    <a:pt x="563528" y="722147"/>
                    <a:pt x="578387" y="704316"/>
                  </a:cubicBezTo>
                  <a:cubicBezTo>
                    <a:pt x="561299" y="693172"/>
                    <a:pt x="549783" y="687600"/>
                    <a:pt x="543840" y="687600"/>
                  </a:cubicBezTo>
                  <a:close/>
                  <a:moveTo>
                    <a:pt x="638566" y="627421"/>
                  </a:moveTo>
                  <a:cubicBezTo>
                    <a:pt x="609591" y="643766"/>
                    <a:pt x="578758" y="658254"/>
                    <a:pt x="546069" y="670884"/>
                  </a:cubicBezTo>
                  <a:lnTo>
                    <a:pt x="546069" y="673113"/>
                  </a:lnTo>
                  <a:lnTo>
                    <a:pt x="586188" y="699859"/>
                  </a:lnTo>
                  <a:cubicBezTo>
                    <a:pt x="622592" y="657511"/>
                    <a:pt x="640795" y="635594"/>
                    <a:pt x="640795" y="634108"/>
                  </a:cubicBezTo>
                  <a:lnTo>
                    <a:pt x="640795" y="632993"/>
                  </a:lnTo>
                  <a:close/>
                  <a:moveTo>
                    <a:pt x="745551" y="612934"/>
                  </a:moveTo>
                  <a:cubicBezTo>
                    <a:pt x="709146" y="645623"/>
                    <a:pt x="690944" y="663454"/>
                    <a:pt x="690944" y="666426"/>
                  </a:cubicBezTo>
                  <a:cubicBezTo>
                    <a:pt x="711004" y="685743"/>
                    <a:pt x="726977" y="695401"/>
                    <a:pt x="738864" y="695401"/>
                  </a:cubicBezTo>
                  <a:lnTo>
                    <a:pt x="741093" y="689829"/>
                  </a:lnTo>
                  <a:lnTo>
                    <a:pt x="741093" y="687600"/>
                  </a:lnTo>
                  <a:cubicBezTo>
                    <a:pt x="741093" y="656396"/>
                    <a:pt x="743322" y="631507"/>
                    <a:pt x="747780" y="612934"/>
                  </a:cubicBezTo>
                  <a:close/>
                  <a:moveTo>
                    <a:pt x="346587" y="324298"/>
                  </a:moveTo>
                  <a:lnTo>
                    <a:pt x="346587" y="330984"/>
                  </a:lnTo>
                  <a:lnTo>
                    <a:pt x="352159" y="330984"/>
                  </a:lnTo>
                  <a:cubicBezTo>
                    <a:pt x="352159" y="326526"/>
                    <a:pt x="350301" y="324298"/>
                    <a:pt x="346587" y="324298"/>
                  </a:cubicBezTo>
                  <a:close/>
                  <a:moveTo>
                    <a:pt x="310925" y="187223"/>
                  </a:moveTo>
                  <a:cubicBezTo>
                    <a:pt x="306467" y="187223"/>
                    <a:pt x="300895" y="192795"/>
                    <a:pt x="294209" y="203940"/>
                  </a:cubicBezTo>
                  <a:cubicBezTo>
                    <a:pt x="294209" y="205426"/>
                    <a:pt x="298295" y="215827"/>
                    <a:pt x="306467" y="235144"/>
                  </a:cubicBezTo>
                  <a:lnTo>
                    <a:pt x="307582" y="235144"/>
                  </a:lnTo>
                  <a:lnTo>
                    <a:pt x="310925" y="221770"/>
                  </a:lnTo>
                  <a:lnTo>
                    <a:pt x="310925" y="198368"/>
                  </a:lnTo>
                  <a:cubicBezTo>
                    <a:pt x="310925" y="196139"/>
                    <a:pt x="312039" y="195024"/>
                    <a:pt x="314268" y="195024"/>
                  </a:cubicBezTo>
                  <a:cubicBezTo>
                    <a:pt x="312039" y="191310"/>
                    <a:pt x="310925" y="188709"/>
                    <a:pt x="310925" y="187223"/>
                  </a:cubicBezTo>
                  <a:close/>
                  <a:moveTo>
                    <a:pt x="638566" y="0"/>
                  </a:moveTo>
                  <a:lnTo>
                    <a:pt x="643024" y="0"/>
                  </a:lnTo>
                  <a:cubicBezTo>
                    <a:pt x="659369" y="0"/>
                    <a:pt x="684257" y="22660"/>
                    <a:pt x="717690" y="67980"/>
                  </a:cubicBezTo>
                  <a:cubicBezTo>
                    <a:pt x="717690" y="81353"/>
                    <a:pt x="718804" y="88782"/>
                    <a:pt x="721033" y="90268"/>
                  </a:cubicBezTo>
                  <a:cubicBezTo>
                    <a:pt x="721033" y="116272"/>
                    <a:pt x="684629" y="208026"/>
                    <a:pt x="611820" y="365531"/>
                  </a:cubicBezTo>
                  <a:cubicBezTo>
                    <a:pt x="611820" y="367017"/>
                    <a:pt x="610334" y="369618"/>
                    <a:pt x="607362" y="373332"/>
                  </a:cubicBezTo>
                  <a:lnTo>
                    <a:pt x="611820" y="373332"/>
                  </a:lnTo>
                  <a:cubicBezTo>
                    <a:pt x="634851" y="359959"/>
                    <a:pt x="705060" y="322812"/>
                    <a:pt x="822446" y="261890"/>
                  </a:cubicBezTo>
                  <a:lnTo>
                    <a:pt x="859222" y="234029"/>
                  </a:lnTo>
                  <a:lnTo>
                    <a:pt x="863680" y="234029"/>
                  </a:lnTo>
                  <a:cubicBezTo>
                    <a:pt x="897112" y="240716"/>
                    <a:pt x="936860" y="270805"/>
                    <a:pt x="982923" y="324298"/>
                  </a:cubicBezTo>
                  <a:cubicBezTo>
                    <a:pt x="986638" y="330984"/>
                    <a:pt x="988495" y="336185"/>
                    <a:pt x="988495" y="339900"/>
                  </a:cubicBezTo>
                  <a:cubicBezTo>
                    <a:pt x="940204" y="365903"/>
                    <a:pt x="898598" y="419024"/>
                    <a:pt x="863680" y="499262"/>
                  </a:cubicBezTo>
                  <a:cubicBezTo>
                    <a:pt x="830247" y="601046"/>
                    <a:pt x="813159" y="682771"/>
                    <a:pt x="812416" y="744436"/>
                  </a:cubicBezTo>
                  <a:cubicBezTo>
                    <a:pt x="807958" y="748150"/>
                    <a:pt x="804987" y="750008"/>
                    <a:pt x="803501" y="750008"/>
                  </a:cubicBezTo>
                  <a:lnTo>
                    <a:pt x="801272" y="750008"/>
                  </a:lnTo>
                  <a:cubicBezTo>
                    <a:pt x="775269" y="750008"/>
                    <a:pt x="735892" y="724376"/>
                    <a:pt x="683143" y="673113"/>
                  </a:cubicBezTo>
                  <a:cubicBezTo>
                    <a:pt x="677199" y="675341"/>
                    <a:pt x="660483" y="689086"/>
                    <a:pt x="632994" y="714346"/>
                  </a:cubicBezTo>
                  <a:lnTo>
                    <a:pt x="632994" y="716575"/>
                  </a:lnTo>
                  <a:lnTo>
                    <a:pt x="647481" y="716575"/>
                  </a:lnTo>
                  <a:cubicBezTo>
                    <a:pt x="652682" y="716575"/>
                    <a:pt x="657140" y="718061"/>
                    <a:pt x="660854" y="721033"/>
                  </a:cubicBezTo>
                  <a:lnTo>
                    <a:pt x="676456" y="716575"/>
                  </a:lnTo>
                  <a:lnTo>
                    <a:pt x="690944" y="716575"/>
                  </a:lnTo>
                  <a:cubicBezTo>
                    <a:pt x="703574" y="724748"/>
                    <a:pt x="709889" y="730691"/>
                    <a:pt x="709889" y="734406"/>
                  </a:cubicBezTo>
                  <a:cubicBezTo>
                    <a:pt x="706917" y="740349"/>
                    <a:pt x="663826" y="759295"/>
                    <a:pt x="580616" y="791242"/>
                  </a:cubicBezTo>
                  <a:cubicBezTo>
                    <a:pt x="535296" y="814273"/>
                    <a:pt x="512636" y="830246"/>
                    <a:pt x="512636" y="839162"/>
                  </a:cubicBezTo>
                  <a:cubicBezTo>
                    <a:pt x="502978" y="866651"/>
                    <a:pt x="498148" y="883367"/>
                    <a:pt x="498148" y="889311"/>
                  </a:cubicBezTo>
                  <a:cubicBezTo>
                    <a:pt x="539011" y="877424"/>
                    <a:pt x="596589" y="868137"/>
                    <a:pt x="670884" y="861450"/>
                  </a:cubicBezTo>
                  <a:lnTo>
                    <a:pt x="670884" y="862565"/>
                  </a:lnTo>
                  <a:lnTo>
                    <a:pt x="676456" y="861450"/>
                  </a:lnTo>
                  <a:lnTo>
                    <a:pt x="697630" y="861450"/>
                  </a:lnTo>
                  <a:cubicBezTo>
                    <a:pt x="701345" y="861450"/>
                    <a:pt x="704688" y="859964"/>
                    <a:pt x="707660" y="856993"/>
                  </a:cubicBezTo>
                  <a:cubicBezTo>
                    <a:pt x="709146" y="856993"/>
                    <a:pt x="709889" y="858479"/>
                    <a:pt x="709889" y="861450"/>
                  </a:cubicBezTo>
                  <a:lnTo>
                    <a:pt x="762267" y="854764"/>
                  </a:lnTo>
                  <a:lnTo>
                    <a:pt x="767839" y="856993"/>
                  </a:lnTo>
                  <a:cubicBezTo>
                    <a:pt x="790871" y="854021"/>
                    <a:pt x="810930" y="852535"/>
                    <a:pt x="828018" y="852535"/>
                  </a:cubicBezTo>
                  <a:cubicBezTo>
                    <a:pt x="885968" y="855507"/>
                    <a:pt x="916429" y="856993"/>
                    <a:pt x="919401" y="856993"/>
                  </a:cubicBezTo>
                  <a:cubicBezTo>
                    <a:pt x="924602" y="839905"/>
                    <a:pt x="927202" y="826160"/>
                    <a:pt x="927202" y="815759"/>
                  </a:cubicBezTo>
                  <a:lnTo>
                    <a:pt x="927202" y="811301"/>
                  </a:lnTo>
                  <a:lnTo>
                    <a:pt x="908257" y="524894"/>
                  </a:lnTo>
                  <a:cubicBezTo>
                    <a:pt x="908257" y="518950"/>
                    <a:pt x="910486" y="506320"/>
                    <a:pt x="914943" y="487004"/>
                  </a:cubicBezTo>
                  <a:lnTo>
                    <a:pt x="919401" y="487004"/>
                  </a:lnTo>
                  <a:lnTo>
                    <a:pt x="919401" y="488118"/>
                  </a:lnTo>
                  <a:cubicBezTo>
                    <a:pt x="939461" y="631507"/>
                    <a:pt x="971779" y="759295"/>
                    <a:pt x="1016356" y="871480"/>
                  </a:cubicBezTo>
                  <a:cubicBezTo>
                    <a:pt x="1016356" y="877424"/>
                    <a:pt x="1027129" y="914943"/>
                    <a:pt x="1048674" y="984037"/>
                  </a:cubicBezTo>
                  <a:cubicBezTo>
                    <a:pt x="1041988" y="989981"/>
                    <a:pt x="1035673" y="992953"/>
                    <a:pt x="1029729" y="992953"/>
                  </a:cubicBezTo>
                  <a:cubicBezTo>
                    <a:pt x="1014870" y="992953"/>
                    <a:pt x="915686" y="976236"/>
                    <a:pt x="732178" y="942803"/>
                  </a:cubicBezTo>
                  <a:cubicBezTo>
                    <a:pt x="671999" y="936117"/>
                    <a:pt x="640795" y="932774"/>
                    <a:pt x="638566" y="932774"/>
                  </a:cubicBezTo>
                  <a:lnTo>
                    <a:pt x="626307" y="935002"/>
                  </a:lnTo>
                  <a:lnTo>
                    <a:pt x="597332" y="935002"/>
                  </a:lnTo>
                  <a:cubicBezTo>
                    <a:pt x="544583" y="935002"/>
                    <a:pt x="494062" y="949861"/>
                    <a:pt x="445770" y="979579"/>
                  </a:cubicBezTo>
                  <a:cubicBezTo>
                    <a:pt x="423482" y="968435"/>
                    <a:pt x="407137" y="953576"/>
                    <a:pt x="396736" y="935002"/>
                  </a:cubicBezTo>
                  <a:cubicBezTo>
                    <a:pt x="396736" y="931288"/>
                    <a:pt x="408623" y="908999"/>
                    <a:pt x="432397" y="868137"/>
                  </a:cubicBezTo>
                  <a:cubicBezTo>
                    <a:pt x="458401" y="809444"/>
                    <a:pt x="477346" y="749265"/>
                    <a:pt x="489233" y="687600"/>
                  </a:cubicBezTo>
                  <a:lnTo>
                    <a:pt x="488119" y="687600"/>
                  </a:lnTo>
                  <a:cubicBezTo>
                    <a:pt x="442799" y="687600"/>
                    <a:pt x="409737" y="668655"/>
                    <a:pt x="388935" y="630764"/>
                  </a:cubicBezTo>
                  <a:lnTo>
                    <a:pt x="388935" y="621849"/>
                  </a:lnTo>
                  <a:cubicBezTo>
                    <a:pt x="397107" y="608476"/>
                    <a:pt x="409366" y="601789"/>
                    <a:pt x="425711" y="601789"/>
                  </a:cubicBezTo>
                  <a:cubicBezTo>
                    <a:pt x="422739" y="613677"/>
                    <a:pt x="421253" y="625192"/>
                    <a:pt x="421253" y="636337"/>
                  </a:cubicBezTo>
                  <a:cubicBezTo>
                    <a:pt x="461372" y="635594"/>
                    <a:pt x="545697" y="589902"/>
                    <a:pt x="674227" y="499262"/>
                  </a:cubicBezTo>
                  <a:cubicBezTo>
                    <a:pt x="674970" y="495548"/>
                    <a:pt x="677199" y="493690"/>
                    <a:pt x="680914" y="493690"/>
                  </a:cubicBezTo>
                  <a:lnTo>
                    <a:pt x="676456" y="488118"/>
                  </a:lnTo>
                  <a:lnTo>
                    <a:pt x="676456" y="481432"/>
                  </a:lnTo>
                  <a:cubicBezTo>
                    <a:pt x="677199" y="477717"/>
                    <a:pt x="679428" y="475859"/>
                    <a:pt x="683143" y="475859"/>
                  </a:cubicBezTo>
                  <a:lnTo>
                    <a:pt x="685372" y="475859"/>
                  </a:lnTo>
                  <a:cubicBezTo>
                    <a:pt x="698745" y="475859"/>
                    <a:pt x="725491" y="492204"/>
                    <a:pt x="765610" y="524894"/>
                  </a:cubicBezTo>
                  <a:cubicBezTo>
                    <a:pt x="776012" y="475859"/>
                    <a:pt x="795700" y="415309"/>
                    <a:pt x="824675" y="343243"/>
                  </a:cubicBezTo>
                  <a:lnTo>
                    <a:pt x="822446" y="343243"/>
                  </a:lnTo>
                  <a:cubicBezTo>
                    <a:pt x="695402" y="378161"/>
                    <a:pt x="620364" y="409365"/>
                    <a:pt x="597332" y="436855"/>
                  </a:cubicBezTo>
                  <a:cubicBezTo>
                    <a:pt x="578758" y="454685"/>
                    <a:pt x="562785" y="493690"/>
                    <a:pt x="549412" y="553869"/>
                  </a:cubicBezTo>
                  <a:lnTo>
                    <a:pt x="546069" y="566128"/>
                  </a:lnTo>
                  <a:lnTo>
                    <a:pt x="537153" y="566128"/>
                  </a:lnTo>
                  <a:cubicBezTo>
                    <a:pt x="497777" y="551269"/>
                    <a:pt x="468430" y="524894"/>
                    <a:pt x="449114" y="487004"/>
                  </a:cubicBezTo>
                  <a:cubicBezTo>
                    <a:pt x="446885" y="480317"/>
                    <a:pt x="445770" y="476602"/>
                    <a:pt x="445770" y="475859"/>
                  </a:cubicBezTo>
                  <a:lnTo>
                    <a:pt x="441313" y="475859"/>
                  </a:lnTo>
                  <a:cubicBezTo>
                    <a:pt x="427197" y="488490"/>
                    <a:pt x="390792" y="513378"/>
                    <a:pt x="332099" y="550526"/>
                  </a:cubicBezTo>
                  <a:cubicBezTo>
                    <a:pt x="329870" y="562413"/>
                    <a:pt x="328756" y="572071"/>
                    <a:pt x="328756" y="579501"/>
                  </a:cubicBezTo>
                  <a:lnTo>
                    <a:pt x="328756" y="627421"/>
                  </a:lnTo>
                  <a:lnTo>
                    <a:pt x="459143" y="529352"/>
                  </a:lnTo>
                  <a:lnTo>
                    <a:pt x="465830" y="529352"/>
                  </a:lnTo>
                  <a:cubicBezTo>
                    <a:pt x="465087" y="532324"/>
                    <a:pt x="432026" y="566871"/>
                    <a:pt x="366646" y="632993"/>
                  </a:cubicBezTo>
                  <a:cubicBezTo>
                    <a:pt x="351044" y="653796"/>
                    <a:pt x="337671" y="669769"/>
                    <a:pt x="326527" y="680914"/>
                  </a:cubicBezTo>
                  <a:cubicBezTo>
                    <a:pt x="326527" y="683142"/>
                    <a:pt x="327270" y="684257"/>
                    <a:pt x="328756" y="684257"/>
                  </a:cubicBezTo>
                  <a:cubicBezTo>
                    <a:pt x="328756" y="686486"/>
                    <a:pt x="328013" y="689457"/>
                    <a:pt x="326527" y="693172"/>
                  </a:cubicBezTo>
                  <a:cubicBezTo>
                    <a:pt x="328013" y="702831"/>
                    <a:pt x="328756" y="709889"/>
                    <a:pt x="328756" y="714346"/>
                  </a:cubicBezTo>
                  <a:cubicBezTo>
                    <a:pt x="328756" y="715832"/>
                    <a:pt x="328013" y="716575"/>
                    <a:pt x="326527" y="716575"/>
                  </a:cubicBezTo>
                  <a:lnTo>
                    <a:pt x="328756" y="731063"/>
                  </a:lnTo>
                  <a:lnTo>
                    <a:pt x="328756" y="734406"/>
                  </a:lnTo>
                  <a:cubicBezTo>
                    <a:pt x="328756" y="817616"/>
                    <a:pt x="335442" y="897484"/>
                    <a:pt x="348815" y="974007"/>
                  </a:cubicBezTo>
                  <a:cubicBezTo>
                    <a:pt x="343615" y="977722"/>
                    <a:pt x="339529" y="979579"/>
                    <a:pt x="336557" y="979579"/>
                  </a:cubicBezTo>
                  <a:cubicBezTo>
                    <a:pt x="293466" y="974379"/>
                    <a:pt x="199482" y="940203"/>
                    <a:pt x="54607" y="877052"/>
                  </a:cubicBezTo>
                  <a:cubicBezTo>
                    <a:pt x="33805" y="861450"/>
                    <a:pt x="20803" y="847706"/>
                    <a:pt x="15602" y="835819"/>
                  </a:cubicBezTo>
                  <a:cubicBezTo>
                    <a:pt x="30461" y="820960"/>
                    <a:pt x="95098" y="781212"/>
                    <a:pt x="209512" y="716575"/>
                  </a:cubicBezTo>
                  <a:cubicBezTo>
                    <a:pt x="248146" y="693544"/>
                    <a:pt x="267834" y="678313"/>
                    <a:pt x="268577" y="670884"/>
                  </a:cubicBezTo>
                  <a:lnTo>
                    <a:pt x="278607" y="568357"/>
                  </a:lnTo>
                  <a:lnTo>
                    <a:pt x="275263" y="568357"/>
                  </a:lnTo>
                  <a:cubicBezTo>
                    <a:pt x="248517" y="581730"/>
                    <a:pt x="213970" y="588416"/>
                    <a:pt x="171622" y="588416"/>
                  </a:cubicBezTo>
                  <a:cubicBezTo>
                    <a:pt x="103270" y="588416"/>
                    <a:pt x="46063" y="560927"/>
                    <a:pt x="0" y="505949"/>
                  </a:cubicBezTo>
                  <a:lnTo>
                    <a:pt x="0" y="497033"/>
                  </a:lnTo>
                  <a:lnTo>
                    <a:pt x="6687" y="493690"/>
                  </a:lnTo>
                  <a:lnTo>
                    <a:pt x="17831" y="493690"/>
                  </a:lnTo>
                  <a:lnTo>
                    <a:pt x="27861" y="508178"/>
                  </a:lnTo>
                  <a:cubicBezTo>
                    <a:pt x="30833" y="506692"/>
                    <a:pt x="34548" y="505949"/>
                    <a:pt x="39005" y="505949"/>
                  </a:cubicBezTo>
                  <a:lnTo>
                    <a:pt x="39005" y="508178"/>
                  </a:lnTo>
                  <a:cubicBezTo>
                    <a:pt x="90269" y="497033"/>
                    <a:pt x="157134" y="459514"/>
                    <a:pt x="239602" y="395621"/>
                  </a:cubicBezTo>
                  <a:cubicBezTo>
                    <a:pt x="239602" y="392649"/>
                    <a:pt x="258918" y="375933"/>
                    <a:pt x="297552" y="345472"/>
                  </a:cubicBezTo>
                  <a:cubicBezTo>
                    <a:pt x="302010" y="329870"/>
                    <a:pt x="305353" y="302009"/>
                    <a:pt x="307582" y="261890"/>
                  </a:cubicBezTo>
                  <a:cubicBezTo>
                    <a:pt x="265976" y="198739"/>
                    <a:pt x="245174" y="159734"/>
                    <a:pt x="245174" y="144875"/>
                  </a:cubicBezTo>
                  <a:lnTo>
                    <a:pt x="245174" y="140417"/>
                  </a:lnTo>
                  <a:cubicBezTo>
                    <a:pt x="256318" y="105499"/>
                    <a:pt x="271920" y="88039"/>
                    <a:pt x="291980" y="88039"/>
                  </a:cubicBezTo>
                  <a:cubicBezTo>
                    <a:pt x="337300" y="104384"/>
                    <a:pt x="372961" y="133731"/>
                    <a:pt x="398965" y="176079"/>
                  </a:cubicBezTo>
                  <a:cubicBezTo>
                    <a:pt x="369247" y="210998"/>
                    <a:pt x="354388" y="249260"/>
                    <a:pt x="354388" y="290865"/>
                  </a:cubicBezTo>
                  <a:cubicBezTo>
                    <a:pt x="352902" y="302752"/>
                    <a:pt x="351044" y="308696"/>
                    <a:pt x="348815" y="308696"/>
                  </a:cubicBezTo>
                  <a:cubicBezTo>
                    <a:pt x="356988" y="327269"/>
                    <a:pt x="381877" y="349929"/>
                    <a:pt x="423482" y="376676"/>
                  </a:cubicBezTo>
                  <a:cubicBezTo>
                    <a:pt x="423482" y="378904"/>
                    <a:pt x="430540" y="384477"/>
                    <a:pt x="444656" y="393392"/>
                  </a:cubicBezTo>
                  <a:lnTo>
                    <a:pt x="444656" y="387820"/>
                  </a:lnTo>
                  <a:cubicBezTo>
                    <a:pt x="447628" y="366274"/>
                    <a:pt x="463601" y="317611"/>
                    <a:pt x="492576" y="241830"/>
                  </a:cubicBezTo>
                  <a:cubicBezTo>
                    <a:pt x="539382" y="153419"/>
                    <a:pt x="573558" y="92497"/>
                    <a:pt x="595103" y="59064"/>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nSpc>
                  <a:spcPct val="120000"/>
                </a:lnSpc>
                <a:spcBef>
                  <a:spcPct val="0"/>
                </a:spcBef>
                <a:buNone/>
                <a:defRPr sz="2400" kern="2200">
                  <a:gradFill>
                    <a:gsLst>
                      <a:gs pos="12000">
                        <a:schemeClr val="accent1">
                          <a:lumMod val="90000"/>
                          <a:lumOff val="10000"/>
                        </a:schemeClr>
                      </a:gs>
                      <a:gs pos="88000">
                        <a:schemeClr val="accent2">
                          <a:lumMod val="90000"/>
                        </a:schemeClr>
                      </a:gs>
                    </a:gsLst>
                    <a:lin ang="4800000" scaled="0"/>
                  </a:gradFill>
                  <a:effectLst/>
                  <a:latin typeface="+mj-ea"/>
                  <a:ea typeface="+mj-ea"/>
                  <a:cs typeface="+mj-cs"/>
                </a:defRPr>
              </a:lvl1pPr>
            </a:lstStyle>
            <a:p>
              <a:pPr algn="ctr"/>
              <a:endParaRPr lang="zh-CN" altLang="en-US" sz="8800" dirty="0">
                <a:gradFill flip="none" rotWithShape="1">
                  <a:gsLst>
                    <a:gs pos="12000">
                      <a:srgbClr val="67FFFF"/>
                    </a:gs>
                    <a:gs pos="88000">
                      <a:schemeClr val="accent2"/>
                    </a:gs>
                  </a:gsLst>
                  <a:lin ang="5100000" scaled="0"/>
                  <a:tileRect/>
                </a:gradFill>
                <a:effectLst/>
                <a:latin typeface="Aa剑豪体" panose="02010600010101010101" pitchFamily="2" charset="-122"/>
                <a:ea typeface="Aa剑豪体" panose="02010600010101010101" pitchFamily="2" charset="-122"/>
                <a:cs typeface="胡晓波男神体2.0" panose="02010600030101010101" pitchFamily="50" charset="0"/>
              </a:endParaRPr>
            </a:p>
          </p:txBody>
        </p:sp>
        <p:sp>
          <p:nvSpPr>
            <p:cNvPr id="75" name="文本框 74">
              <a:extLst>
                <a:ext uri="{FF2B5EF4-FFF2-40B4-BE49-F238E27FC236}">
                  <a16:creationId xmlns:a16="http://schemas.microsoft.com/office/drawing/2014/main" id="{DB2E4A3A-D046-2685-4D36-51AF851AA0CA}"/>
                </a:ext>
              </a:extLst>
            </p:cNvPr>
            <p:cNvSpPr txBox="1">
              <a:spLocks/>
            </p:cNvSpPr>
            <p:nvPr/>
          </p:nvSpPr>
          <p:spPr>
            <a:xfrm>
              <a:off x="1410793" y="1097034"/>
              <a:ext cx="1444176" cy="1394596"/>
            </a:xfrm>
            <a:custGeom>
              <a:avLst/>
              <a:gdLst/>
              <a:ahLst/>
              <a:cxnLst/>
              <a:rect l="l" t="t" r="r" b="b"/>
              <a:pathLst>
                <a:path w="1006326" h="971778">
                  <a:moveTo>
                    <a:pt x="230686" y="687600"/>
                  </a:moveTo>
                  <a:cubicBezTo>
                    <a:pt x="170507" y="741092"/>
                    <a:pt x="138189" y="767838"/>
                    <a:pt x="133731" y="767838"/>
                  </a:cubicBezTo>
                  <a:lnTo>
                    <a:pt x="133731" y="771182"/>
                  </a:lnTo>
                  <a:cubicBezTo>
                    <a:pt x="152305" y="774896"/>
                    <a:pt x="179051" y="789755"/>
                    <a:pt x="213970" y="815759"/>
                  </a:cubicBezTo>
                  <a:lnTo>
                    <a:pt x="216199" y="815759"/>
                  </a:lnTo>
                  <a:close/>
                  <a:moveTo>
                    <a:pt x="644138" y="668655"/>
                  </a:moveTo>
                  <a:cubicBezTo>
                    <a:pt x="624078" y="678313"/>
                    <a:pt x="603276" y="686485"/>
                    <a:pt x="581730" y="693172"/>
                  </a:cubicBezTo>
                  <a:cubicBezTo>
                    <a:pt x="581730" y="696144"/>
                    <a:pt x="552012" y="724004"/>
                    <a:pt x="492576" y="776754"/>
                  </a:cubicBezTo>
                  <a:cubicBezTo>
                    <a:pt x="492576" y="798299"/>
                    <a:pt x="500377" y="809072"/>
                    <a:pt x="515979" y="809072"/>
                  </a:cubicBezTo>
                  <a:cubicBezTo>
                    <a:pt x="562042" y="813530"/>
                    <a:pt x="612563" y="821702"/>
                    <a:pt x="667541" y="833590"/>
                  </a:cubicBezTo>
                  <a:cubicBezTo>
                    <a:pt x="655654" y="786041"/>
                    <a:pt x="649710" y="736263"/>
                    <a:pt x="649710" y="684256"/>
                  </a:cubicBezTo>
                  <a:lnTo>
                    <a:pt x="649710" y="668655"/>
                  </a:lnTo>
                  <a:close/>
                  <a:moveTo>
                    <a:pt x="822446" y="561670"/>
                  </a:moveTo>
                  <a:cubicBezTo>
                    <a:pt x="805358" y="573557"/>
                    <a:pt x="776383" y="591016"/>
                    <a:pt x="735521" y="614048"/>
                  </a:cubicBezTo>
                  <a:lnTo>
                    <a:pt x="717690" y="849191"/>
                  </a:lnTo>
                  <a:cubicBezTo>
                    <a:pt x="739979" y="854392"/>
                    <a:pt x="777498" y="867022"/>
                    <a:pt x="830247" y="887082"/>
                  </a:cubicBezTo>
                  <a:lnTo>
                    <a:pt x="833590" y="887082"/>
                  </a:lnTo>
                  <a:cubicBezTo>
                    <a:pt x="827647" y="861079"/>
                    <a:pt x="821703" y="825789"/>
                    <a:pt x="815759" y="781211"/>
                  </a:cubicBezTo>
                  <a:cubicBezTo>
                    <a:pt x="817245" y="777497"/>
                    <a:pt x="817988" y="773039"/>
                    <a:pt x="817988" y="767838"/>
                  </a:cubicBezTo>
                  <a:cubicBezTo>
                    <a:pt x="817988" y="763381"/>
                    <a:pt x="817245" y="759666"/>
                    <a:pt x="815759" y="756694"/>
                  </a:cubicBezTo>
                  <a:lnTo>
                    <a:pt x="817988" y="750008"/>
                  </a:lnTo>
                  <a:lnTo>
                    <a:pt x="815759" y="744435"/>
                  </a:lnTo>
                  <a:cubicBezTo>
                    <a:pt x="817245" y="734034"/>
                    <a:pt x="817988" y="725119"/>
                    <a:pt x="817988" y="717689"/>
                  </a:cubicBezTo>
                  <a:cubicBezTo>
                    <a:pt x="817988" y="713975"/>
                    <a:pt x="817245" y="712117"/>
                    <a:pt x="815759" y="712117"/>
                  </a:cubicBezTo>
                  <a:lnTo>
                    <a:pt x="822446" y="634107"/>
                  </a:lnTo>
                  <a:cubicBezTo>
                    <a:pt x="822446" y="632621"/>
                    <a:pt x="820960" y="631879"/>
                    <a:pt x="817988" y="631879"/>
                  </a:cubicBezTo>
                  <a:cubicBezTo>
                    <a:pt x="820960" y="608104"/>
                    <a:pt x="823189" y="596217"/>
                    <a:pt x="824675" y="596217"/>
                  </a:cubicBezTo>
                  <a:lnTo>
                    <a:pt x="822446" y="589530"/>
                  </a:lnTo>
                  <a:cubicBezTo>
                    <a:pt x="822446" y="587302"/>
                    <a:pt x="823189" y="586187"/>
                    <a:pt x="824675" y="586187"/>
                  </a:cubicBezTo>
                  <a:cubicBezTo>
                    <a:pt x="824675" y="584701"/>
                    <a:pt x="823932" y="583958"/>
                    <a:pt x="822446" y="583958"/>
                  </a:cubicBezTo>
                  <a:lnTo>
                    <a:pt x="824675" y="570585"/>
                  </a:lnTo>
                  <a:lnTo>
                    <a:pt x="824675" y="561670"/>
                  </a:lnTo>
                  <a:close/>
                  <a:moveTo>
                    <a:pt x="551641" y="462486"/>
                  </a:moveTo>
                  <a:lnTo>
                    <a:pt x="558327" y="462486"/>
                  </a:lnTo>
                  <a:lnTo>
                    <a:pt x="558327" y="468058"/>
                  </a:lnTo>
                  <a:lnTo>
                    <a:pt x="551641" y="468058"/>
                  </a:lnTo>
                  <a:close/>
                  <a:moveTo>
                    <a:pt x="775640" y="453571"/>
                  </a:moveTo>
                  <a:cubicBezTo>
                    <a:pt x="771925" y="453571"/>
                    <a:pt x="763010" y="462486"/>
                    <a:pt x="748894" y="480317"/>
                  </a:cubicBezTo>
                  <a:lnTo>
                    <a:pt x="748894" y="498148"/>
                  </a:lnTo>
                  <a:lnTo>
                    <a:pt x="746665" y="518207"/>
                  </a:lnTo>
                  <a:lnTo>
                    <a:pt x="748894" y="518207"/>
                  </a:lnTo>
                  <a:cubicBezTo>
                    <a:pt x="769697" y="507063"/>
                    <a:pt x="784184" y="501491"/>
                    <a:pt x="792357" y="501491"/>
                  </a:cubicBezTo>
                  <a:close/>
                  <a:moveTo>
                    <a:pt x="836934" y="402307"/>
                  </a:moveTo>
                  <a:cubicBezTo>
                    <a:pt x="812416" y="414937"/>
                    <a:pt x="796814" y="426824"/>
                    <a:pt x="790128" y="437969"/>
                  </a:cubicBezTo>
                  <a:cubicBezTo>
                    <a:pt x="790128" y="453571"/>
                    <a:pt x="802758" y="478459"/>
                    <a:pt x="828018" y="512635"/>
                  </a:cubicBezTo>
                  <a:cubicBezTo>
                    <a:pt x="833962" y="456914"/>
                    <a:pt x="836934" y="420138"/>
                    <a:pt x="836934" y="402307"/>
                  </a:cubicBezTo>
                  <a:close/>
                  <a:moveTo>
                    <a:pt x="682028" y="203939"/>
                  </a:moveTo>
                  <a:cubicBezTo>
                    <a:pt x="652310" y="226971"/>
                    <a:pt x="618878" y="289379"/>
                    <a:pt x="581730" y="391163"/>
                  </a:cubicBezTo>
                  <a:lnTo>
                    <a:pt x="661969" y="349929"/>
                  </a:lnTo>
                  <a:lnTo>
                    <a:pt x="658625" y="345471"/>
                  </a:lnTo>
                  <a:cubicBezTo>
                    <a:pt x="669027" y="266719"/>
                    <a:pt x="676828" y="219541"/>
                    <a:pt x="682028" y="203939"/>
                  </a:cubicBezTo>
                  <a:close/>
                  <a:moveTo>
                    <a:pt x="869252" y="120357"/>
                  </a:moveTo>
                  <a:cubicBezTo>
                    <a:pt x="789756" y="138188"/>
                    <a:pt x="728834" y="166049"/>
                    <a:pt x="686486" y="203939"/>
                  </a:cubicBezTo>
                  <a:cubicBezTo>
                    <a:pt x="737007" y="226971"/>
                    <a:pt x="762267" y="251117"/>
                    <a:pt x="762267" y="276377"/>
                  </a:cubicBezTo>
                  <a:lnTo>
                    <a:pt x="762267" y="335442"/>
                  </a:lnTo>
                  <a:cubicBezTo>
                    <a:pt x="782327" y="335442"/>
                    <a:pt x="807958" y="353272"/>
                    <a:pt x="839162" y="388934"/>
                  </a:cubicBezTo>
                  <a:cubicBezTo>
                    <a:pt x="839162" y="380019"/>
                    <a:pt x="840277" y="375561"/>
                    <a:pt x="842506" y="375561"/>
                  </a:cubicBezTo>
                  <a:cubicBezTo>
                    <a:pt x="842506" y="374075"/>
                    <a:pt x="841391" y="373332"/>
                    <a:pt x="839162" y="373332"/>
                  </a:cubicBezTo>
                  <a:lnTo>
                    <a:pt x="849192" y="304238"/>
                  </a:lnTo>
                  <a:cubicBezTo>
                    <a:pt x="849192" y="302009"/>
                    <a:pt x="848449" y="300894"/>
                    <a:pt x="846963" y="300894"/>
                  </a:cubicBezTo>
                  <a:cubicBezTo>
                    <a:pt x="850678" y="265233"/>
                    <a:pt x="854764" y="239972"/>
                    <a:pt x="859222" y="225113"/>
                  </a:cubicBezTo>
                  <a:cubicBezTo>
                    <a:pt x="859222" y="223628"/>
                    <a:pt x="857736" y="222885"/>
                    <a:pt x="854764" y="222885"/>
                  </a:cubicBezTo>
                  <a:close/>
                  <a:moveTo>
                    <a:pt x="839162" y="0"/>
                  </a:moveTo>
                  <a:cubicBezTo>
                    <a:pt x="882254" y="0"/>
                    <a:pt x="929059" y="27117"/>
                    <a:pt x="979580" y="81353"/>
                  </a:cubicBezTo>
                  <a:cubicBezTo>
                    <a:pt x="997411" y="96955"/>
                    <a:pt x="1006326" y="114414"/>
                    <a:pt x="1006326" y="133731"/>
                  </a:cubicBezTo>
                  <a:cubicBezTo>
                    <a:pt x="973636" y="211740"/>
                    <a:pt x="957291" y="275634"/>
                    <a:pt x="957291" y="325412"/>
                  </a:cubicBezTo>
                  <a:cubicBezTo>
                    <a:pt x="946147" y="372960"/>
                    <a:pt x="936489" y="481803"/>
                    <a:pt x="928316" y="651938"/>
                  </a:cubicBezTo>
                  <a:cubicBezTo>
                    <a:pt x="928316" y="654167"/>
                    <a:pt x="929431" y="655281"/>
                    <a:pt x="931660" y="655281"/>
                  </a:cubicBezTo>
                  <a:lnTo>
                    <a:pt x="928316" y="676456"/>
                  </a:lnTo>
                  <a:lnTo>
                    <a:pt x="928316" y="723261"/>
                  </a:lnTo>
                  <a:cubicBezTo>
                    <a:pt x="928316" y="809444"/>
                    <a:pt x="938718" y="890797"/>
                    <a:pt x="959520" y="967320"/>
                  </a:cubicBezTo>
                  <a:lnTo>
                    <a:pt x="949490" y="971778"/>
                  </a:lnTo>
                  <a:lnTo>
                    <a:pt x="946147" y="971778"/>
                  </a:lnTo>
                  <a:cubicBezTo>
                    <a:pt x="932774" y="971778"/>
                    <a:pt x="881511" y="948747"/>
                    <a:pt x="792357" y="902684"/>
                  </a:cubicBezTo>
                  <a:cubicBezTo>
                    <a:pt x="745551" y="883367"/>
                    <a:pt x="719919" y="873709"/>
                    <a:pt x="715461" y="873709"/>
                  </a:cubicBezTo>
                  <a:lnTo>
                    <a:pt x="715461" y="878166"/>
                  </a:lnTo>
                  <a:cubicBezTo>
                    <a:pt x="713232" y="904170"/>
                    <a:pt x="712118" y="920886"/>
                    <a:pt x="712118" y="928316"/>
                  </a:cubicBezTo>
                  <a:cubicBezTo>
                    <a:pt x="715833" y="949118"/>
                    <a:pt x="717690" y="961377"/>
                    <a:pt x="717690" y="965092"/>
                  </a:cubicBezTo>
                  <a:cubicBezTo>
                    <a:pt x="708032" y="956919"/>
                    <a:pt x="693544" y="922743"/>
                    <a:pt x="674227" y="862565"/>
                  </a:cubicBezTo>
                  <a:cubicBezTo>
                    <a:pt x="599932" y="847706"/>
                    <a:pt x="542354" y="840276"/>
                    <a:pt x="501492" y="840276"/>
                  </a:cubicBezTo>
                  <a:lnTo>
                    <a:pt x="513750" y="878166"/>
                  </a:lnTo>
                  <a:cubicBezTo>
                    <a:pt x="518951" y="878166"/>
                    <a:pt x="523037" y="869251"/>
                    <a:pt x="526009" y="851420"/>
                  </a:cubicBezTo>
                  <a:lnTo>
                    <a:pt x="531581" y="851420"/>
                  </a:lnTo>
                  <a:lnTo>
                    <a:pt x="531581" y="854764"/>
                  </a:lnTo>
                  <a:cubicBezTo>
                    <a:pt x="531581" y="858478"/>
                    <a:pt x="533438" y="876309"/>
                    <a:pt x="537153" y="908256"/>
                  </a:cubicBezTo>
                  <a:cubicBezTo>
                    <a:pt x="533438" y="908999"/>
                    <a:pt x="530838" y="909370"/>
                    <a:pt x="529352" y="909370"/>
                  </a:cubicBezTo>
                  <a:cubicBezTo>
                    <a:pt x="504835" y="903427"/>
                    <a:pt x="479203" y="880395"/>
                    <a:pt x="452457" y="840276"/>
                  </a:cubicBezTo>
                  <a:cubicBezTo>
                    <a:pt x="408623" y="828389"/>
                    <a:pt x="386706" y="813530"/>
                    <a:pt x="386706" y="795699"/>
                  </a:cubicBezTo>
                  <a:lnTo>
                    <a:pt x="386706" y="792356"/>
                  </a:lnTo>
                  <a:cubicBezTo>
                    <a:pt x="386706" y="788641"/>
                    <a:pt x="398222" y="777497"/>
                    <a:pt x="421253" y="758923"/>
                  </a:cubicBezTo>
                  <a:cubicBezTo>
                    <a:pt x="409366" y="708402"/>
                    <a:pt x="403422" y="666797"/>
                    <a:pt x="403422" y="634107"/>
                  </a:cubicBezTo>
                  <a:lnTo>
                    <a:pt x="403422" y="601789"/>
                  </a:lnTo>
                  <a:cubicBezTo>
                    <a:pt x="403422" y="598074"/>
                    <a:pt x="402679" y="593988"/>
                    <a:pt x="401193" y="589530"/>
                  </a:cubicBezTo>
                  <a:cubicBezTo>
                    <a:pt x="402679" y="585816"/>
                    <a:pt x="403422" y="581729"/>
                    <a:pt x="403422" y="577272"/>
                  </a:cubicBezTo>
                  <a:lnTo>
                    <a:pt x="403422" y="561670"/>
                  </a:lnTo>
                  <a:cubicBezTo>
                    <a:pt x="403422" y="554240"/>
                    <a:pt x="402679" y="550526"/>
                    <a:pt x="401193" y="550526"/>
                  </a:cubicBezTo>
                  <a:lnTo>
                    <a:pt x="403422" y="536038"/>
                  </a:lnTo>
                  <a:lnTo>
                    <a:pt x="403422" y="503720"/>
                  </a:lnTo>
                  <a:cubicBezTo>
                    <a:pt x="403422" y="500005"/>
                    <a:pt x="404537" y="496662"/>
                    <a:pt x="406765" y="493690"/>
                  </a:cubicBezTo>
                  <a:cubicBezTo>
                    <a:pt x="404537" y="489232"/>
                    <a:pt x="403422" y="484774"/>
                    <a:pt x="403422" y="480317"/>
                  </a:cubicBezTo>
                  <a:cubicBezTo>
                    <a:pt x="403422" y="466201"/>
                    <a:pt x="405280" y="453199"/>
                    <a:pt x="408994" y="441312"/>
                  </a:cubicBezTo>
                  <a:lnTo>
                    <a:pt x="406765" y="435740"/>
                  </a:lnTo>
                  <a:lnTo>
                    <a:pt x="413452" y="388934"/>
                  </a:lnTo>
                  <a:lnTo>
                    <a:pt x="408994" y="383362"/>
                  </a:lnTo>
                  <a:cubicBezTo>
                    <a:pt x="411966" y="378904"/>
                    <a:pt x="413452" y="374446"/>
                    <a:pt x="413452" y="369989"/>
                  </a:cubicBezTo>
                  <a:cubicBezTo>
                    <a:pt x="407508" y="370732"/>
                    <a:pt x="386706" y="381504"/>
                    <a:pt x="351044" y="402307"/>
                  </a:cubicBezTo>
                  <a:lnTo>
                    <a:pt x="319840" y="411222"/>
                  </a:lnTo>
                  <a:lnTo>
                    <a:pt x="319840" y="563899"/>
                  </a:lnTo>
                  <a:cubicBezTo>
                    <a:pt x="358474" y="544582"/>
                    <a:pt x="379648" y="533809"/>
                    <a:pt x="383363" y="531580"/>
                  </a:cubicBezTo>
                  <a:lnTo>
                    <a:pt x="388935" y="531580"/>
                  </a:lnTo>
                  <a:cubicBezTo>
                    <a:pt x="342872" y="570214"/>
                    <a:pt x="319840" y="592874"/>
                    <a:pt x="319840" y="599560"/>
                  </a:cubicBezTo>
                  <a:lnTo>
                    <a:pt x="319840" y="608476"/>
                  </a:lnTo>
                  <a:cubicBezTo>
                    <a:pt x="319840" y="612190"/>
                    <a:pt x="321326" y="615905"/>
                    <a:pt x="324298" y="619620"/>
                  </a:cubicBezTo>
                  <a:cubicBezTo>
                    <a:pt x="321326" y="623335"/>
                    <a:pt x="319840" y="627421"/>
                    <a:pt x="319840" y="631879"/>
                  </a:cubicBezTo>
                  <a:lnTo>
                    <a:pt x="319840" y="639679"/>
                  </a:lnTo>
                  <a:cubicBezTo>
                    <a:pt x="319840" y="645623"/>
                    <a:pt x="321326" y="648595"/>
                    <a:pt x="324298" y="648595"/>
                  </a:cubicBezTo>
                  <a:lnTo>
                    <a:pt x="319840" y="663082"/>
                  </a:lnTo>
                  <a:lnTo>
                    <a:pt x="319840" y="670883"/>
                  </a:lnTo>
                  <a:cubicBezTo>
                    <a:pt x="319840" y="679056"/>
                    <a:pt x="321326" y="689086"/>
                    <a:pt x="324298" y="700973"/>
                  </a:cubicBezTo>
                  <a:cubicBezTo>
                    <a:pt x="321326" y="706174"/>
                    <a:pt x="319840" y="710631"/>
                    <a:pt x="319840" y="714346"/>
                  </a:cubicBezTo>
                  <a:cubicBezTo>
                    <a:pt x="319840" y="716575"/>
                    <a:pt x="321326" y="717689"/>
                    <a:pt x="324298" y="717689"/>
                  </a:cubicBezTo>
                  <a:lnTo>
                    <a:pt x="319840" y="732177"/>
                  </a:lnTo>
                  <a:lnTo>
                    <a:pt x="319840" y="753351"/>
                  </a:lnTo>
                  <a:cubicBezTo>
                    <a:pt x="319840" y="758552"/>
                    <a:pt x="321326" y="761152"/>
                    <a:pt x="324298" y="761152"/>
                  </a:cubicBezTo>
                  <a:lnTo>
                    <a:pt x="319840" y="776754"/>
                  </a:lnTo>
                  <a:lnTo>
                    <a:pt x="319840" y="880395"/>
                  </a:lnTo>
                  <a:cubicBezTo>
                    <a:pt x="319840" y="897483"/>
                    <a:pt x="322069" y="918286"/>
                    <a:pt x="326527" y="942803"/>
                  </a:cubicBezTo>
                  <a:cubicBezTo>
                    <a:pt x="322069" y="945032"/>
                    <a:pt x="319097" y="946146"/>
                    <a:pt x="317611" y="946146"/>
                  </a:cubicBezTo>
                  <a:cubicBezTo>
                    <a:pt x="267834" y="929802"/>
                    <a:pt x="229200" y="903055"/>
                    <a:pt x="201711" y="865908"/>
                  </a:cubicBezTo>
                  <a:cubicBezTo>
                    <a:pt x="196511" y="821331"/>
                    <a:pt x="178308" y="799042"/>
                    <a:pt x="147104" y="799042"/>
                  </a:cubicBezTo>
                  <a:cubicBezTo>
                    <a:pt x="98813" y="794585"/>
                    <a:pt x="74667" y="789384"/>
                    <a:pt x="74667" y="783440"/>
                  </a:cubicBezTo>
                  <a:cubicBezTo>
                    <a:pt x="60551" y="776011"/>
                    <a:pt x="47178" y="764867"/>
                    <a:pt x="34547" y="750008"/>
                  </a:cubicBezTo>
                  <a:lnTo>
                    <a:pt x="34547" y="742207"/>
                  </a:lnTo>
                  <a:cubicBezTo>
                    <a:pt x="103642" y="702830"/>
                    <a:pt x="171622" y="657139"/>
                    <a:pt x="238487" y="605132"/>
                  </a:cubicBezTo>
                  <a:lnTo>
                    <a:pt x="246288" y="441312"/>
                  </a:lnTo>
                  <a:lnTo>
                    <a:pt x="244059" y="441312"/>
                  </a:lnTo>
                  <a:cubicBezTo>
                    <a:pt x="192053" y="453199"/>
                    <a:pt x="153791" y="459143"/>
                    <a:pt x="129274" y="459143"/>
                  </a:cubicBezTo>
                  <a:lnTo>
                    <a:pt x="115901" y="459143"/>
                  </a:lnTo>
                  <a:cubicBezTo>
                    <a:pt x="75781" y="459143"/>
                    <a:pt x="37148" y="438712"/>
                    <a:pt x="0" y="397849"/>
                  </a:cubicBezTo>
                  <a:lnTo>
                    <a:pt x="0" y="385591"/>
                  </a:lnTo>
                  <a:cubicBezTo>
                    <a:pt x="14116" y="371475"/>
                    <a:pt x="28975" y="364417"/>
                    <a:pt x="44577" y="364417"/>
                  </a:cubicBezTo>
                  <a:cubicBezTo>
                    <a:pt x="44577" y="365903"/>
                    <a:pt x="45320" y="366645"/>
                    <a:pt x="46806" y="366645"/>
                  </a:cubicBezTo>
                  <a:lnTo>
                    <a:pt x="44577" y="373332"/>
                  </a:lnTo>
                  <a:lnTo>
                    <a:pt x="44577" y="380019"/>
                  </a:lnTo>
                  <a:lnTo>
                    <a:pt x="255204" y="254089"/>
                  </a:lnTo>
                  <a:lnTo>
                    <a:pt x="255204" y="141532"/>
                  </a:lnTo>
                  <a:cubicBezTo>
                    <a:pt x="255204" y="137817"/>
                    <a:pt x="254089" y="133731"/>
                    <a:pt x="251860" y="129273"/>
                  </a:cubicBezTo>
                  <a:lnTo>
                    <a:pt x="255204" y="123701"/>
                  </a:lnTo>
                  <a:cubicBezTo>
                    <a:pt x="244059" y="93983"/>
                    <a:pt x="238487" y="72809"/>
                    <a:pt x="238487" y="60179"/>
                  </a:cubicBezTo>
                  <a:lnTo>
                    <a:pt x="244059" y="60179"/>
                  </a:lnTo>
                  <a:cubicBezTo>
                    <a:pt x="290865" y="75780"/>
                    <a:pt x="314268" y="111071"/>
                    <a:pt x="314268" y="166049"/>
                  </a:cubicBezTo>
                  <a:cubicBezTo>
                    <a:pt x="314268" y="209883"/>
                    <a:pt x="330985" y="235143"/>
                    <a:pt x="364417" y="241830"/>
                  </a:cubicBezTo>
                  <a:cubicBezTo>
                    <a:pt x="400822" y="272291"/>
                    <a:pt x="419767" y="287521"/>
                    <a:pt x="421253" y="287521"/>
                  </a:cubicBezTo>
                  <a:cubicBezTo>
                    <a:pt x="433140" y="218427"/>
                    <a:pt x="445027" y="183880"/>
                    <a:pt x="456915" y="183880"/>
                  </a:cubicBezTo>
                  <a:lnTo>
                    <a:pt x="461372" y="183880"/>
                  </a:lnTo>
                  <a:cubicBezTo>
                    <a:pt x="479203" y="183880"/>
                    <a:pt x="506321" y="205425"/>
                    <a:pt x="542725" y="248516"/>
                  </a:cubicBezTo>
                  <a:lnTo>
                    <a:pt x="542725" y="257432"/>
                  </a:lnTo>
                  <a:cubicBezTo>
                    <a:pt x="542725" y="292350"/>
                    <a:pt x="540125" y="323183"/>
                    <a:pt x="534924" y="349929"/>
                  </a:cubicBezTo>
                  <a:lnTo>
                    <a:pt x="537153" y="354387"/>
                  </a:lnTo>
                  <a:lnTo>
                    <a:pt x="531581" y="380019"/>
                  </a:lnTo>
                  <a:lnTo>
                    <a:pt x="534924" y="385591"/>
                  </a:lnTo>
                  <a:lnTo>
                    <a:pt x="529352" y="400078"/>
                  </a:lnTo>
                  <a:lnTo>
                    <a:pt x="531581" y="405650"/>
                  </a:lnTo>
                  <a:cubicBezTo>
                    <a:pt x="517465" y="498519"/>
                    <a:pt x="505578" y="596960"/>
                    <a:pt x="495919" y="700973"/>
                  </a:cubicBezTo>
                  <a:lnTo>
                    <a:pt x="495919" y="712117"/>
                  </a:lnTo>
                  <a:lnTo>
                    <a:pt x="499263" y="712117"/>
                  </a:lnTo>
                  <a:cubicBezTo>
                    <a:pt x="537896" y="690572"/>
                    <a:pt x="557584" y="677941"/>
                    <a:pt x="558327" y="674227"/>
                  </a:cubicBezTo>
                  <a:cubicBezTo>
                    <a:pt x="536782" y="660854"/>
                    <a:pt x="526009" y="647480"/>
                    <a:pt x="526009" y="634107"/>
                  </a:cubicBezTo>
                  <a:cubicBezTo>
                    <a:pt x="597332" y="571700"/>
                    <a:pt x="638566" y="537524"/>
                    <a:pt x="649710" y="531580"/>
                  </a:cubicBezTo>
                  <a:lnTo>
                    <a:pt x="649710" y="503720"/>
                  </a:lnTo>
                  <a:lnTo>
                    <a:pt x="651939" y="487003"/>
                  </a:lnTo>
                  <a:lnTo>
                    <a:pt x="649710" y="480317"/>
                  </a:lnTo>
                  <a:cubicBezTo>
                    <a:pt x="651196" y="476602"/>
                    <a:pt x="651939" y="472516"/>
                    <a:pt x="651939" y="468058"/>
                  </a:cubicBezTo>
                  <a:cubicBezTo>
                    <a:pt x="639309" y="471773"/>
                    <a:pt x="627793" y="473630"/>
                    <a:pt x="617392" y="473630"/>
                  </a:cubicBezTo>
                  <a:lnTo>
                    <a:pt x="611820" y="473630"/>
                  </a:lnTo>
                  <a:cubicBezTo>
                    <a:pt x="596961" y="473630"/>
                    <a:pt x="581359" y="466944"/>
                    <a:pt x="565014" y="453571"/>
                  </a:cubicBezTo>
                  <a:lnTo>
                    <a:pt x="553870" y="453571"/>
                  </a:lnTo>
                  <a:cubicBezTo>
                    <a:pt x="553870" y="449113"/>
                    <a:pt x="549040" y="440198"/>
                    <a:pt x="539382" y="426824"/>
                  </a:cubicBezTo>
                  <a:lnTo>
                    <a:pt x="539382" y="421252"/>
                  </a:lnTo>
                  <a:cubicBezTo>
                    <a:pt x="562414" y="408622"/>
                    <a:pt x="573929" y="385591"/>
                    <a:pt x="573929" y="352158"/>
                  </a:cubicBezTo>
                  <a:cubicBezTo>
                    <a:pt x="593989" y="220656"/>
                    <a:pt x="619249" y="143389"/>
                    <a:pt x="649710" y="120357"/>
                  </a:cubicBezTo>
                  <a:cubicBezTo>
                    <a:pt x="706917" y="50520"/>
                    <a:pt x="749637" y="15602"/>
                    <a:pt x="777869" y="15602"/>
                  </a:cubicBezTo>
                  <a:cubicBezTo>
                    <a:pt x="783070" y="11144"/>
                    <a:pt x="803501" y="5943"/>
                    <a:pt x="83916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nSpc>
                  <a:spcPct val="120000"/>
                </a:lnSpc>
                <a:spcBef>
                  <a:spcPct val="0"/>
                </a:spcBef>
                <a:buNone/>
                <a:defRPr sz="2400" kern="2200">
                  <a:gradFill>
                    <a:gsLst>
                      <a:gs pos="12000">
                        <a:schemeClr val="accent1">
                          <a:lumMod val="90000"/>
                          <a:lumOff val="10000"/>
                        </a:schemeClr>
                      </a:gs>
                      <a:gs pos="88000">
                        <a:schemeClr val="accent2">
                          <a:lumMod val="90000"/>
                        </a:schemeClr>
                      </a:gs>
                    </a:gsLst>
                    <a:lin ang="4800000" scaled="0"/>
                  </a:gradFill>
                  <a:effectLst/>
                  <a:latin typeface="+mj-ea"/>
                  <a:ea typeface="+mj-ea"/>
                  <a:cs typeface="+mj-cs"/>
                </a:defRPr>
              </a:lvl1pPr>
            </a:lstStyle>
            <a:p>
              <a:pPr algn="ctr"/>
              <a:endParaRPr lang="zh-CN" altLang="en-US" sz="8800" dirty="0">
                <a:gradFill flip="none" rotWithShape="1">
                  <a:gsLst>
                    <a:gs pos="12000">
                      <a:srgbClr val="67FFFF"/>
                    </a:gs>
                    <a:gs pos="88000">
                      <a:schemeClr val="accent2"/>
                    </a:gs>
                  </a:gsLst>
                  <a:lin ang="5100000" scaled="0"/>
                  <a:tileRect/>
                </a:gradFill>
                <a:effectLst/>
                <a:latin typeface="Aa剑豪体" panose="02010600010101010101" pitchFamily="2" charset="-122"/>
                <a:ea typeface="Aa剑豪体" panose="02010600010101010101" pitchFamily="2" charset="-122"/>
                <a:cs typeface="胡晓波男神体2.0" panose="02010600030101010101" pitchFamily="50" charset="0"/>
              </a:endParaRPr>
            </a:p>
          </p:txBody>
        </p:sp>
      </p:grpSp>
      <p:sp>
        <p:nvSpPr>
          <p:cNvPr id="43" name="标题 1">
            <a:extLst>
              <a:ext uri="{FF2B5EF4-FFF2-40B4-BE49-F238E27FC236}">
                <a16:creationId xmlns:a16="http://schemas.microsoft.com/office/drawing/2014/main" id="{18937BF7-7FBF-F039-A9D3-E1C0847FFFBB}"/>
              </a:ext>
            </a:extLst>
          </p:cNvPr>
          <p:cNvSpPr txBox="1">
            <a:spLocks/>
          </p:cNvSpPr>
          <p:nvPr/>
        </p:nvSpPr>
        <p:spPr>
          <a:xfrm>
            <a:off x="4840285" y="3823921"/>
            <a:ext cx="2665430" cy="514051"/>
          </a:xfrm>
          <a:prstGeom prst="rect">
            <a:avLst/>
          </a:prstGeom>
        </p:spPr>
        <p:txBody>
          <a:bodyPr wrap="square" anchor="ctr" anchorCtr="1">
            <a:spAutoFit/>
          </a:bodyPr>
          <a:lstStyle>
            <a:defPPr>
              <a:defRPr lang="zh-CN"/>
            </a:defPPr>
            <a:lvl1pPr>
              <a:lnSpc>
                <a:spcPct val="120000"/>
              </a:lnSpc>
              <a:spcBef>
                <a:spcPct val="0"/>
              </a:spcBef>
              <a:buNone/>
              <a:defRPr sz="2400" kern="2200">
                <a:gradFill>
                  <a:gsLst>
                    <a:gs pos="12000">
                      <a:schemeClr val="accent1">
                        <a:lumMod val="90000"/>
                        <a:lumOff val="10000"/>
                      </a:schemeClr>
                    </a:gs>
                    <a:gs pos="88000">
                      <a:schemeClr val="accent2">
                        <a:lumMod val="90000"/>
                      </a:schemeClr>
                    </a:gs>
                  </a:gsLst>
                  <a:lin ang="4800000" scaled="0"/>
                </a:gradFill>
                <a:effectLst/>
                <a:latin typeface="+mj-ea"/>
                <a:ea typeface="+mj-ea"/>
                <a:cs typeface="+mj-cs"/>
              </a:defRPr>
            </a:lvl1pPr>
          </a:lstStyle>
          <a:p>
            <a:pPr algn="ctr"/>
            <a:r>
              <a:rPr lang="zh-CN" altLang="en-US" dirty="0">
                <a:solidFill>
                  <a:schemeClr val="accent3">
                    <a:lumMod val="75000"/>
                  </a:schemeClr>
                </a:solidFill>
                <a:latin typeface="+mn-ea"/>
                <a:ea typeface="+mn-ea"/>
                <a:cs typeface="胡晓波男神体2.0" panose="02010600030101010101" pitchFamily="50" charset="0"/>
              </a:rPr>
              <a:t>汇报人：月半君</a:t>
            </a:r>
          </a:p>
        </p:txBody>
      </p:sp>
      <p:grpSp>
        <p:nvGrpSpPr>
          <p:cNvPr id="82" name="组合 81">
            <a:extLst>
              <a:ext uri="{FF2B5EF4-FFF2-40B4-BE49-F238E27FC236}">
                <a16:creationId xmlns:a16="http://schemas.microsoft.com/office/drawing/2014/main" id="{3BF5B5DA-549E-9706-B139-40E4C209011B}"/>
              </a:ext>
            </a:extLst>
          </p:cNvPr>
          <p:cNvGrpSpPr/>
          <p:nvPr/>
        </p:nvGrpSpPr>
        <p:grpSpPr>
          <a:xfrm>
            <a:off x="4318947" y="3957915"/>
            <a:ext cx="539750" cy="246063"/>
            <a:chOff x="1863700" y="4808238"/>
            <a:chExt cx="539750" cy="246063"/>
          </a:xfrm>
          <a:gradFill>
            <a:gsLst>
              <a:gs pos="8000">
                <a:schemeClr val="accent2"/>
              </a:gs>
              <a:gs pos="92000">
                <a:schemeClr val="accent3">
                  <a:lumMod val="75000"/>
                </a:schemeClr>
              </a:gs>
            </a:gsLst>
            <a:lin ang="0" scaled="1"/>
          </a:gradFill>
        </p:grpSpPr>
        <p:sp>
          <p:nvSpPr>
            <p:cNvPr id="96" name="Freeform 30">
              <a:extLst>
                <a:ext uri="{FF2B5EF4-FFF2-40B4-BE49-F238E27FC236}">
                  <a16:creationId xmlns:a16="http://schemas.microsoft.com/office/drawing/2014/main" id="{BDBA396E-751D-30F5-0141-340150E63A22}"/>
                </a:ext>
              </a:extLst>
            </p:cNvPr>
            <p:cNvSpPr>
              <a:spLocks/>
            </p:cNvSpPr>
            <p:nvPr/>
          </p:nvSpPr>
          <p:spPr bwMode="auto">
            <a:xfrm>
              <a:off x="1863700" y="4808238"/>
              <a:ext cx="152400" cy="246063"/>
            </a:xfrm>
            <a:custGeom>
              <a:avLst/>
              <a:gdLst>
                <a:gd name="T0" fmla="*/ 18 w 96"/>
                <a:gd name="T1" fmla="*/ 0 h 155"/>
                <a:gd name="T2" fmla="*/ 1 w 96"/>
                <a:gd name="T3" fmla="*/ 18 h 155"/>
                <a:gd name="T4" fmla="*/ 60 w 96"/>
                <a:gd name="T5" fmla="*/ 77 h 155"/>
                <a:gd name="T6" fmla="*/ 0 w 96"/>
                <a:gd name="T7" fmla="*/ 138 h 155"/>
                <a:gd name="T8" fmla="*/ 18 w 96"/>
                <a:gd name="T9" fmla="*/ 155 h 155"/>
                <a:gd name="T10" fmla="*/ 96 w 96"/>
                <a:gd name="T11" fmla="*/ 77 h 155"/>
                <a:gd name="T12" fmla="*/ 18 w 96"/>
                <a:gd name="T13" fmla="*/ 0 h 155"/>
              </a:gdLst>
              <a:ahLst/>
              <a:cxnLst>
                <a:cxn ang="0">
                  <a:pos x="T0" y="T1"/>
                </a:cxn>
                <a:cxn ang="0">
                  <a:pos x="T2" y="T3"/>
                </a:cxn>
                <a:cxn ang="0">
                  <a:pos x="T4" y="T5"/>
                </a:cxn>
                <a:cxn ang="0">
                  <a:pos x="T6" y="T7"/>
                </a:cxn>
                <a:cxn ang="0">
                  <a:pos x="T8" y="T9"/>
                </a:cxn>
                <a:cxn ang="0">
                  <a:pos x="T10" y="T11"/>
                </a:cxn>
                <a:cxn ang="0">
                  <a:pos x="T12" y="T13"/>
                </a:cxn>
              </a:cxnLst>
              <a:rect l="0" t="0" r="r" b="b"/>
              <a:pathLst>
                <a:path w="96" h="155">
                  <a:moveTo>
                    <a:pt x="18" y="0"/>
                  </a:moveTo>
                  <a:lnTo>
                    <a:pt x="1" y="18"/>
                  </a:lnTo>
                  <a:lnTo>
                    <a:pt x="60" y="77"/>
                  </a:lnTo>
                  <a:lnTo>
                    <a:pt x="0" y="138"/>
                  </a:lnTo>
                  <a:lnTo>
                    <a:pt x="18" y="155"/>
                  </a:lnTo>
                  <a:lnTo>
                    <a:pt x="96" y="77"/>
                  </a:lnTo>
                  <a:lnTo>
                    <a:pt x="1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lumMod val="60000"/>
                    <a:lumOff val="40000"/>
                  </a:schemeClr>
                </a:solidFill>
              </a:endParaRPr>
            </a:p>
          </p:txBody>
        </p:sp>
        <p:sp>
          <p:nvSpPr>
            <p:cNvPr id="97" name="Freeform 31">
              <a:extLst>
                <a:ext uri="{FF2B5EF4-FFF2-40B4-BE49-F238E27FC236}">
                  <a16:creationId xmlns:a16="http://schemas.microsoft.com/office/drawing/2014/main" id="{302F80E4-2F9E-61A9-6629-83CD36D87E21}"/>
                </a:ext>
              </a:extLst>
            </p:cNvPr>
            <p:cNvSpPr>
              <a:spLocks/>
            </p:cNvSpPr>
            <p:nvPr/>
          </p:nvSpPr>
          <p:spPr bwMode="auto">
            <a:xfrm>
              <a:off x="2006575" y="4814588"/>
              <a:ext cx="136525" cy="236538"/>
            </a:xfrm>
            <a:custGeom>
              <a:avLst/>
              <a:gdLst>
                <a:gd name="T0" fmla="*/ 13 w 86"/>
                <a:gd name="T1" fmla="*/ 0 h 149"/>
                <a:gd name="T2" fmla="*/ 1 w 86"/>
                <a:gd name="T3" fmla="*/ 11 h 149"/>
                <a:gd name="T4" fmla="*/ 63 w 86"/>
                <a:gd name="T5" fmla="*/ 73 h 149"/>
                <a:gd name="T6" fmla="*/ 0 w 86"/>
                <a:gd name="T7" fmla="*/ 136 h 149"/>
                <a:gd name="T8" fmla="*/ 12 w 86"/>
                <a:gd name="T9" fmla="*/ 149 h 149"/>
                <a:gd name="T10" fmla="*/ 86 w 86"/>
                <a:gd name="T11" fmla="*/ 73 h 149"/>
                <a:gd name="T12" fmla="*/ 13 w 8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86" h="149">
                  <a:moveTo>
                    <a:pt x="13" y="0"/>
                  </a:moveTo>
                  <a:lnTo>
                    <a:pt x="1" y="11"/>
                  </a:lnTo>
                  <a:lnTo>
                    <a:pt x="63" y="73"/>
                  </a:lnTo>
                  <a:lnTo>
                    <a:pt x="0" y="136"/>
                  </a:lnTo>
                  <a:lnTo>
                    <a:pt x="12" y="149"/>
                  </a:lnTo>
                  <a:lnTo>
                    <a:pt x="86" y="73"/>
                  </a:lnTo>
                  <a:lnTo>
                    <a:pt x="1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lumMod val="60000"/>
                    <a:lumOff val="40000"/>
                  </a:schemeClr>
                </a:solidFill>
              </a:endParaRPr>
            </a:p>
          </p:txBody>
        </p:sp>
        <p:sp>
          <p:nvSpPr>
            <p:cNvPr id="98" name="Freeform 32">
              <a:extLst>
                <a:ext uri="{FF2B5EF4-FFF2-40B4-BE49-F238E27FC236}">
                  <a16:creationId xmlns:a16="http://schemas.microsoft.com/office/drawing/2014/main" id="{69DB6666-BB27-603B-36F2-032585452CEF}"/>
                </a:ext>
              </a:extLst>
            </p:cNvPr>
            <p:cNvSpPr>
              <a:spLocks/>
            </p:cNvSpPr>
            <p:nvPr/>
          </p:nvSpPr>
          <p:spPr bwMode="auto">
            <a:xfrm>
              <a:off x="2149450" y="4817763"/>
              <a:ext cx="123825" cy="227013"/>
            </a:xfrm>
            <a:custGeom>
              <a:avLst/>
              <a:gdLst>
                <a:gd name="T0" fmla="*/ 7 w 78"/>
                <a:gd name="T1" fmla="*/ 0 h 143"/>
                <a:gd name="T2" fmla="*/ 1 w 78"/>
                <a:gd name="T3" fmla="*/ 7 h 143"/>
                <a:gd name="T4" fmla="*/ 66 w 78"/>
                <a:gd name="T5" fmla="*/ 71 h 143"/>
                <a:gd name="T6" fmla="*/ 0 w 78"/>
                <a:gd name="T7" fmla="*/ 138 h 143"/>
                <a:gd name="T8" fmla="*/ 6 w 78"/>
                <a:gd name="T9" fmla="*/ 143 h 143"/>
                <a:gd name="T10" fmla="*/ 78 w 78"/>
                <a:gd name="T11" fmla="*/ 71 h 143"/>
                <a:gd name="T12" fmla="*/ 7 w 78"/>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78" h="143">
                  <a:moveTo>
                    <a:pt x="7" y="0"/>
                  </a:moveTo>
                  <a:lnTo>
                    <a:pt x="1" y="7"/>
                  </a:lnTo>
                  <a:lnTo>
                    <a:pt x="66" y="71"/>
                  </a:lnTo>
                  <a:lnTo>
                    <a:pt x="0" y="138"/>
                  </a:lnTo>
                  <a:lnTo>
                    <a:pt x="6" y="143"/>
                  </a:lnTo>
                  <a:lnTo>
                    <a:pt x="78" y="71"/>
                  </a:lnTo>
                  <a:lnTo>
                    <a:pt x="7"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lumMod val="60000"/>
                    <a:lumOff val="40000"/>
                  </a:schemeClr>
                </a:solidFill>
              </a:endParaRPr>
            </a:p>
          </p:txBody>
        </p:sp>
        <p:sp>
          <p:nvSpPr>
            <p:cNvPr id="99" name="Freeform 33">
              <a:extLst>
                <a:ext uri="{FF2B5EF4-FFF2-40B4-BE49-F238E27FC236}">
                  <a16:creationId xmlns:a16="http://schemas.microsoft.com/office/drawing/2014/main" id="{52D6140A-7E5A-222D-C139-F4EA8A34541C}"/>
                </a:ext>
              </a:extLst>
            </p:cNvPr>
            <p:cNvSpPr>
              <a:spLocks/>
            </p:cNvSpPr>
            <p:nvPr/>
          </p:nvSpPr>
          <p:spPr bwMode="auto">
            <a:xfrm>
              <a:off x="2290737" y="4822526"/>
              <a:ext cx="112713" cy="219075"/>
            </a:xfrm>
            <a:custGeom>
              <a:avLst/>
              <a:gdLst>
                <a:gd name="T0" fmla="*/ 2 w 71"/>
                <a:gd name="T1" fmla="*/ 0 h 138"/>
                <a:gd name="T2" fmla="*/ 1 w 71"/>
                <a:gd name="T3" fmla="*/ 1 h 138"/>
                <a:gd name="T4" fmla="*/ 69 w 71"/>
                <a:gd name="T5" fmla="*/ 68 h 138"/>
                <a:gd name="T6" fmla="*/ 0 w 71"/>
                <a:gd name="T7" fmla="*/ 137 h 138"/>
                <a:gd name="T8" fmla="*/ 1 w 71"/>
                <a:gd name="T9" fmla="*/ 138 h 138"/>
                <a:gd name="T10" fmla="*/ 71 w 71"/>
                <a:gd name="T11" fmla="*/ 68 h 138"/>
                <a:gd name="T12" fmla="*/ 2 w 71"/>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1" h="138">
                  <a:moveTo>
                    <a:pt x="2" y="0"/>
                  </a:moveTo>
                  <a:lnTo>
                    <a:pt x="1" y="1"/>
                  </a:lnTo>
                  <a:lnTo>
                    <a:pt x="69" y="68"/>
                  </a:lnTo>
                  <a:lnTo>
                    <a:pt x="0" y="137"/>
                  </a:lnTo>
                  <a:lnTo>
                    <a:pt x="1" y="138"/>
                  </a:lnTo>
                  <a:lnTo>
                    <a:pt x="71" y="68"/>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lumMod val="60000"/>
                    <a:lumOff val="40000"/>
                  </a:schemeClr>
                </a:solidFill>
              </a:endParaRPr>
            </a:p>
          </p:txBody>
        </p:sp>
      </p:grpSp>
      <p:pic>
        <p:nvPicPr>
          <p:cNvPr id="46" name="图片 45" descr="黑暗中的灯光&#10;&#10;描述已自动生成">
            <a:extLst>
              <a:ext uri="{FF2B5EF4-FFF2-40B4-BE49-F238E27FC236}">
                <a16:creationId xmlns:a16="http://schemas.microsoft.com/office/drawing/2014/main" id="{883F8E3D-8674-D54A-6C85-28C096E78E5C}"/>
              </a:ext>
            </a:extLst>
          </p:cNvPr>
          <p:cNvPicPr>
            <a:picLocks/>
          </p:cNvPicPr>
          <p:nvPr/>
        </p:nvPicPr>
        <p:blipFill rotWithShape="1">
          <a:blip r:embed="rId2">
            <a:extLst>
              <a:ext uri="{28A0092B-C50C-407E-A947-70E740481C1C}">
                <a14:useLocalDpi xmlns:a14="http://schemas.microsoft.com/office/drawing/2010/main" val="0"/>
              </a:ext>
            </a:extLst>
          </a:blip>
          <a:srcRect l="5246" t="35122" r="5246" b="35122"/>
          <a:stretch/>
        </p:blipFill>
        <p:spPr>
          <a:xfrm>
            <a:off x="2856000" y="3603450"/>
            <a:ext cx="6480000" cy="288000"/>
          </a:xfrm>
          <a:prstGeom prst="rect">
            <a:avLst/>
          </a:prstGeom>
        </p:spPr>
      </p:pic>
      <p:sp>
        <p:nvSpPr>
          <p:cNvPr id="42" name="标题 1">
            <a:extLst>
              <a:ext uri="{FF2B5EF4-FFF2-40B4-BE49-F238E27FC236}">
                <a16:creationId xmlns:a16="http://schemas.microsoft.com/office/drawing/2014/main" id="{F4C7FAAC-3A9F-1BB5-F8D0-B6B19F1866C5}"/>
              </a:ext>
            </a:extLst>
          </p:cNvPr>
          <p:cNvSpPr txBox="1">
            <a:spLocks/>
          </p:cNvSpPr>
          <p:nvPr/>
        </p:nvSpPr>
        <p:spPr>
          <a:xfrm>
            <a:off x="3578583" y="3215967"/>
            <a:ext cx="5034834" cy="654666"/>
          </a:xfrm>
          <a:prstGeom prst="rect">
            <a:avLst/>
          </a:prstGeom>
        </p:spPr>
        <p:txBody>
          <a:bodyPr wrap="square" anchor="t" anchorCtr="0">
            <a:spAutoFit/>
          </a:bodyPr>
          <a:lstStyle>
            <a:defPPr>
              <a:defRPr lang="zh-CN"/>
            </a:defPPr>
            <a:lvl1pPr>
              <a:lnSpc>
                <a:spcPct val="120000"/>
              </a:lnSpc>
              <a:spcBef>
                <a:spcPct val="0"/>
              </a:spcBef>
              <a:buNone/>
              <a:defRPr sz="2400" kern="2200">
                <a:gradFill>
                  <a:gsLst>
                    <a:gs pos="12000">
                      <a:schemeClr val="accent1">
                        <a:lumMod val="90000"/>
                        <a:lumOff val="10000"/>
                      </a:schemeClr>
                    </a:gs>
                    <a:gs pos="88000">
                      <a:schemeClr val="accent2">
                        <a:lumMod val="90000"/>
                      </a:schemeClr>
                    </a:gs>
                  </a:gsLst>
                  <a:lin ang="4800000" scaled="0"/>
                </a:gradFill>
                <a:effectLst/>
                <a:latin typeface="+mj-ea"/>
                <a:ea typeface="+mj-ea"/>
                <a:cs typeface="+mj-cs"/>
              </a:defRPr>
            </a:lvl1pPr>
          </a:lstStyle>
          <a:p>
            <a:pPr algn="ctr"/>
            <a:r>
              <a:rPr lang="zh-CN" altLang="en-US" sz="3200" dirty="0">
                <a:gradFill flip="none" rotWithShape="1">
                  <a:gsLst>
                    <a:gs pos="8000">
                      <a:schemeClr val="accent2"/>
                    </a:gs>
                    <a:gs pos="50000">
                      <a:schemeClr val="accent3">
                        <a:lumMod val="75000"/>
                      </a:schemeClr>
                    </a:gs>
                    <a:gs pos="92000">
                      <a:schemeClr val="accent2"/>
                    </a:gs>
                  </a:gsLst>
                  <a:lin ang="0" scaled="1"/>
                  <a:tileRect/>
                </a:gradFill>
                <a:cs typeface="胡晓波男神体2.0" panose="02010600030101010101" pitchFamily="50" charset="0"/>
              </a:rPr>
              <a:t>蓝色科技风工作总结</a:t>
            </a:r>
          </a:p>
        </p:txBody>
      </p:sp>
    </p:spTree>
    <p:extLst>
      <p:ext uri="{BB962C8B-B14F-4D97-AF65-F5344CB8AC3E}">
        <p14:creationId xmlns:p14="http://schemas.microsoft.com/office/powerpoint/2010/main" val="7185927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id="{2E3B9B2F-1218-C510-8138-CEA20EDBDB9E}"/>
              </a:ext>
            </a:extLst>
          </p:cNvPr>
          <p:cNvSpPr/>
          <p:nvPr/>
        </p:nvSpPr>
        <p:spPr>
          <a:xfrm>
            <a:off x="4768889" y="1258046"/>
            <a:ext cx="2664000" cy="4320000"/>
          </a:xfrm>
          <a:prstGeom prst="rect">
            <a:avLst/>
          </a:prstGeom>
          <a:gradFill flip="none" rotWithShape="1">
            <a:gsLst>
              <a:gs pos="12000">
                <a:schemeClr val="accent3">
                  <a:alpha val="0"/>
                </a:schemeClr>
              </a:gs>
              <a:gs pos="60000">
                <a:schemeClr val="accent2">
                  <a:alpha val="30000"/>
                </a:schemeClr>
              </a:gs>
              <a:gs pos="92000">
                <a:schemeClr val="accent2">
                  <a:alpha val="0"/>
                </a:scheme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9" name="矩形 78">
            <a:extLst>
              <a:ext uri="{FF2B5EF4-FFF2-40B4-BE49-F238E27FC236}">
                <a16:creationId xmlns:a16="http://schemas.microsoft.com/office/drawing/2014/main" id="{84D6D8F1-3229-910E-987B-08F9BF14AE7A}"/>
              </a:ext>
            </a:extLst>
          </p:cNvPr>
          <p:cNvSpPr/>
          <p:nvPr/>
        </p:nvSpPr>
        <p:spPr>
          <a:xfrm>
            <a:off x="8059175" y="1258046"/>
            <a:ext cx="2664000" cy="4320000"/>
          </a:xfrm>
          <a:prstGeom prst="rect">
            <a:avLst/>
          </a:prstGeom>
          <a:gradFill flip="none" rotWithShape="1">
            <a:gsLst>
              <a:gs pos="12000">
                <a:schemeClr val="accent3">
                  <a:alpha val="0"/>
                </a:schemeClr>
              </a:gs>
              <a:gs pos="60000">
                <a:schemeClr val="accent2">
                  <a:alpha val="30000"/>
                </a:schemeClr>
              </a:gs>
              <a:gs pos="92000">
                <a:schemeClr val="accent2">
                  <a:alpha val="0"/>
                </a:scheme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7" name="矩形 76">
            <a:extLst>
              <a:ext uri="{FF2B5EF4-FFF2-40B4-BE49-F238E27FC236}">
                <a16:creationId xmlns:a16="http://schemas.microsoft.com/office/drawing/2014/main" id="{075D4392-AC9E-5226-1B41-CD2F6D67EE42}"/>
              </a:ext>
            </a:extLst>
          </p:cNvPr>
          <p:cNvSpPr/>
          <p:nvPr/>
        </p:nvSpPr>
        <p:spPr>
          <a:xfrm>
            <a:off x="1479032" y="1258046"/>
            <a:ext cx="2664000" cy="4320000"/>
          </a:xfrm>
          <a:prstGeom prst="rect">
            <a:avLst/>
          </a:prstGeom>
          <a:gradFill flip="none" rotWithShape="1">
            <a:gsLst>
              <a:gs pos="12000">
                <a:schemeClr val="accent3">
                  <a:alpha val="0"/>
                </a:schemeClr>
              </a:gs>
              <a:gs pos="60000">
                <a:schemeClr val="accent2">
                  <a:alpha val="30000"/>
                </a:schemeClr>
              </a:gs>
              <a:gs pos="92000">
                <a:schemeClr val="accent2">
                  <a:alpha val="0"/>
                </a:scheme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grpSp>
        <p:nvGrpSpPr>
          <p:cNvPr id="2" name="组合 1">
            <a:extLst>
              <a:ext uri="{FF2B5EF4-FFF2-40B4-BE49-F238E27FC236}">
                <a16:creationId xmlns:a16="http://schemas.microsoft.com/office/drawing/2014/main" id="{1DBAA24B-9443-D6D5-9C6E-72489E4CE284}"/>
              </a:ext>
            </a:extLst>
          </p:cNvPr>
          <p:cNvGrpSpPr/>
          <p:nvPr/>
        </p:nvGrpSpPr>
        <p:grpSpPr>
          <a:xfrm>
            <a:off x="8311175" y="3175147"/>
            <a:ext cx="2160000" cy="485798"/>
            <a:chOff x="8311175" y="3175147"/>
            <a:chExt cx="2160000" cy="485798"/>
          </a:xfrm>
        </p:grpSpPr>
        <p:cxnSp>
          <p:nvCxnSpPr>
            <p:cNvPr id="1065" name="直接连接符 1064">
              <a:extLst>
                <a:ext uri="{FF2B5EF4-FFF2-40B4-BE49-F238E27FC236}">
                  <a16:creationId xmlns:a16="http://schemas.microsoft.com/office/drawing/2014/main" id="{68C4C14E-D698-3928-6948-9B329089CF98}"/>
                </a:ext>
              </a:extLst>
            </p:cNvPr>
            <p:cNvCxnSpPr>
              <a:cxnSpLocks/>
            </p:cNvCxnSpPr>
            <p:nvPr/>
          </p:nvCxnSpPr>
          <p:spPr>
            <a:xfrm>
              <a:off x="8311175" y="3418046"/>
              <a:ext cx="2160000" cy="0"/>
            </a:xfrm>
            <a:prstGeom prst="line">
              <a:avLst/>
            </a:prstGeom>
            <a:ln w="12700">
              <a:gradFill flip="none" rotWithShape="1">
                <a:gsLst>
                  <a:gs pos="0">
                    <a:schemeClr val="accent2">
                      <a:lumMod val="60000"/>
                      <a:lumOff val="40000"/>
                      <a:alpha val="0"/>
                    </a:schemeClr>
                  </a:gs>
                  <a:gs pos="50000">
                    <a:schemeClr val="accent2">
                      <a:lumMod val="60000"/>
                      <a:lumOff val="40000"/>
                    </a:schemeClr>
                  </a:gs>
                  <a:gs pos="100000">
                    <a:schemeClr val="accent2">
                      <a:lumMod val="60000"/>
                      <a:lumOff val="4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1066" name="图片 1065"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id="{7BD8A68E-A1F0-5E5C-99F7-C809A8E3A3B8}"/>
                </a:ext>
              </a:extLst>
            </p:cNvPr>
            <p:cNvPicPr>
              <a:picLocks/>
            </p:cNvPicPr>
            <p:nvPr/>
          </p:nvPicPr>
          <p:blipFill>
            <a:blip r:embed="rId2" cstate="print">
              <a:extLst>
                <a:ext uri="{28A0092B-C50C-407E-A947-70E740481C1C}">
                  <a14:useLocalDpi xmlns:a14="http://schemas.microsoft.com/office/drawing/2010/main"/>
                </a:ext>
              </a:extLst>
            </a:blip>
            <a:stretch>
              <a:fillRect/>
            </a:stretch>
          </p:blipFill>
          <p:spPr>
            <a:xfrm>
              <a:off x="9170889" y="3175147"/>
              <a:ext cx="440572" cy="485798"/>
            </a:xfrm>
            <a:prstGeom prst="rect">
              <a:avLst/>
            </a:prstGeom>
          </p:spPr>
        </p:pic>
      </p:grpSp>
      <p:sp>
        <p:nvSpPr>
          <p:cNvPr id="23" name="标题 1">
            <a:extLst>
              <a:ext uri="{FF2B5EF4-FFF2-40B4-BE49-F238E27FC236}">
                <a16:creationId xmlns:a16="http://schemas.microsoft.com/office/drawing/2014/main" id="{FB53CECA-52ED-A07F-F896-A7BBADE9CD57}"/>
              </a:ext>
            </a:extLst>
          </p:cNvPr>
          <p:cNvSpPr txBox="1">
            <a:spLocks/>
          </p:cNvSpPr>
          <p:nvPr/>
        </p:nvSpPr>
        <p:spPr>
          <a:xfrm>
            <a:off x="1093429" y="183100"/>
            <a:ext cx="2099734" cy="584327"/>
          </a:xfrm>
          <a:prstGeom prst="rect">
            <a:avLst/>
          </a:prstGeom>
        </p:spPr>
        <p:txBody>
          <a:bodyPr wrap="square" anchor="ctr" anchorCtr="0">
            <a:spAutoFit/>
          </a:bodyPr>
          <a:lstStyle>
            <a:defPPr>
              <a:defRPr lang="zh-CN"/>
            </a:defPPr>
            <a:lvl1pPr>
              <a:lnSpc>
                <a:spcPct val="120000"/>
              </a:lnSpc>
              <a:spcBef>
                <a:spcPct val="0"/>
              </a:spcBef>
              <a:buNone/>
              <a:defRPr sz="2400" kern="2200">
                <a:gradFill>
                  <a:gsLst>
                    <a:gs pos="12000">
                      <a:schemeClr val="accent1">
                        <a:lumMod val="90000"/>
                        <a:lumOff val="10000"/>
                      </a:schemeClr>
                    </a:gs>
                    <a:gs pos="88000">
                      <a:schemeClr val="accent2">
                        <a:lumMod val="90000"/>
                      </a:schemeClr>
                    </a:gs>
                  </a:gsLst>
                  <a:lin ang="4800000" scaled="0"/>
                </a:gradFill>
                <a:effectLst/>
                <a:latin typeface="+mn-ea"/>
                <a:cs typeface="+mj-cs"/>
              </a:defRPr>
            </a:lvl1pPr>
          </a:lstStyle>
          <a:p>
            <a:r>
              <a:rPr lang="zh-CN" altLang="en-US" sz="2800" dirty="0">
                <a:solidFill>
                  <a:schemeClr val="accent3"/>
                </a:solidFill>
                <a:latin typeface="+mj-ea"/>
                <a:ea typeface="+mj-ea"/>
              </a:rPr>
              <a:t>存在问题</a:t>
            </a:r>
            <a:endParaRPr lang="en-US" altLang="zh-CN" sz="2800" dirty="0">
              <a:solidFill>
                <a:schemeClr val="accent3"/>
              </a:solidFill>
              <a:latin typeface="+mj-ea"/>
              <a:ea typeface="+mj-ea"/>
            </a:endParaRPr>
          </a:p>
        </p:txBody>
      </p:sp>
      <p:grpSp>
        <p:nvGrpSpPr>
          <p:cNvPr id="3" name="组合 2">
            <a:extLst>
              <a:ext uri="{FF2B5EF4-FFF2-40B4-BE49-F238E27FC236}">
                <a16:creationId xmlns:a16="http://schemas.microsoft.com/office/drawing/2014/main" id="{1436BEAA-27FD-B825-8C0D-D62857F27CD9}"/>
              </a:ext>
            </a:extLst>
          </p:cNvPr>
          <p:cNvGrpSpPr>
            <a:grpSpLocks noChangeAspect="1"/>
          </p:cNvGrpSpPr>
          <p:nvPr/>
        </p:nvGrpSpPr>
        <p:grpSpPr>
          <a:xfrm flipH="1">
            <a:off x="1461032" y="1438046"/>
            <a:ext cx="2700000" cy="3960000"/>
            <a:chOff x="1373871" y="1892840"/>
            <a:chExt cx="2914507" cy="3956799"/>
          </a:xfrm>
        </p:grpSpPr>
        <p:sp>
          <p:nvSpPr>
            <p:cNvPr id="689" name="Freeform 5">
              <a:extLst>
                <a:ext uri="{FF2B5EF4-FFF2-40B4-BE49-F238E27FC236}">
                  <a16:creationId xmlns:a16="http://schemas.microsoft.com/office/drawing/2014/main" id="{A33FE3D4-9267-DA5C-B212-1EE829231CB1}"/>
                </a:ext>
              </a:extLst>
            </p:cNvPr>
            <p:cNvSpPr>
              <a:spLocks/>
            </p:cNvSpPr>
            <p:nvPr/>
          </p:nvSpPr>
          <p:spPr bwMode="auto">
            <a:xfrm>
              <a:off x="1373871" y="2021356"/>
              <a:ext cx="2840446" cy="2483210"/>
            </a:xfrm>
            <a:custGeom>
              <a:avLst/>
              <a:gdLst>
                <a:gd name="T0" fmla="*/ 6 w 1931"/>
                <a:gd name="T1" fmla="*/ 239 h 1688"/>
                <a:gd name="T2" fmla="*/ 31 w 1931"/>
                <a:gd name="T3" fmla="*/ 181 h 1688"/>
                <a:gd name="T4" fmla="*/ 72 w 1931"/>
                <a:gd name="T5" fmla="*/ 141 h 1688"/>
                <a:gd name="T6" fmla="*/ 128 w 1931"/>
                <a:gd name="T7" fmla="*/ 119 h 1688"/>
                <a:gd name="T8" fmla="*/ 212 w 1931"/>
                <a:gd name="T9" fmla="*/ 119 h 1688"/>
                <a:gd name="T10" fmla="*/ 273 w 1931"/>
                <a:gd name="T11" fmla="*/ 94 h 1688"/>
                <a:gd name="T12" fmla="*/ 337 w 1931"/>
                <a:gd name="T13" fmla="*/ 29 h 1688"/>
                <a:gd name="T14" fmla="*/ 393 w 1931"/>
                <a:gd name="T15" fmla="*/ 6 h 1688"/>
                <a:gd name="T16" fmla="*/ 1775 w 1931"/>
                <a:gd name="T17" fmla="*/ 6 h 1688"/>
                <a:gd name="T18" fmla="*/ 1832 w 1931"/>
                <a:gd name="T19" fmla="*/ 29 h 1688"/>
                <a:gd name="T20" fmla="*/ 1902 w 1931"/>
                <a:gd name="T21" fmla="*/ 99 h 1688"/>
                <a:gd name="T22" fmla="*/ 1925 w 1931"/>
                <a:gd name="T23" fmla="*/ 156 h 1688"/>
                <a:gd name="T24" fmla="*/ 1925 w 1931"/>
                <a:gd name="T25" fmla="*/ 1688 h 1688"/>
                <a:gd name="T26" fmla="*/ 1931 w 1931"/>
                <a:gd name="T27" fmla="*/ 1688 h 1688"/>
                <a:gd name="T28" fmla="*/ 1931 w 1931"/>
                <a:gd name="T29" fmla="*/ 156 h 1688"/>
                <a:gd name="T30" fmla="*/ 1906 w 1931"/>
                <a:gd name="T31" fmla="*/ 95 h 1688"/>
                <a:gd name="T32" fmla="*/ 1836 w 1931"/>
                <a:gd name="T33" fmla="*/ 25 h 1688"/>
                <a:gd name="T34" fmla="*/ 1775 w 1931"/>
                <a:gd name="T35" fmla="*/ 0 h 1688"/>
                <a:gd name="T36" fmla="*/ 393 w 1931"/>
                <a:gd name="T37" fmla="*/ 0 h 1688"/>
                <a:gd name="T38" fmla="*/ 332 w 1931"/>
                <a:gd name="T39" fmla="*/ 25 h 1688"/>
                <a:gd name="T40" fmla="*/ 268 w 1931"/>
                <a:gd name="T41" fmla="*/ 89 h 1688"/>
                <a:gd name="T42" fmla="*/ 212 w 1931"/>
                <a:gd name="T43" fmla="*/ 113 h 1688"/>
                <a:gd name="T44" fmla="*/ 128 w 1931"/>
                <a:gd name="T45" fmla="*/ 113 h 1688"/>
                <a:gd name="T46" fmla="*/ 68 w 1931"/>
                <a:gd name="T47" fmla="*/ 136 h 1688"/>
                <a:gd name="T48" fmla="*/ 27 w 1931"/>
                <a:gd name="T49" fmla="*/ 176 h 1688"/>
                <a:gd name="T50" fmla="*/ 0 w 1931"/>
                <a:gd name="T51" fmla="*/ 239 h 1688"/>
                <a:gd name="T52" fmla="*/ 0 w 1931"/>
                <a:gd name="T53" fmla="*/ 1688 h 1688"/>
                <a:gd name="T54" fmla="*/ 6 w 1931"/>
                <a:gd name="T55" fmla="*/ 1688 h 1688"/>
                <a:gd name="T56" fmla="*/ 6 w 1931"/>
                <a:gd name="T57" fmla="*/ 239 h 1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31" h="1688">
                  <a:moveTo>
                    <a:pt x="6" y="239"/>
                  </a:moveTo>
                  <a:cubicBezTo>
                    <a:pt x="6" y="217"/>
                    <a:pt x="15" y="196"/>
                    <a:pt x="31" y="181"/>
                  </a:cubicBezTo>
                  <a:cubicBezTo>
                    <a:pt x="72" y="141"/>
                    <a:pt x="72" y="141"/>
                    <a:pt x="72" y="141"/>
                  </a:cubicBezTo>
                  <a:cubicBezTo>
                    <a:pt x="87" y="126"/>
                    <a:pt x="107" y="119"/>
                    <a:pt x="128" y="119"/>
                  </a:cubicBezTo>
                  <a:cubicBezTo>
                    <a:pt x="212" y="119"/>
                    <a:pt x="212" y="119"/>
                    <a:pt x="212" y="119"/>
                  </a:cubicBezTo>
                  <a:cubicBezTo>
                    <a:pt x="235" y="119"/>
                    <a:pt x="256" y="110"/>
                    <a:pt x="273" y="94"/>
                  </a:cubicBezTo>
                  <a:cubicBezTo>
                    <a:pt x="337" y="29"/>
                    <a:pt x="337" y="29"/>
                    <a:pt x="337" y="29"/>
                  </a:cubicBezTo>
                  <a:cubicBezTo>
                    <a:pt x="352" y="14"/>
                    <a:pt x="372" y="6"/>
                    <a:pt x="393" y="6"/>
                  </a:cubicBezTo>
                  <a:cubicBezTo>
                    <a:pt x="1775" y="6"/>
                    <a:pt x="1775" y="6"/>
                    <a:pt x="1775" y="6"/>
                  </a:cubicBezTo>
                  <a:cubicBezTo>
                    <a:pt x="1797" y="6"/>
                    <a:pt x="1817" y="14"/>
                    <a:pt x="1832" y="29"/>
                  </a:cubicBezTo>
                  <a:cubicBezTo>
                    <a:pt x="1902" y="99"/>
                    <a:pt x="1902" y="99"/>
                    <a:pt x="1902" y="99"/>
                  </a:cubicBezTo>
                  <a:cubicBezTo>
                    <a:pt x="1917" y="114"/>
                    <a:pt x="1925" y="134"/>
                    <a:pt x="1925" y="156"/>
                  </a:cubicBezTo>
                  <a:cubicBezTo>
                    <a:pt x="1925" y="1688"/>
                    <a:pt x="1925" y="1688"/>
                    <a:pt x="1925" y="1688"/>
                  </a:cubicBezTo>
                  <a:cubicBezTo>
                    <a:pt x="1931" y="1688"/>
                    <a:pt x="1931" y="1688"/>
                    <a:pt x="1931" y="1688"/>
                  </a:cubicBezTo>
                  <a:cubicBezTo>
                    <a:pt x="1931" y="156"/>
                    <a:pt x="1931" y="156"/>
                    <a:pt x="1931" y="156"/>
                  </a:cubicBezTo>
                  <a:cubicBezTo>
                    <a:pt x="1931" y="133"/>
                    <a:pt x="1922" y="111"/>
                    <a:pt x="1906" y="95"/>
                  </a:cubicBezTo>
                  <a:cubicBezTo>
                    <a:pt x="1836" y="25"/>
                    <a:pt x="1836" y="25"/>
                    <a:pt x="1836" y="25"/>
                  </a:cubicBezTo>
                  <a:cubicBezTo>
                    <a:pt x="1820" y="9"/>
                    <a:pt x="1798" y="0"/>
                    <a:pt x="1775" y="0"/>
                  </a:cubicBezTo>
                  <a:cubicBezTo>
                    <a:pt x="393" y="0"/>
                    <a:pt x="393" y="0"/>
                    <a:pt x="393" y="0"/>
                  </a:cubicBezTo>
                  <a:cubicBezTo>
                    <a:pt x="370" y="0"/>
                    <a:pt x="349" y="9"/>
                    <a:pt x="332" y="25"/>
                  </a:cubicBezTo>
                  <a:cubicBezTo>
                    <a:pt x="268" y="89"/>
                    <a:pt x="268" y="89"/>
                    <a:pt x="268" y="89"/>
                  </a:cubicBezTo>
                  <a:cubicBezTo>
                    <a:pt x="253" y="104"/>
                    <a:pt x="233" y="113"/>
                    <a:pt x="212" y="113"/>
                  </a:cubicBezTo>
                  <a:cubicBezTo>
                    <a:pt x="128" y="113"/>
                    <a:pt x="128" y="113"/>
                    <a:pt x="128" y="113"/>
                  </a:cubicBezTo>
                  <a:cubicBezTo>
                    <a:pt x="106" y="113"/>
                    <a:pt x="84" y="121"/>
                    <a:pt x="68" y="136"/>
                  </a:cubicBezTo>
                  <a:cubicBezTo>
                    <a:pt x="27" y="176"/>
                    <a:pt x="27" y="176"/>
                    <a:pt x="27" y="176"/>
                  </a:cubicBezTo>
                  <a:cubicBezTo>
                    <a:pt x="10" y="193"/>
                    <a:pt x="0" y="215"/>
                    <a:pt x="0" y="239"/>
                  </a:cubicBezTo>
                  <a:cubicBezTo>
                    <a:pt x="0" y="1688"/>
                    <a:pt x="0" y="1688"/>
                    <a:pt x="0" y="1688"/>
                  </a:cubicBezTo>
                  <a:cubicBezTo>
                    <a:pt x="6" y="1688"/>
                    <a:pt x="6" y="1688"/>
                    <a:pt x="6" y="1688"/>
                  </a:cubicBezTo>
                  <a:lnTo>
                    <a:pt x="6" y="239"/>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0" name="Freeform 6">
              <a:extLst>
                <a:ext uri="{FF2B5EF4-FFF2-40B4-BE49-F238E27FC236}">
                  <a16:creationId xmlns:a16="http://schemas.microsoft.com/office/drawing/2014/main" id="{5AD5C623-5D13-F579-5BC0-E46CF5AF3A57}"/>
                </a:ext>
              </a:extLst>
            </p:cNvPr>
            <p:cNvSpPr>
              <a:spLocks/>
            </p:cNvSpPr>
            <p:nvPr/>
          </p:nvSpPr>
          <p:spPr bwMode="auto">
            <a:xfrm>
              <a:off x="1438128" y="2093239"/>
              <a:ext cx="2710840" cy="2411327"/>
            </a:xfrm>
            <a:custGeom>
              <a:avLst/>
              <a:gdLst>
                <a:gd name="T0" fmla="*/ 3 w 1843"/>
                <a:gd name="T1" fmla="*/ 222 h 1639"/>
                <a:gd name="T2" fmla="*/ 27 w 1843"/>
                <a:gd name="T3" fmla="*/ 167 h 1639"/>
                <a:gd name="T4" fmla="*/ 66 w 1843"/>
                <a:gd name="T5" fmla="*/ 129 h 1639"/>
                <a:gd name="T6" fmla="*/ 118 w 1843"/>
                <a:gd name="T7" fmla="*/ 108 h 1639"/>
                <a:gd name="T8" fmla="*/ 197 w 1843"/>
                <a:gd name="T9" fmla="*/ 108 h 1639"/>
                <a:gd name="T10" fmla="*/ 253 w 1843"/>
                <a:gd name="T11" fmla="*/ 85 h 1639"/>
                <a:gd name="T12" fmla="*/ 313 w 1843"/>
                <a:gd name="T13" fmla="*/ 25 h 1639"/>
                <a:gd name="T14" fmla="*/ 367 w 1843"/>
                <a:gd name="T15" fmla="*/ 3 h 1639"/>
                <a:gd name="T16" fmla="*/ 1698 w 1843"/>
                <a:gd name="T17" fmla="*/ 3 h 1639"/>
                <a:gd name="T18" fmla="*/ 1752 w 1843"/>
                <a:gd name="T19" fmla="*/ 25 h 1639"/>
                <a:gd name="T20" fmla="*/ 1818 w 1843"/>
                <a:gd name="T21" fmla="*/ 90 h 1639"/>
                <a:gd name="T22" fmla="*/ 1840 w 1843"/>
                <a:gd name="T23" fmla="*/ 144 h 1639"/>
                <a:gd name="T24" fmla="*/ 1840 w 1843"/>
                <a:gd name="T25" fmla="*/ 1639 h 1639"/>
                <a:gd name="T26" fmla="*/ 1843 w 1843"/>
                <a:gd name="T27" fmla="*/ 1639 h 1639"/>
                <a:gd name="T28" fmla="*/ 1843 w 1843"/>
                <a:gd name="T29" fmla="*/ 144 h 1639"/>
                <a:gd name="T30" fmla="*/ 1820 w 1843"/>
                <a:gd name="T31" fmla="*/ 88 h 1639"/>
                <a:gd name="T32" fmla="*/ 1754 w 1843"/>
                <a:gd name="T33" fmla="*/ 23 h 1639"/>
                <a:gd name="T34" fmla="*/ 1698 w 1843"/>
                <a:gd name="T35" fmla="*/ 0 h 1639"/>
                <a:gd name="T36" fmla="*/ 367 w 1843"/>
                <a:gd name="T37" fmla="*/ 0 h 1639"/>
                <a:gd name="T38" fmla="*/ 311 w 1843"/>
                <a:gd name="T39" fmla="*/ 23 h 1639"/>
                <a:gd name="T40" fmla="*/ 251 w 1843"/>
                <a:gd name="T41" fmla="*/ 83 h 1639"/>
                <a:gd name="T42" fmla="*/ 197 w 1843"/>
                <a:gd name="T43" fmla="*/ 105 h 1639"/>
                <a:gd name="T44" fmla="*/ 118 w 1843"/>
                <a:gd name="T45" fmla="*/ 105 h 1639"/>
                <a:gd name="T46" fmla="*/ 64 w 1843"/>
                <a:gd name="T47" fmla="*/ 127 h 1639"/>
                <a:gd name="T48" fmla="*/ 25 w 1843"/>
                <a:gd name="T49" fmla="*/ 165 h 1639"/>
                <a:gd name="T50" fmla="*/ 0 w 1843"/>
                <a:gd name="T51" fmla="*/ 222 h 1639"/>
                <a:gd name="T52" fmla="*/ 0 w 1843"/>
                <a:gd name="T53" fmla="*/ 1639 h 1639"/>
                <a:gd name="T54" fmla="*/ 3 w 1843"/>
                <a:gd name="T55" fmla="*/ 1639 h 1639"/>
                <a:gd name="T56" fmla="*/ 3 w 1843"/>
                <a:gd name="T57" fmla="*/ 222 h 1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43" h="1639">
                  <a:moveTo>
                    <a:pt x="3" y="222"/>
                  </a:moveTo>
                  <a:cubicBezTo>
                    <a:pt x="3" y="201"/>
                    <a:pt x="12" y="181"/>
                    <a:pt x="27" y="167"/>
                  </a:cubicBezTo>
                  <a:cubicBezTo>
                    <a:pt x="66" y="129"/>
                    <a:pt x="66" y="129"/>
                    <a:pt x="66" y="129"/>
                  </a:cubicBezTo>
                  <a:cubicBezTo>
                    <a:pt x="80" y="116"/>
                    <a:pt x="99" y="108"/>
                    <a:pt x="118" y="108"/>
                  </a:cubicBezTo>
                  <a:cubicBezTo>
                    <a:pt x="197" y="108"/>
                    <a:pt x="197" y="108"/>
                    <a:pt x="197" y="108"/>
                  </a:cubicBezTo>
                  <a:cubicBezTo>
                    <a:pt x="218" y="108"/>
                    <a:pt x="238" y="100"/>
                    <a:pt x="253" y="85"/>
                  </a:cubicBezTo>
                  <a:cubicBezTo>
                    <a:pt x="313" y="25"/>
                    <a:pt x="313" y="25"/>
                    <a:pt x="313" y="25"/>
                  </a:cubicBezTo>
                  <a:cubicBezTo>
                    <a:pt x="328" y="11"/>
                    <a:pt x="347" y="3"/>
                    <a:pt x="367" y="3"/>
                  </a:cubicBezTo>
                  <a:cubicBezTo>
                    <a:pt x="1698" y="3"/>
                    <a:pt x="1698" y="3"/>
                    <a:pt x="1698" y="3"/>
                  </a:cubicBezTo>
                  <a:cubicBezTo>
                    <a:pt x="1719" y="3"/>
                    <a:pt x="1738" y="11"/>
                    <a:pt x="1752" y="25"/>
                  </a:cubicBezTo>
                  <a:cubicBezTo>
                    <a:pt x="1818" y="90"/>
                    <a:pt x="1818" y="90"/>
                    <a:pt x="1818" y="90"/>
                  </a:cubicBezTo>
                  <a:cubicBezTo>
                    <a:pt x="1832" y="105"/>
                    <a:pt x="1840" y="124"/>
                    <a:pt x="1840" y="144"/>
                  </a:cubicBezTo>
                  <a:cubicBezTo>
                    <a:pt x="1840" y="1639"/>
                    <a:pt x="1840" y="1639"/>
                    <a:pt x="1840" y="1639"/>
                  </a:cubicBezTo>
                  <a:cubicBezTo>
                    <a:pt x="1843" y="1639"/>
                    <a:pt x="1843" y="1639"/>
                    <a:pt x="1843" y="1639"/>
                  </a:cubicBezTo>
                  <a:cubicBezTo>
                    <a:pt x="1843" y="144"/>
                    <a:pt x="1843" y="144"/>
                    <a:pt x="1843" y="144"/>
                  </a:cubicBezTo>
                  <a:cubicBezTo>
                    <a:pt x="1843" y="123"/>
                    <a:pt x="1835" y="103"/>
                    <a:pt x="1820" y="88"/>
                  </a:cubicBezTo>
                  <a:cubicBezTo>
                    <a:pt x="1754" y="23"/>
                    <a:pt x="1754" y="23"/>
                    <a:pt x="1754" y="23"/>
                  </a:cubicBezTo>
                  <a:cubicBezTo>
                    <a:pt x="1739" y="8"/>
                    <a:pt x="1719" y="0"/>
                    <a:pt x="1698" y="0"/>
                  </a:cubicBezTo>
                  <a:cubicBezTo>
                    <a:pt x="367" y="0"/>
                    <a:pt x="367" y="0"/>
                    <a:pt x="367" y="0"/>
                  </a:cubicBezTo>
                  <a:cubicBezTo>
                    <a:pt x="346" y="0"/>
                    <a:pt x="326" y="8"/>
                    <a:pt x="311" y="23"/>
                  </a:cubicBezTo>
                  <a:cubicBezTo>
                    <a:pt x="251" y="83"/>
                    <a:pt x="251" y="83"/>
                    <a:pt x="251" y="83"/>
                  </a:cubicBezTo>
                  <a:cubicBezTo>
                    <a:pt x="237" y="97"/>
                    <a:pt x="218" y="105"/>
                    <a:pt x="197" y="105"/>
                  </a:cubicBezTo>
                  <a:cubicBezTo>
                    <a:pt x="118" y="105"/>
                    <a:pt x="118" y="105"/>
                    <a:pt x="118" y="105"/>
                  </a:cubicBezTo>
                  <a:cubicBezTo>
                    <a:pt x="98" y="105"/>
                    <a:pt x="79" y="113"/>
                    <a:pt x="64" y="127"/>
                  </a:cubicBezTo>
                  <a:cubicBezTo>
                    <a:pt x="25" y="165"/>
                    <a:pt x="25" y="165"/>
                    <a:pt x="25" y="165"/>
                  </a:cubicBezTo>
                  <a:cubicBezTo>
                    <a:pt x="9" y="180"/>
                    <a:pt x="0" y="200"/>
                    <a:pt x="0" y="222"/>
                  </a:cubicBezTo>
                  <a:cubicBezTo>
                    <a:pt x="0" y="1639"/>
                    <a:pt x="0" y="1639"/>
                    <a:pt x="0" y="1639"/>
                  </a:cubicBezTo>
                  <a:cubicBezTo>
                    <a:pt x="3" y="1639"/>
                    <a:pt x="3" y="1639"/>
                    <a:pt x="3" y="1639"/>
                  </a:cubicBezTo>
                  <a:lnTo>
                    <a:pt x="3" y="22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7">
              <a:extLst>
                <a:ext uri="{FF2B5EF4-FFF2-40B4-BE49-F238E27FC236}">
                  <a16:creationId xmlns:a16="http://schemas.microsoft.com/office/drawing/2014/main" id="{71369606-65BE-2979-864C-4D6BC118ACAF}"/>
                </a:ext>
              </a:extLst>
            </p:cNvPr>
            <p:cNvSpPr>
              <a:spLocks/>
            </p:cNvSpPr>
            <p:nvPr/>
          </p:nvSpPr>
          <p:spPr bwMode="auto">
            <a:xfrm>
              <a:off x="2034972" y="1892840"/>
              <a:ext cx="1945183" cy="136141"/>
            </a:xfrm>
            <a:custGeom>
              <a:avLst/>
              <a:gdLst>
                <a:gd name="T0" fmla="*/ 0 w 1322"/>
                <a:gd name="T1" fmla="*/ 89 h 92"/>
                <a:gd name="T2" fmla="*/ 73 w 1322"/>
                <a:gd name="T3" fmla="*/ 16 h 92"/>
                <a:gd name="T4" fmla="*/ 113 w 1322"/>
                <a:gd name="T5" fmla="*/ 0 h 92"/>
                <a:gd name="T6" fmla="*/ 1206 w 1322"/>
                <a:gd name="T7" fmla="*/ 0 h 92"/>
                <a:gd name="T8" fmla="*/ 1246 w 1322"/>
                <a:gd name="T9" fmla="*/ 16 h 92"/>
                <a:gd name="T10" fmla="*/ 1322 w 1322"/>
                <a:gd name="T11" fmla="*/ 92 h 92"/>
                <a:gd name="T12" fmla="*/ 0 w 1322"/>
                <a:gd name="T13" fmla="*/ 89 h 92"/>
              </a:gdLst>
              <a:ahLst/>
              <a:cxnLst>
                <a:cxn ang="0">
                  <a:pos x="T0" y="T1"/>
                </a:cxn>
                <a:cxn ang="0">
                  <a:pos x="T2" y="T3"/>
                </a:cxn>
                <a:cxn ang="0">
                  <a:pos x="T4" y="T5"/>
                </a:cxn>
                <a:cxn ang="0">
                  <a:pos x="T6" y="T7"/>
                </a:cxn>
                <a:cxn ang="0">
                  <a:pos x="T8" y="T9"/>
                </a:cxn>
                <a:cxn ang="0">
                  <a:pos x="T10" y="T11"/>
                </a:cxn>
                <a:cxn ang="0">
                  <a:pos x="T12" y="T13"/>
                </a:cxn>
              </a:cxnLst>
              <a:rect l="0" t="0" r="r" b="b"/>
              <a:pathLst>
                <a:path w="1322" h="92">
                  <a:moveTo>
                    <a:pt x="0" y="89"/>
                  </a:moveTo>
                  <a:cubicBezTo>
                    <a:pt x="73" y="16"/>
                    <a:pt x="73" y="16"/>
                    <a:pt x="73" y="16"/>
                  </a:cubicBezTo>
                  <a:cubicBezTo>
                    <a:pt x="84" y="5"/>
                    <a:pt x="98" y="0"/>
                    <a:pt x="113" y="0"/>
                  </a:cubicBezTo>
                  <a:cubicBezTo>
                    <a:pt x="1206" y="0"/>
                    <a:pt x="1206" y="0"/>
                    <a:pt x="1206" y="0"/>
                  </a:cubicBezTo>
                  <a:cubicBezTo>
                    <a:pt x="1221" y="0"/>
                    <a:pt x="1235" y="5"/>
                    <a:pt x="1246" y="16"/>
                  </a:cubicBezTo>
                  <a:cubicBezTo>
                    <a:pt x="1322" y="92"/>
                    <a:pt x="1322" y="92"/>
                    <a:pt x="1322" y="92"/>
                  </a:cubicBezTo>
                  <a:lnTo>
                    <a:pt x="0" y="89"/>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692" name="Freeform 8">
              <a:extLst>
                <a:ext uri="{FF2B5EF4-FFF2-40B4-BE49-F238E27FC236}">
                  <a16:creationId xmlns:a16="http://schemas.microsoft.com/office/drawing/2014/main" id="{510D210C-8C9A-3636-CF8D-B2FCC62BA513}"/>
                </a:ext>
              </a:extLst>
            </p:cNvPr>
            <p:cNvSpPr>
              <a:spLocks/>
            </p:cNvSpPr>
            <p:nvPr/>
          </p:nvSpPr>
          <p:spPr bwMode="auto">
            <a:xfrm>
              <a:off x="4206693" y="2409087"/>
              <a:ext cx="81685" cy="2095480"/>
            </a:xfrm>
            <a:custGeom>
              <a:avLst/>
              <a:gdLst>
                <a:gd name="T0" fmla="*/ 56 w 56"/>
                <a:gd name="T1" fmla="*/ 83 h 1424"/>
                <a:gd name="T2" fmla="*/ 36 w 56"/>
                <a:gd name="T3" fmla="*/ 37 h 1424"/>
                <a:gd name="T4" fmla="*/ 0 w 56"/>
                <a:gd name="T5" fmla="*/ 0 h 1424"/>
                <a:gd name="T6" fmla="*/ 2 w 56"/>
                <a:gd name="T7" fmla="*/ 1424 h 1424"/>
                <a:gd name="T8" fmla="*/ 56 w 56"/>
                <a:gd name="T9" fmla="*/ 1424 h 1424"/>
                <a:gd name="T10" fmla="*/ 56 w 56"/>
                <a:gd name="T11" fmla="*/ 83 h 1424"/>
              </a:gdLst>
              <a:ahLst/>
              <a:cxnLst>
                <a:cxn ang="0">
                  <a:pos x="T0" y="T1"/>
                </a:cxn>
                <a:cxn ang="0">
                  <a:pos x="T2" y="T3"/>
                </a:cxn>
                <a:cxn ang="0">
                  <a:pos x="T4" y="T5"/>
                </a:cxn>
                <a:cxn ang="0">
                  <a:pos x="T6" y="T7"/>
                </a:cxn>
                <a:cxn ang="0">
                  <a:pos x="T8" y="T9"/>
                </a:cxn>
                <a:cxn ang="0">
                  <a:pos x="T10" y="T11"/>
                </a:cxn>
              </a:cxnLst>
              <a:rect l="0" t="0" r="r" b="b"/>
              <a:pathLst>
                <a:path w="56" h="1424">
                  <a:moveTo>
                    <a:pt x="56" y="83"/>
                  </a:moveTo>
                  <a:cubicBezTo>
                    <a:pt x="56" y="66"/>
                    <a:pt x="49" y="49"/>
                    <a:pt x="36" y="37"/>
                  </a:cubicBezTo>
                  <a:cubicBezTo>
                    <a:pt x="0" y="0"/>
                    <a:pt x="0" y="0"/>
                    <a:pt x="0" y="0"/>
                  </a:cubicBezTo>
                  <a:cubicBezTo>
                    <a:pt x="2" y="1424"/>
                    <a:pt x="2" y="1424"/>
                    <a:pt x="2" y="1424"/>
                  </a:cubicBezTo>
                  <a:cubicBezTo>
                    <a:pt x="56" y="1424"/>
                    <a:pt x="56" y="1424"/>
                    <a:pt x="56" y="1424"/>
                  </a:cubicBezTo>
                  <a:lnTo>
                    <a:pt x="56" y="83"/>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410">
              <a:extLst>
                <a:ext uri="{FF2B5EF4-FFF2-40B4-BE49-F238E27FC236}">
                  <a16:creationId xmlns:a16="http://schemas.microsoft.com/office/drawing/2014/main" id="{513E15C9-0144-8283-C55B-E45822E586D6}"/>
                </a:ext>
              </a:extLst>
            </p:cNvPr>
            <p:cNvSpPr>
              <a:spLocks/>
            </p:cNvSpPr>
            <p:nvPr/>
          </p:nvSpPr>
          <p:spPr bwMode="auto">
            <a:xfrm>
              <a:off x="1373871" y="4504567"/>
              <a:ext cx="2840447" cy="1345072"/>
            </a:xfrm>
            <a:custGeom>
              <a:avLst/>
              <a:gdLst>
                <a:gd name="T0" fmla="*/ 6 w 1931"/>
                <a:gd name="T1" fmla="*/ 675 h 914"/>
                <a:gd name="T2" fmla="*/ 31 w 1931"/>
                <a:gd name="T3" fmla="*/ 733 h 914"/>
                <a:gd name="T4" fmla="*/ 72 w 1931"/>
                <a:gd name="T5" fmla="*/ 773 h 914"/>
                <a:gd name="T6" fmla="*/ 128 w 1931"/>
                <a:gd name="T7" fmla="*/ 795 h 914"/>
                <a:gd name="T8" fmla="*/ 212 w 1931"/>
                <a:gd name="T9" fmla="*/ 795 h 914"/>
                <a:gd name="T10" fmla="*/ 273 w 1931"/>
                <a:gd name="T11" fmla="*/ 820 h 914"/>
                <a:gd name="T12" fmla="*/ 337 w 1931"/>
                <a:gd name="T13" fmla="*/ 884 h 914"/>
                <a:gd name="T14" fmla="*/ 393 w 1931"/>
                <a:gd name="T15" fmla="*/ 908 h 914"/>
                <a:gd name="T16" fmla="*/ 1775 w 1931"/>
                <a:gd name="T17" fmla="*/ 908 h 914"/>
                <a:gd name="T18" fmla="*/ 1832 w 1931"/>
                <a:gd name="T19" fmla="*/ 884 h 914"/>
                <a:gd name="T20" fmla="*/ 1902 w 1931"/>
                <a:gd name="T21" fmla="*/ 815 h 914"/>
                <a:gd name="T22" fmla="*/ 1925 w 1931"/>
                <a:gd name="T23" fmla="*/ 758 h 914"/>
                <a:gd name="T24" fmla="*/ 1925 w 1931"/>
                <a:gd name="T25" fmla="*/ 0 h 914"/>
                <a:gd name="T26" fmla="*/ 1931 w 1931"/>
                <a:gd name="T27" fmla="*/ 0 h 914"/>
                <a:gd name="T28" fmla="*/ 1931 w 1931"/>
                <a:gd name="T29" fmla="*/ 758 h 914"/>
                <a:gd name="T30" fmla="*/ 1906 w 1931"/>
                <a:gd name="T31" fmla="*/ 819 h 914"/>
                <a:gd name="T32" fmla="*/ 1836 w 1931"/>
                <a:gd name="T33" fmla="*/ 888 h 914"/>
                <a:gd name="T34" fmla="*/ 1775 w 1931"/>
                <a:gd name="T35" fmla="*/ 914 h 914"/>
                <a:gd name="T36" fmla="*/ 393 w 1931"/>
                <a:gd name="T37" fmla="*/ 914 h 914"/>
                <a:gd name="T38" fmla="*/ 332 w 1931"/>
                <a:gd name="T39" fmla="*/ 888 h 914"/>
                <a:gd name="T40" fmla="*/ 268 w 1931"/>
                <a:gd name="T41" fmla="*/ 824 h 914"/>
                <a:gd name="T42" fmla="*/ 212 w 1931"/>
                <a:gd name="T43" fmla="*/ 801 h 914"/>
                <a:gd name="T44" fmla="*/ 128 w 1931"/>
                <a:gd name="T45" fmla="*/ 801 h 914"/>
                <a:gd name="T46" fmla="*/ 68 w 1931"/>
                <a:gd name="T47" fmla="*/ 777 h 914"/>
                <a:gd name="T48" fmla="*/ 27 w 1931"/>
                <a:gd name="T49" fmla="*/ 737 h 914"/>
                <a:gd name="T50" fmla="*/ 0 w 1931"/>
                <a:gd name="T51" fmla="*/ 675 h 914"/>
                <a:gd name="T52" fmla="*/ 0 w 1931"/>
                <a:gd name="T53" fmla="*/ 0 h 914"/>
                <a:gd name="T54" fmla="*/ 6 w 1931"/>
                <a:gd name="T55" fmla="*/ 0 h 914"/>
                <a:gd name="T56" fmla="*/ 6 w 1931"/>
                <a:gd name="T57" fmla="*/ 675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31" h="914">
                  <a:moveTo>
                    <a:pt x="6" y="675"/>
                  </a:moveTo>
                  <a:cubicBezTo>
                    <a:pt x="6" y="697"/>
                    <a:pt x="15" y="718"/>
                    <a:pt x="31" y="733"/>
                  </a:cubicBezTo>
                  <a:cubicBezTo>
                    <a:pt x="72" y="773"/>
                    <a:pt x="72" y="773"/>
                    <a:pt x="72" y="773"/>
                  </a:cubicBezTo>
                  <a:cubicBezTo>
                    <a:pt x="87" y="787"/>
                    <a:pt x="107" y="795"/>
                    <a:pt x="128" y="795"/>
                  </a:cubicBezTo>
                  <a:cubicBezTo>
                    <a:pt x="212" y="795"/>
                    <a:pt x="212" y="795"/>
                    <a:pt x="212" y="795"/>
                  </a:cubicBezTo>
                  <a:cubicBezTo>
                    <a:pt x="235" y="795"/>
                    <a:pt x="256" y="804"/>
                    <a:pt x="273" y="820"/>
                  </a:cubicBezTo>
                  <a:cubicBezTo>
                    <a:pt x="337" y="884"/>
                    <a:pt x="337" y="884"/>
                    <a:pt x="337" y="884"/>
                  </a:cubicBezTo>
                  <a:cubicBezTo>
                    <a:pt x="352" y="899"/>
                    <a:pt x="372" y="908"/>
                    <a:pt x="393" y="908"/>
                  </a:cubicBezTo>
                  <a:cubicBezTo>
                    <a:pt x="1775" y="908"/>
                    <a:pt x="1775" y="908"/>
                    <a:pt x="1775" y="908"/>
                  </a:cubicBezTo>
                  <a:cubicBezTo>
                    <a:pt x="1797" y="908"/>
                    <a:pt x="1817" y="899"/>
                    <a:pt x="1832" y="884"/>
                  </a:cubicBezTo>
                  <a:cubicBezTo>
                    <a:pt x="1902" y="815"/>
                    <a:pt x="1902" y="815"/>
                    <a:pt x="1902" y="815"/>
                  </a:cubicBezTo>
                  <a:cubicBezTo>
                    <a:pt x="1917" y="799"/>
                    <a:pt x="1925" y="779"/>
                    <a:pt x="1925" y="758"/>
                  </a:cubicBezTo>
                  <a:cubicBezTo>
                    <a:pt x="1925" y="0"/>
                    <a:pt x="1925" y="0"/>
                    <a:pt x="1925" y="0"/>
                  </a:cubicBezTo>
                  <a:cubicBezTo>
                    <a:pt x="1931" y="0"/>
                    <a:pt x="1931" y="0"/>
                    <a:pt x="1931" y="0"/>
                  </a:cubicBezTo>
                  <a:cubicBezTo>
                    <a:pt x="1931" y="758"/>
                    <a:pt x="1931" y="758"/>
                    <a:pt x="1931" y="758"/>
                  </a:cubicBezTo>
                  <a:cubicBezTo>
                    <a:pt x="1931" y="781"/>
                    <a:pt x="1922" y="802"/>
                    <a:pt x="1906" y="819"/>
                  </a:cubicBezTo>
                  <a:cubicBezTo>
                    <a:pt x="1836" y="888"/>
                    <a:pt x="1836" y="888"/>
                    <a:pt x="1836" y="888"/>
                  </a:cubicBezTo>
                  <a:cubicBezTo>
                    <a:pt x="1820" y="905"/>
                    <a:pt x="1798" y="914"/>
                    <a:pt x="1775" y="914"/>
                  </a:cubicBezTo>
                  <a:cubicBezTo>
                    <a:pt x="393" y="914"/>
                    <a:pt x="393" y="914"/>
                    <a:pt x="393" y="914"/>
                  </a:cubicBezTo>
                  <a:cubicBezTo>
                    <a:pt x="370" y="914"/>
                    <a:pt x="349" y="905"/>
                    <a:pt x="332" y="888"/>
                  </a:cubicBezTo>
                  <a:cubicBezTo>
                    <a:pt x="268" y="824"/>
                    <a:pt x="268" y="824"/>
                    <a:pt x="268" y="824"/>
                  </a:cubicBezTo>
                  <a:cubicBezTo>
                    <a:pt x="253" y="809"/>
                    <a:pt x="233" y="801"/>
                    <a:pt x="212" y="801"/>
                  </a:cubicBezTo>
                  <a:cubicBezTo>
                    <a:pt x="128" y="801"/>
                    <a:pt x="128" y="801"/>
                    <a:pt x="128" y="801"/>
                  </a:cubicBezTo>
                  <a:cubicBezTo>
                    <a:pt x="106" y="801"/>
                    <a:pt x="84" y="793"/>
                    <a:pt x="68" y="777"/>
                  </a:cubicBezTo>
                  <a:cubicBezTo>
                    <a:pt x="27" y="737"/>
                    <a:pt x="27" y="737"/>
                    <a:pt x="27" y="737"/>
                  </a:cubicBezTo>
                  <a:cubicBezTo>
                    <a:pt x="10" y="721"/>
                    <a:pt x="0" y="699"/>
                    <a:pt x="0" y="675"/>
                  </a:cubicBezTo>
                  <a:cubicBezTo>
                    <a:pt x="0" y="0"/>
                    <a:pt x="0" y="0"/>
                    <a:pt x="0" y="0"/>
                  </a:cubicBezTo>
                  <a:cubicBezTo>
                    <a:pt x="6" y="0"/>
                    <a:pt x="6" y="0"/>
                    <a:pt x="6" y="0"/>
                  </a:cubicBezTo>
                  <a:lnTo>
                    <a:pt x="6" y="675"/>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411">
              <a:extLst>
                <a:ext uri="{FF2B5EF4-FFF2-40B4-BE49-F238E27FC236}">
                  <a16:creationId xmlns:a16="http://schemas.microsoft.com/office/drawing/2014/main" id="{50A299F9-3A86-EB9A-A7B0-DE5B54FBCA1C}"/>
                </a:ext>
              </a:extLst>
            </p:cNvPr>
            <p:cNvSpPr>
              <a:spLocks/>
            </p:cNvSpPr>
            <p:nvPr/>
          </p:nvSpPr>
          <p:spPr bwMode="auto">
            <a:xfrm>
              <a:off x="1438127" y="4504565"/>
              <a:ext cx="2710840" cy="1272100"/>
            </a:xfrm>
            <a:custGeom>
              <a:avLst/>
              <a:gdLst>
                <a:gd name="T0" fmla="*/ 3 w 1843"/>
                <a:gd name="T1" fmla="*/ 643 h 865"/>
                <a:gd name="T2" fmla="*/ 27 w 1843"/>
                <a:gd name="T3" fmla="*/ 698 h 865"/>
                <a:gd name="T4" fmla="*/ 66 w 1843"/>
                <a:gd name="T5" fmla="*/ 735 h 865"/>
                <a:gd name="T6" fmla="*/ 118 w 1843"/>
                <a:gd name="T7" fmla="*/ 757 h 865"/>
                <a:gd name="T8" fmla="*/ 197 w 1843"/>
                <a:gd name="T9" fmla="*/ 757 h 865"/>
                <a:gd name="T10" fmla="*/ 253 w 1843"/>
                <a:gd name="T11" fmla="*/ 780 h 865"/>
                <a:gd name="T12" fmla="*/ 313 w 1843"/>
                <a:gd name="T13" fmla="*/ 840 h 865"/>
                <a:gd name="T14" fmla="*/ 367 w 1843"/>
                <a:gd name="T15" fmla="*/ 862 h 865"/>
                <a:gd name="T16" fmla="*/ 1698 w 1843"/>
                <a:gd name="T17" fmla="*/ 862 h 865"/>
                <a:gd name="T18" fmla="*/ 1752 w 1843"/>
                <a:gd name="T19" fmla="*/ 840 h 865"/>
                <a:gd name="T20" fmla="*/ 1818 w 1843"/>
                <a:gd name="T21" fmla="*/ 774 h 865"/>
                <a:gd name="T22" fmla="*/ 1840 w 1843"/>
                <a:gd name="T23" fmla="*/ 720 h 865"/>
                <a:gd name="T24" fmla="*/ 1840 w 1843"/>
                <a:gd name="T25" fmla="*/ 0 h 865"/>
                <a:gd name="T26" fmla="*/ 1843 w 1843"/>
                <a:gd name="T27" fmla="*/ 0 h 865"/>
                <a:gd name="T28" fmla="*/ 1843 w 1843"/>
                <a:gd name="T29" fmla="*/ 720 h 865"/>
                <a:gd name="T30" fmla="*/ 1820 w 1843"/>
                <a:gd name="T31" fmla="*/ 776 h 865"/>
                <a:gd name="T32" fmla="*/ 1754 w 1843"/>
                <a:gd name="T33" fmla="*/ 842 h 865"/>
                <a:gd name="T34" fmla="*/ 1698 w 1843"/>
                <a:gd name="T35" fmla="*/ 865 h 865"/>
                <a:gd name="T36" fmla="*/ 367 w 1843"/>
                <a:gd name="T37" fmla="*/ 865 h 865"/>
                <a:gd name="T38" fmla="*/ 311 w 1843"/>
                <a:gd name="T39" fmla="*/ 842 h 865"/>
                <a:gd name="T40" fmla="*/ 251 w 1843"/>
                <a:gd name="T41" fmla="*/ 782 h 865"/>
                <a:gd name="T42" fmla="*/ 197 w 1843"/>
                <a:gd name="T43" fmla="*/ 759 h 865"/>
                <a:gd name="T44" fmla="*/ 118 w 1843"/>
                <a:gd name="T45" fmla="*/ 759 h 865"/>
                <a:gd name="T46" fmla="*/ 64 w 1843"/>
                <a:gd name="T47" fmla="*/ 738 h 865"/>
                <a:gd name="T48" fmla="*/ 25 w 1843"/>
                <a:gd name="T49" fmla="*/ 700 h 865"/>
                <a:gd name="T50" fmla="*/ 0 w 1843"/>
                <a:gd name="T51" fmla="*/ 643 h 865"/>
                <a:gd name="T52" fmla="*/ 0 w 1843"/>
                <a:gd name="T53" fmla="*/ 0 h 865"/>
                <a:gd name="T54" fmla="*/ 3 w 1843"/>
                <a:gd name="T55" fmla="*/ 0 h 865"/>
                <a:gd name="T56" fmla="*/ 3 w 1843"/>
                <a:gd name="T57" fmla="*/ 643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43" h="865">
                  <a:moveTo>
                    <a:pt x="3" y="643"/>
                  </a:moveTo>
                  <a:cubicBezTo>
                    <a:pt x="3" y="664"/>
                    <a:pt x="12" y="684"/>
                    <a:pt x="27" y="698"/>
                  </a:cubicBezTo>
                  <a:cubicBezTo>
                    <a:pt x="66" y="735"/>
                    <a:pt x="66" y="735"/>
                    <a:pt x="66" y="735"/>
                  </a:cubicBezTo>
                  <a:cubicBezTo>
                    <a:pt x="80" y="749"/>
                    <a:pt x="99" y="757"/>
                    <a:pt x="118" y="757"/>
                  </a:cubicBezTo>
                  <a:cubicBezTo>
                    <a:pt x="197" y="757"/>
                    <a:pt x="197" y="757"/>
                    <a:pt x="197" y="757"/>
                  </a:cubicBezTo>
                  <a:cubicBezTo>
                    <a:pt x="218" y="757"/>
                    <a:pt x="238" y="765"/>
                    <a:pt x="253" y="780"/>
                  </a:cubicBezTo>
                  <a:cubicBezTo>
                    <a:pt x="313" y="840"/>
                    <a:pt x="313" y="840"/>
                    <a:pt x="313" y="840"/>
                  </a:cubicBezTo>
                  <a:cubicBezTo>
                    <a:pt x="328" y="854"/>
                    <a:pt x="347" y="862"/>
                    <a:pt x="367" y="862"/>
                  </a:cubicBezTo>
                  <a:cubicBezTo>
                    <a:pt x="1698" y="862"/>
                    <a:pt x="1698" y="862"/>
                    <a:pt x="1698" y="862"/>
                  </a:cubicBezTo>
                  <a:cubicBezTo>
                    <a:pt x="1719" y="862"/>
                    <a:pt x="1738" y="854"/>
                    <a:pt x="1752" y="840"/>
                  </a:cubicBezTo>
                  <a:cubicBezTo>
                    <a:pt x="1818" y="774"/>
                    <a:pt x="1818" y="774"/>
                    <a:pt x="1818" y="774"/>
                  </a:cubicBezTo>
                  <a:cubicBezTo>
                    <a:pt x="1832" y="760"/>
                    <a:pt x="1840" y="741"/>
                    <a:pt x="1840" y="720"/>
                  </a:cubicBezTo>
                  <a:cubicBezTo>
                    <a:pt x="1840" y="0"/>
                    <a:pt x="1840" y="0"/>
                    <a:pt x="1840" y="0"/>
                  </a:cubicBezTo>
                  <a:cubicBezTo>
                    <a:pt x="1843" y="0"/>
                    <a:pt x="1843" y="0"/>
                    <a:pt x="1843" y="0"/>
                  </a:cubicBezTo>
                  <a:cubicBezTo>
                    <a:pt x="1843" y="720"/>
                    <a:pt x="1843" y="720"/>
                    <a:pt x="1843" y="720"/>
                  </a:cubicBezTo>
                  <a:cubicBezTo>
                    <a:pt x="1843" y="742"/>
                    <a:pt x="1835" y="761"/>
                    <a:pt x="1820" y="776"/>
                  </a:cubicBezTo>
                  <a:cubicBezTo>
                    <a:pt x="1754" y="842"/>
                    <a:pt x="1754" y="842"/>
                    <a:pt x="1754" y="842"/>
                  </a:cubicBezTo>
                  <a:cubicBezTo>
                    <a:pt x="1739" y="857"/>
                    <a:pt x="1719" y="865"/>
                    <a:pt x="1698" y="865"/>
                  </a:cubicBezTo>
                  <a:cubicBezTo>
                    <a:pt x="367" y="865"/>
                    <a:pt x="367" y="865"/>
                    <a:pt x="367" y="865"/>
                  </a:cubicBezTo>
                  <a:cubicBezTo>
                    <a:pt x="346" y="865"/>
                    <a:pt x="326" y="857"/>
                    <a:pt x="311" y="842"/>
                  </a:cubicBezTo>
                  <a:cubicBezTo>
                    <a:pt x="251" y="782"/>
                    <a:pt x="251" y="782"/>
                    <a:pt x="251" y="782"/>
                  </a:cubicBezTo>
                  <a:cubicBezTo>
                    <a:pt x="237" y="767"/>
                    <a:pt x="218" y="759"/>
                    <a:pt x="197" y="759"/>
                  </a:cubicBezTo>
                  <a:cubicBezTo>
                    <a:pt x="118" y="759"/>
                    <a:pt x="118" y="759"/>
                    <a:pt x="118" y="759"/>
                  </a:cubicBezTo>
                  <a:cubicBezTo>
                    <a:pt x="98" y="759"/>
                    <a:pt x="79" y="752"/>
                    <a:pt x="64" y="738"/>
                  </a:cubicBezTo>
                  <a:cubicBezTo>
                    <a:pt x="25" y="700"/>
                    <a:pt x="25" y="700"/>
                    <a:pt x="25" y="700"/>
                  </a:cubicBezTo>
                  <a:cubicBezTo>
                    <a:pt x="9" y="685"/>
                    <a:pt x="0" y="664"/>
                    <a:pt x="0" y="643"/>
                  </a:cubicBezTo>
                  <a:cubicBezTo>
                    <a:pt x="0" y="0"/>
                    <a:pt x="0" y="0"/>
                    <a:pt x="0" y="0"/>
                  </a:cubicBezTo>
                  <a:cubicBezTo>
                    <a:pt x="3" y="0"/>
                    <a:pt x="3" y="0"/>
                    <a:pt x="3" y="0"/>
                  </a:cubicBezTo>
                  <a:lnTo>
                    <a:pt x="3" y="643"/>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412">
              <a:extLst>
                <a:ext uri="{FF2B5EF4-FFF2-40B4-BE49-F238E27FC236}">
                  <a16:creationId xmlns:a16="http://schemas.microsoft.com/office/drawing/2014/main" id="{1F874D0D-6A7C-0877-D817-5B14AD7C5FBD}"/>
                </a:ext>
              </a:extLst>
            </p:cNvPr>
            <p:cNvSpPr>
              <a:spLocks/>
            </p:cNvSpPr>
            <p:nvPr/>
          </p:nvSpPr>
          <p:spPr bwMode="auto">
            <a:xfrm>
              <a:off x="4206688" y="4504566"/>
              <a:ext cx="81685" cy="955164"/>
            </a:xfrm>
            <a:custGeom>
              <a:avLst/>
              <a:gdLst>
                <a:gd name="T0" fmla="*/ 56 w 56"/>
                <a:gd name="T1" fmla="*/ 566 h 649"/>
                <a:gd name="T2" fmla="*/ 36 w 56"/>
                <a:gd name="T3" fmla="*/ 613 h 649"/>
                <a:gd name="T4" fmla="*/ 0 w 56"/>
                <a:gd name="T5" fmla="*/ 649 h 649"/>
                <a:gd name="T6" fmla="*/ 2 w 56"/>
                <a:gd name="T7" fmla="*/ 0 h 649"/>
                <a:gd name="T8" fmla="*/ 56 w 56"/>
                <a:gd name="T9" fmla="*/ 0 h 649"/>
                <a:gd name="T10" fmla="*/ 56 w 56"/>
                <a:gd name="T11" fmla="*/ 566 h 649"/>
              </a:gdLst>
              <a:ahLst/>
              <a:cxnLst>
                <a:cxn ang="0">
                  <a:pos x="T0" y="T1"/>
                </a:cxn>
                <a:cxn ang="0">
                  <a:pos x="T2" y="T3"/>
                </a:cxn>
                <a:cxn ang="0">
                  <a:pos x="T4" y="T5"/>
                </a:cxn>
                <a:cxn ang="0">
                  <a:pos x="T6" y="T7"/>
                </a:cxn>
                <a:cxn ang="0">
                  <a:pos x="T8" y="T9"/>
                </a:cxn>
                <a:cxn ang="0">
                  <a:pos x="T10" y="T11"/>
                </a:cxn>
              </a:cxnLst>
              <a:rect l="0" t="0" r="r" b="b"/>
              <a:pathLst>
                <a:path w="56" h="649">
                  <a:moveTo>
                    <a:pt x="56" y="566"/>
                  </a:moveTo>
                  <a:cubicBezTo>
                    <a:pt x="56" y="584"/>
                    <a:pt x="49" y="601"/>
                    <a:pt x="36" y="613"/>
                  </a:cubicBezTo>
                  <a:cubicBezTo>
                    <a:pt x="0" y="649"/>
                    <a:pt x="0" y="649"/>
                    <a:pt x="0" y="649"/>
                  </a:cubicBezTo>
                  <a:cubicBezTo>
                    <a:pt x="2" y="0"/>
                    <a:pt x="2" y="0"/>
                    <a:pt x="2" y="0"/>
                  </a:cubicBezTo>
                  <a:cubicBezTo>
                    <a:pt x="56" y="0"/>
                    <a:pt x="56" y="0"/>
                    <a:pt x="56" y="0"/>
                  </a:cubicBezTo>
                  <a:lnTo>
                    <a:pt x="56" y="566"/>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89" name="组合 888">
            <a:extLst>
              <a:ext uri="{FF2B5EF4-FFF2-40B4-BE49-F238E27FC236}">
                <a16:creationId xmlns:a16="http://schemas.microsoft.com/office/drawing/2014/main" id="{64063903-F1E9-3B34-4BFA-053EAB17B661}"/>
              </a:ext>
            </a:extLst>
          </p:cNvPr>
          <p:cNvGrpSpPr>
            <a:grpSpLocks noChangeAspect="1"/>
          </p:cNvGrpSpPr>
          <p:nvPr/>
        </p:nvGrpSpPr>
        <p:grpSpPr>
          <a:xfrm>
            <a:off x="8041175" y="1462584"/>
            <a:ext cx="2700000" cy="3960000"/>
            <a:chOff x="1373869" y="1892839"/>
            <a:chExt cx="2914504" cy="3956799"/>
          </a:xfrm>
        </p:grpSpPr>
        <p:sp>
          <p:nvSpPr>
            <p:cNvPr id="890" name="Freeform 5">
              <a:extLst>
                <a:ext uri="{FF2B5EF4-FFF2-40B4-BE49-F238E27FC236}">
                  <a16:creationId xmlns:a16="http://schemas.microsoft.com/office/drawing/2014/main" id="{EC7DE8EF-16B7-92D9-D106-D7D5E2D845E8}"/>
                </a:ext>
              </a:extLst>
            </p:cNvPr>
            <p:cNvSpPr>
              <a:spLocks/>
            </p:cNvSpPr>
            <p:nvPr/>
          </p:nvSpPr>
          <p:spPr bwMode="auto">
            <a:xfrm>
              <a:off x="1373869" y="2021356"/>
              <a:ext cx="2840443" cy="2483210"/>
            </a:xfrm>
            <a:custGeom>
              <a:avLst/>
              <a:gdLst>
                <a:gd name="T0" fmla="*/ 6 w 1931"/>
                <a:gd name="T1" fmla="*/ 239 h 1688"/>
                <a:gd name="T2" fmla="*/ 31 w 1931"/>
                <a:gd name="T3" fmla="*/ 181 h 1688"/>
                <a:gd name="T4" fmla="*/ 72 w 1931"/>
                <a:gd name="T5" fmla="*/ 141 h 1688"/>
                <a:gd name="T6" fmla="*/ 128 w 1931"/>
                <a:gd name="T7" fmla="*/ 119 h 1688"/>
                <a:gd name="T8" fmla="*/ 212 w 1931"/>
                <a:gd name="T9" fmla="*/ 119 h 1688"/>
                <a:gd name="T10" fmla="*/ 273 w 1931"/>
                <a:gd name="T11" fmla="*/ 94 h 1688"/>
                <a:gd name="T12" fmla="*/ 337 w 1931"/>
                <a:gd name="T13" fmla="*/ 29 h 1688"/>
                <a:gd name="T14" fmla="*/ 393 w 1931"/>
                <a:gd name="T15" fmla="*/ 6 h 1688"/>
                <a:gd name="T16" fmla="*/ 1775 w 1931"/>
                <a:gd name="T17" fmla="*/ 6 h 1688"/>
                <a:gd name="T18" fmla="*/ 1832 w 1931"/>
                <a:gd name="T19" fmla="*/ 29 h 1688"/>
                <a:gd name="T20" fmla="*/ 1902 w 1931"/>
                <a:gd name="T21" fmla="*/ 99 h 1688"/>
                <a:gd name="T22" fmla="*/ 1925 w 1931"/>
                <a:gd name="T23" fmla="*/ 156 h 1688"/>
                <a:gd name="T24" fmla="*/ 1925 w 1931"/>
                <a:gd name="T25" fmla="*/ 1688 h 1688"/>
                <a:gd name="T26" fmla="*/ 1931 w 1931"/>
                <a:gd name="T27" fmla="*/ 1688 h 1688"/>
                <a:gd name="T28" fmla="*/ 1931 w 1931"/>
                <a:gd name="T29" fmla="*/ 156 h 1688"/>
                <a:gd name="T30" fmla="*/ 1906 w 1931"/>
                <a:gd name="T31" fmla="*/ 95 h 1688"/>
                <a:gd name="T32" fmla="*/ 1836 w 1931"/>
                <a:gd name="T33" fmla="*/ 25 h 1688"/>
                <a:gd name="T34" fmla="*/ 1775 w 1931"/>
                <a:gd name="T35" fmla="*/ 0 h 1688"/>
                <a:gd name="T36" fmla="*/ 393 w 1931"/>
                <a:gd name="T37" fmla="*/ 0 h 1688"/>
                <a:gd name="T38" fmla="*/ 332 w 1931"/>
                <a:gd name="T39" fmla="*/ 25 h 1688"/>
                <a:gd name="T40" fmla="*/ 268 w 1931"/>
                <a:gd name="T41" fmla="*/ 89 h 1688"/>
                <a:gd name="T42" fmla="*/ 212 w 1931"/>
                <a:gd name="T43" fmla="*/ 113 h 1688"/>
                <a:gd name="T44" fmla="*/ 128 w 1931"/>
                <a:gd name="T45" fmla="*/ 113 h 1688"/>
                <a:gd name="T46" fmla="*/ 68 w 1931"/>
                <a:gd name="T47" fmla="*/ 136 h 1688"/>
                <a:gd name="T48" fmla="*/ 27 w 1931"/>
                <a:gd name="T49" fmla="*/ 176 h 1688"/>
                <a:gd name="T50" fmla="*/ 0 w 1931"/>
                <a:gd name="T51" fmla="*/ 239 h 1688"/>
                <a:gd name="T52" fmla="*/ 0 w 1931"/>
                <a:gd name="T53" fmla="*/ 1688 h 1688"/>
                <a:gd name="T54" fmla="*/ 6 w 1931"/>
                <a:gd name="T55" fmla="*/ 1688 h 1688"/>
                <a:gd name="T56" fmla="*/ 6 w 1931"/>
                <a:gd name="T57" fmla="*/ 239 h 1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31" h="1688">
                  <a:moveTo>
                    <a:pt x="6" y="239"/>
                  </a:moveTo>
                  <a:cubicBezTo>
                    <a:pt x="6" y="217"/>
                    <a:pt x="15" y="196"/>
                    <a:pt x="31" y="181"/>
                  </a:cubicBezTo>
                  <a:cubicBezTo>
                    <a:pt x="72" y="141"/>
                    <a:pt x="72" y="141"/>
                    <a:pt x="72" y="141"/>
                  </a:cubicBezTo>
                  <a:cubicBezTo>
                    <a:pt x="87" y="126"/>
                    <a:pt x="107" y="119"/>
                    <a:pt x="128" y="119"/>
                  </a:cubicBezTo>
                  <a:cubicBezTo>
                    <a:pt x="212" y="119"/>
                    <a:pt x="212" y="119"/>
                    <a:pt x="212" y="119"/>
                  </a:cubicBezTo>
                  <a:cubicBezTo>
                    <a:pt x="235" y="119"/>
                    <a:pt x="256" y="110"/>
                    <a:pt x="273" y="94"/>
                  </a:cubicBezTo>
                  <a:cubicBezTo>
                    <a:pt x="337" y="29"/>
                    <a:pt x="337" y="29"/>
                    <a:pt x="337" y="29"/>
                  </a:cubicBezTo>
                  <a:cubicBezTo>
                    <a:pt x="352" y="14"/>
                    <a:pt x="372" y="6"/>
                    <a:pt x="393" y="6"/>
                  </a:cubicBezTo>
                  <a:cubicBezTo>
                    <a:pt x="1775" y="6"/>
                    <a:pt x="1775" y="6"/>
                    <a:pt x="1775" y="6"/>
                  </a:cubicBezTo>
                  <a:cubicBezTo>
                    <a:pt x="1797" y="6"/>
                    <a:pt x="1817" y="14"/>
                    <a:pt x="1832" y="29"/>
                  </a:cubicBezTo>
                  <a:cubicBezTo>
                    <a:pt x="1902" y="99"/>
                    <a:pt x="1902" y="99"/>
                    <a:pt x="1902" y="99"/>
                  </a:cubicBezTo>
                  <a:cubicBezTo>
                    <a:pt x="1917" y="114"/>
                    <a:pt x="1925" y="134"/>
                    <a:pt x="1925" y="156"/>
                  </a:cubicBezTo>
                  <a:cubicBezTo>
                    <a:pt x="1925" y="1688"/>
                    <a:pt x="1925" y="1688"/>
                    <a:pt x="1925" y="1688"/>
                  </a:cubicBezTo>
                  <a:cubicBezTo>
                    <a:pt x="1931" y="1688"/>
                    <a:pt x="1931" y="1688"/>
                    <a:pt x="1931" y="1688"/>
                  </a:cubicBezTo>
                  <a:cubicBezTo>
                    <a:pt x="1931" y="156"/>
                    <a:pt x="1931" y="156"/>
                    <a:pt x="1931" y="156"/>
                  </a:cubicBezTo>
                  <a:cubicBezTo>
                    <a:pt x="1931" y="133"/>
                    <a:pt x="1922" y="111"/>
                    <a:pt x="1906" y="95"/>
                  </a:cubicBezTo>
                  <a:cubicBezTo>
                    <a:pt x="1836" y="25"/>
                    <a:pt x="1836" y="25"/>
                    <a:pt x="1836" y="25"/>
                  </a:cubicBezTo>
                  <a:cubicBezTo>
                    <a:pt x="1820" y="9"/>
                    <a:pt x="1798" y="0"/>
                    <a:pt x="1775" y="0"/>
                  </a:cubicBezTo>
                  <a:cubicBezTo>
                    <a:pt x="393" y="0"/>
                    <a:pt x="393" y="0"/>
                    <a:pt x="393" y="0"/>
                  </a:cubicBezTo>
                  <a:cubicBezTo>
                    <a:pt x="370" y="0"/>
                    <a:pt x="349" y="9"/>
                    <a:pt x="332" y="25"/>
                  </a:cubicBezTo>
                  <a:cubicBezTo>
                    <a:pt x="268" y="89"/>
                    <a:pt x="268" y="89"/>
                    <a:pt x="268" y="89"/>
                  </a:cubicBezTo>
                  <a:cubicBezTo>
                    <a:pt x="253" y="104"/>
                    <a:pt x="233" y="113"/>
                    <a:pt x="212" y="113"/>
                  </a:cubicBezTo>
                  <a:cubicBezTo>
                    <a:pt x="128" y="113"/>
                    <a:pt x="128" y="113"/>
                    <a:pt x="128" y="113"/>
                  </a:cubicBezTo>
                  <a:cubicBezTo>
                    <a:pt x="106" y="113"/>
                    <a:pt x="84" y="121"/>
                    <a:pt x="68" y="136"/>
                  </a:cubicBezTo>
                  <a:cubicBezTo>
                    <a:pt x="27" y="176"/>
                    <a:pt x="27" y="176"/>
                    <a:pt x="27" y="176"/>
                  </a:cubicBezTo>
                  <a:cubicBezTo>
                    <a:pt x="10" y="193"/>
                    <a:pt x="0" y="215"/>
                    <a:pt x="0" y="239"/>
                  </a:cubicBezTo>
                  <a:cubicBezTo>
                    <a:pt x="0" y="1688"/>
                    <a:pt x="0" y="1688"/>
                    <a:pt x="0" y="1688"/>
                  </a:cubicBezTo>
                  <a:cubicBezTo>
                    <a:pt x="6" y="1688"/>
                    <a:pt x="6" y="1688"/>
                    <a:pt x="6" y="1688"/>
                  </a:cubicBezTo>
                  <a:lnTo>
                    <a:pt x="6" y="239"/>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1" name="Freeform 6">
              <a:extLst>
                <a:ext uri="{FF2B5EF4-FFF2-40B4-BE49-F238E27FC236}">
                  <a16:creationId xmlns:a16="http://schemas.microsoft.com/office/drawing/2014/main" id="{79FDBFE8-984B-A928-CAE4-EE494C06880F}"/>
                </a:ext>
              </a:extLst>
            </p:cNvPr>
            <p:cNvSpPr>
              <a:spLocks/>
            </p:cNvSpPr>
            <p:nvPr/>
          </p:nvSpPr>
          <p:spPr bwMode="auto">
            <a:xfrm>
              <a:off x="1438127" y="2093239"/>
              <a:ext cx="2710837" cy="2411327"/>
            </a:xfrm>
            <a:custGeom>
              <a:avLst/>
              <a:gdLst>
                <a:gd name="T0" fmla="*/ 3 w 1843"/>
                <a:gd name="T1" fmla="*/ 222 h 1639"/>
                <a:gd name="T2" fmla="*/ 27 w 1843"/>
                <a:gd name="T3" fmla="*/ 167 h 1639"/>
                <a:gd name="T4" fmla="*/ 66 w 1843"/>
                <a:gd name="T5" fmla="*/ 129 h 1639"/>
                <a:gd name="T6" fmla="*/ 118 w 1843"/>
                <a:gd name="T7" fmla="*/ 108 h 1639"/>
                <a:gd name="T8" fmla="*/ 197 w 1843"/>
                <a:gd name="T9" fmla="*/ 108 h 1639"/>
                <a:gd name="T10" fmla="*/ 253 w 1843"/>
                <a:gd name="T11" fmla="*/ 85 h 1639"/>
                <a:gd name="T12" fmla="*/ 313 w 1843"/>
                <a:gd name="T13" fmla="*/ 25 h 1639"/>
                <a:gd name="T14" fmla="*/ 367 w 1843"/>
                <a:gd name="T15" fmla="*/ 3 h 1639"/>
                <a:gd name="T16" fmla="*/ 1698 w 1843"/>
                <a:gd name="T17" fmla="*/ 3 h 1639"/>
                <a:gd name="T18" fmla="*/ 1752 w 1843"/>
                <a:gd name="T19" fmla="*/ 25 h 1639"/>
                <a:gd name="T20" fmla="*/ 1818 w 1843"/>
                <a:gd name="T21" fmla="*/ 90 h 1639"/>
                <a:gd name="T22" fmla="*/ 1840 w 1843"/>
                <a:gd name="T23" fmla="*/ 144 h 1639"/>
                <a:gd name="T24" fmla="*/ 1840 w 1843"/>
                <a:gd name="T25" fmla="*/ 1639 h 1639"/>
                <a:gd name="T26" fmla="*/ 1843 w 1843"/>
                <a:gd name="T27" fmla="*/ 1639 h 1639"/>
                <a:gd name="T28" fmla="*/ 1843 w 1843"/>
                <a:gd name="T29" fmla="*/ 144 h 1639"/>
                <a:gd name="T30" fmla="*/ 1820 w 1843"/>
                <a:gd name="T31" fmla="*/ 88 h 1639"/>
                <a:gd name="T32" fmla="*/ 1754 w 1843"/>
                <a:gd name="T33" fmla="*/ 23 h 1639"/>
                <a:gd name="T34" fmla="*/ 1698 w 1843"/>
                <a:gd name="T35" fmla="*/ 0 h 1639"/>
                <a:gd name="T36" fmla="*/ 367 w 1843"/>
                <a:gd name="T37" fmla="*/ 0 h 1639"/>
                <a:gd name="T38" fmla="*/ 311 w 1843"/>
                <a:gd name="T39" fmla="*/ 23 h 1639"/>
                <a:gd name="T40" fmla="*/ 251 w 1843"/>
                <a:gd name="T41" fmla="*/ 83 h 1639"/>
                <a:gd name="T42" fmla="*/ 197 w 1843"/>
                <a:gd name="T43" fmla="*/ 105 h 1639"/>
                <a:gd name="T44" fmla="*/ 118 w 1843"/>
                <a:gd name="T45" fmla="*/ 105 h 1639"/>
                <a:gd name="T46" fmla="*/ 64 w 1843"/>
                <a:gd name="T47" fmla="*/ 127 h 1639"/>
                <a:gd name="T48" fmla="*/ 25 w 1843"/>
                <a:gd name="T49" fmla="*/ 165 h 1639"/>
                <a:gd name="T50" fmla="*/ 0 w 1843"/>
                <a:gd name="T51" fmla="*/ 222 h 1639"/>
                <a:gd name="T52" fmla="*/ 0 w 1843"/>
                <a:gd name="T53" fmla="*/ 1639 h 1639"/>
                <a:gd name="T54" fmla="*/ 3 w 1843"/>
                <a:gd name="T55" fmla="*/ 1639 h 1639"/>
                <a:gd name="T56" fmla="*/ 3 w 1843"/>
                <a:gd name="T57" fmla="*/ 222 h 1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43" h="1639">
                  <a:moveTo>
                    <a:pt x="3" y="222"/>
                  </a:moveTo>
                  <a:cubicBezTo>
                    <a:pt x="3" y="201"/>
                    <a:pt x="12" y="181"/>
                    <a:pt x="27" y="167"/>
                  </a:cubicBezTo>
                  <a:cubicBezTo>
                    <a:pt x="66" y="129"/>
                    <a:pt x="66" y="129"/>
                    <a:pt x="66" y="129"/>
                  </a:cubicBezTo>
                  <a:cubicBezTo>
                    <a:pt x="80" y="116"/>
                    <a:pt x="99" y="108"/>
                    <a:pt x="118" y="108"/>
                  </a:cubicBezTo>
                  <a:cubicBezTo>
                    <a:pt x="197" y="108"/>
                    <a:pt x="197" y="108"/>
                    <a:pt x="197" y="108"/>
                  </a:cubicBezTo>
                  <a:cubicBezTo>
                    <a:pt x="218" y="108"/>
                    <a:pt x="238" y="100"/>
                    <a:pt x="253" y="85"/>
                  </a:cubicBezTo>
                  <a:cubicBezTo>
                    <a:pt x="313" y="25"/>
                    <a:pt x="313" y="25"/>
                    <a:pt x="313" y="25"/>
                  </a:cubicBezTo>
                  <a:cubicBezTo>
                    <a:pt x="328" y="11"/>
                    <a:pt x="347" y="3"/>
                    <a:pt x="367" y="3"/>
                  </a:cubicBezTo>
                  <a:cubicBezTo>
                    <a:pt x="1698" y="3"/>
                    <a:pt x="1698" y="3"/>
                    <a:pt x="1698" y="3"/>
                  </a:cubicBezTo>
                  <a:cubicBezTo>
                    <a:pt x="1719" y="3"/>
                    <a:pt x="1738" y="11"/>
                    <a:pt x="1752" y="25"/>
                  </a:cubicBezTo>
                  <a:cubicBezTo>
                    <a:pt x="1818" y="90"/>
                    <a:pt x="1818" y="90"/>
                    <a:pt x="1818" y="90"/>
                  </a:cubicBezTo>
                  <a:cubicBezTo>
                    <a:pt x="1832" y="105"/>
                    <a:pt x="1840" y="124"/>
                    <a:pt x="1840" y="144"/>
                  </a:cubicBezTo>
                  <a:cubicBezTo>
                    <a:pt x="1840" y="1639"/>
                    <a:pt x="1840" y="1639"/>
                    <a:pt x="1840" y="1639"/>
                  </a:cubicBezTo>
                  <a:cubicBezTo>
                    <a:pt x="1843" y="1639"/>
                    <a:pt x="1843" y="1639"/>
                    <a:pt x="1843" y="1639"/>
                  </a:cubicBezTo>
                  <a:cubicBezTo>
                    <a:pt x="1843" y="144"/>
                    <a:pt x="1843" y="144"/>
                    <a:pt x="1843" y="144"/>
                  </a:cubicBezTo>
                  <a:cubicBezTo>
                    <a:pt x="1843" y="123"/>
                    <a:pt x="1835" y="103"/>
                    <a:pt x="1820" y="88"/>
                  </a:cubicBezTo>
                  <a:cubicBezTo>
                    <a:pt x="1754" y="23"/>
                    <a:pt x="1754" y="23"/>
                    <a:pt x="1754" y="23"/>
                  </a:cubicBezTo>
                  <a:cubicBezTo>
                    <a:pt x="1739" y="8"/>
                    <a:pt x="1719" y="0"/>
                    <a:pt x="1698" y="0"/>
                  </a:cubicBezTo>
                  <a:cubicBezTo>
                    <a:pt x="367" y="0"/>
                    <a:pt x="367" y="0"/>
                    <a:pt x="367" y="0"/>
                  </a:cubicBezTo>
                  <a:cubicBezTo>
                    <a:pt x="346" y="0"/>
                    <a:pt x="326" y="8"/>
                    <a:pt x="311" y="23"/>
                  </a:cubicBezTo>
                  <a:cubicBezTo>
                    <a:pt x="251" y="83"/>
                    <a:pt x="251" y="83"/>
                    <a:pt x="251" y="83"/>
                  </a:cubicBezTo>
                  <a:cubicBezTo>
                    <a:pt x="237" y="97"/>
                    <a:pt x="218" y="105"/>
                    <a:pt x="197" y="105"/>
                  </a:cubicBezTo>
                  <a:cubicBezTo>
                    <a:pt x="118" y="105"/>
                    <a:pt x="118" y="105"/>
                    <a:pt x="118" y="105"/>
                  </a:cubicBezTo>
                  <a:cubicBezTo>
                    <a:pt x="98" y="105"/>
                    <a:pt x="79" y="113"/>
                    <a:pt x="64" y="127"/>
                  </a:cubicBezTo>
                  <a:cubicBezTo>
                    <a:pt x="25" y="165"/>
                    <a:pt x="25" y="165"/>
                    <a:pt x="25" y="165"/>
                  </a:cubicBezTo>
                  <a:cubicBezTo>
                    <a:pt x="9" y="180"/>
                    <a:pt x="0" y="200"/>
                    <a:pt x="0" y="222"/>
                  </a:cubicBezTo>
                  <a:cubicBezTo>
                    <a:pt x="0" y="1639"/>
                    <a:pt x="0" y="1639"/>
                    <a:pt x="0" y="1639"/>
                  </a:cubicBezTo>
                  <a:cubicBezTo>
                    <a:pt x="3" y="1639"/>
                    <a:pt x="3" y="1639"/>
                    <a:pt x="3" y="1639"/>
                  </a:cubicBezTo>
                  <a:lnTo>
                    <a:pt x="3" y="22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2" name="Freeform 7">
              <a:extLst>
                <a:ext uri="{FF2B5EF4-FFF2-40B4-BE49-F238E27FC236}">
                  <a16:creationId xmlns:a16="http://schemas.microsoft.com/office/drawing/2014/main" id="{EEA70EF9-D977-DEC4-8EAD-5DAAB4A4B6A0}"/>
                </a:ext>
              </a:extLst>
            </p:cNvPr>
            <p:cNvSpPr>
              <a:spLocks/>
            </p:cNvSpPr>
            <p:nvPr/>
          </p:nvSpPr>
          <p:spPr bwMode="auto">
            <a:xfrm>
              <a:off x="2034969" y="1892839"/>
              <a:ext cx="1945181" cy="136141"/>
            </a:xfrm>
            <a:custGeom>
              <a:avLst/>
              <a:gdLst>
                <a:gd name="T0" fmla="*/ 0 w 1322"/>
                <a:gd name="T1" fmla="*/ 89 h 92"/>
                <a:gd name="T2" fmla="*/ 73 w 1322"/>
                <a:gd name="T3" fmla="*/ 16 h 92"/>
                <a:gd name="T4" fmla="*/ 113 w 1322"/>
                <a:gd name="T5" fmla="*/ 0 h 92"/>
                <a:gd name="T6" fmla="*/ 1206 w 1322"/>
                <a:gd name="T7" fmla="*/ 0 h 92"/>
                <a:gd name="T8" fmla="*/ 1246 w 1322"/>
                <a:gd name="T9" fmla="*/ 16 h 92"/>
                <a:gd name="T10" fmla="*/ 1322 w 1322"/>
                <a:gd name="T11" fmla="*/ 92 h 92"/>
                <a:gd name="T12" fmla="*/ 0 w 1322"/>
                <a:gd name="T13" fmla="*/ 89 h 92"/>
              </a:gdLst>
              <a:ahLst/>
              <a:cxnLst>
                <a:cxn ang="0">
                  <a:pos x="T0" y="T1"/>
                </a:cxn>
                <a:cxn ang="0">
                  <a:pos x="T2" y="T3"/>
                </a:cxn>
                <a:cxn ang="0">
                  <a:pos x="T4" y="T5"/>
                </a:cxn>
                <a:cxn ang="0">
                  <a:pos x="T6" y="T7"/>
                </a:cxn>
                <a:cxn ang="0">
                  <a:pos x="T8" y="T9"/>
                </a:cxn>
                <a:cxn ang="0">
                  <a:pos x="T10" y="T11"/>
                </a:cxn>
                <a:cxn ang="0">
                  <a:pos x="T12" y="T13"/>
                </a:cxn>
              </a:cxnLst>
              <a:rect l="0" t="0" r="r" b="b"/>
              <a:pathLst>
                <a:path w="1322" h="92">
                  <a:moveTo>
                    <a:pt x="0" y="89"/>
                  </a:moveTo>
                  <a:cubicBezTo>
                    <a:pt x="73" y="16"/>
                    <a:pt x="73" y="16"/>
                    <a:pt x="73" y="16"/>
                  </a:cubicBezTo>
                  <a:cubicBezTo>
                    <a:pt x="84" y="5"/>
                    <a:pt x="98" y="0"/>
                    <a:pt x="113" y="0"/>
                  </a:cubicBezTo>
                  <a:cubicBezTo>
                    <a:pt x="1206" y="0"/>
                    <a:pt x="1206" y="0"/>
                    <a:pt x="1206" y="0"/>
                  </a:cubicBezTo>
                  <a:cubicBezTo>
                    <a:pt x="1221" y="0"/>
                    <a:pt x="1235" y="5"/>
                    <a:pt x="1246" y="16"/>
                  </a:cubicBezTo>
                  <a:cubicBezTo>
                    <a:pt x="1322" y="92"/>
                    <a:pt x="1322" y="92"/>
                    <a:pt x="1322" y="92"/>
                  </a:cubicBezTo>
                  <a:lnTo>
                    <a:pt x="0" y="89"/>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3" name="Freeform 8">
              <a:extLst>
                <a:ext uri="{FF2B5EF4-FFF2-40B4-BE49-F238E27FC236}">
                  <a16:creationId xmlns:a16="http://schemas.microsoft.com/office/drawing/2014/main" id="{79EC2D89-8280-1203-D5D2-89EF2FC74426}"/>
                </a:ext>
              </a:extLst>
            </p:cNvPr>
            <p:cNvSpPr>
              <a:spLocks/>
            </p:cNvSpPr>
            <p:nvPr/>
          </p:nvSpPr>
          <p:spPr bwMode="auto">
            <a:xfrm>
              <a:off x="4206688" y="2409086"/>
              <a:ext cx="81685" cy="2095480"/>
            </a:xfrm>
            <a:custGeom>
              <a:avLst/>
              <a:gdLst>
                <a:gd name="T0" fmla="*/ 56 w 56"/>
                <a:gd name="T1" fmla="*/ 83 h 1424"/>
                <a:gd name="T2" fmla="*/ 36 w 56"/>
                <a:gd name="T3" fmla="*/ 37 h 1424"/>
                <a:gd name="T4" fmla="*/ 0 w 56"/>
                <a:gd name="T5" fmla="*/ 0 h 1424"/>
                <a:gd name="T6" fmla="*/ 2 w 56"/>
                <a:gd name="T7" fmla="*/ 1424 h 1424"/>
                <a:gd name="T8" fmla="*/ 56 w 56"/>
                <a:gd name="T9" fmla="*/ 1424 h 1424"/>
                <a:gd name="T10" fmla="*/ 56 w 56"/>
                <a:gd name="T11" fmla="*/ 83 h 1424"/>
              </a:gdLst>
              <a:ahLst/>
              <a:cxnLst>
                <a:cxn ang="0">
                  <a:pos x="T0" y="T1"/>
                </a:cxn>
                <a:cxn ang="0">
                  <a:pos x="T2" y="T3"/>
                </a:cxn>
                <a:cxn ang="0">
                  <a:pos x="T4" y="T5"/>
                </a:cxn>
                <a:cxn ang="0">
                  <a:pos x="T6" y="T7"/>
                </a:cxn>
                <a:cxn ang="0">
                  <a:pos x="T8" y="T9"/>
                </a:cxn>
                <a:cxn ang="0">
                  <a:pos x="T10" y="T11"/>
                </a:cxn>
              </a:cxnLst>
              <a:rect l="0" t="0" r="r" b="b"/>
              <a:pathLst>
                <a:path w="56" h="1424">
                  <a:moveTo>
                    <a:pt x="56" y="83"/>
                  </a:moveTo>
                  <a:cubicBezTo>
                    <a:pt x="56" y="66"/>
                    <a:pt x="49" y="49"/>
                    <a:pt x="36" y="37"/>
                  </a:cubicBezTo>
                  <a:cubicBezTo>
                    <a:pt x="0" y="0"/>
                    <a:pt x="0" y="0"/>
                    <a:pt x="0" y="0"/>
                  </a:cubicBezTo>
                  <a:cubicBezTo>
                    <a:pt x="2" y="1424"/>
                    <a:pt x="2" y="1424"/>
                    <a:pt x="2" y="1424"/>
                  </a:cubicBezTo>
                  <a:cubicBezTo>
                    <a:pt x="56" y="1424"/>
                    <a:pt x="56" y="1424"/>
                    <a:pt x="56" y="1424"/>
                  </a:cubicBezTo>
                  <a:lnTo>
                    <a:pt x="56" y="83"/>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4" name="Freeform 410">
              <a:extLst>
                <a:ext uri="{FF2B5EF4-FFF2-40B4-BE49-F238E27FC236}">
                  <a16:creationId xmlns:a16="http://schemas.microsoft.com/office/drawing/2014/main" id="{AD054DF8-1102-3223-3B4A-83FE82B6C3F5}"/>
                </a:ext>
              </a:extLst>
            </p:cNvPr>
            <p:cNvSpPr>
              <a:spLocks/>
            </p:cNvSpPr>
            <p:nvPr/>
          </p:nvSpPr>
          <p:spPr bwMode="auto">
            <a:xfrm>
              <a:off x="1373869" y="4504566"/>
              <a:ext cx="2840443" cy="1345072"/>
            </a:xfrm>
            <a:custGeom>
              <a:avLst/>
              <a:gdLst>
                <a:gd name="T0" fmla="*/ 6 w 1931"/>
                <a:gd name="T1" fmla="*/ 675 h 914"/>
                <a:gd name="T2" fmla="*/ 31 w 1931"/>
                <a:gd name="T3" fmla="*/ 733 h 914"/>
                <a:gd name="T4" fmla="*/ 72 w 1931"/>
                <a:gd name="T5" fmla="*/ 773 h 914"/>
                <a:gd name="T6" fmla="*/ 128 w 1931"/>
                <a:gd name="T7" fmla="*/ 795 h 914"/>
                <a:gd name="T8" fmla="*/ 212 w 1931"/>
                <a:gd name="T9" fmla="*/ 795 h 914"/>
                <a:gd name="T10" fmla="*/ 273 w 1931"/>
                <a:gd name="T11" fmla="*/ 820 h 914"/>
                <a:gd name="T12" fmla="*/ 337 w 1931"/>
                <a:gd name="T13" fmla="*/ 884 h 914"/>
                <a:gd name="T14" fmla="*/ 393 w 1931"/>
                <a:gd name="T15" fmla="*/ 908 h 914"/>
                <a:gd name="T16" fmla="*/ 1775 w 1931"/>
                <a:gd name="T17" fmla="*/ 908 h 914"/>
                <a:gd name="T18" fmla="*/ 1832 w 1931"/>
                <a:gd name="T19" fmla="*/ 884 h 914"/>
                <a:gd name="T20" fmla="*/ 1902 w 1931"/>
                <a:gd name="T21" fmla="*/ 815 h 914"/>
                <a:gd name="T22" fmla="*/ 1925 w 1931"/>
                <a:gd name="T23" fmla="*/ 758 h 914"/>
                <a:gd name="T24" fmla="*/ 1925 w 1931"/>
                <a:gd name="T25" fmla="*/ 0 h 914"/>
                <a:gd name="T26" fmla="*/ 1931 w 1931"/>
                <a:gd name="T27" fmla="*/ 0 h 914"/>
                <a:gd name="T28" fmla="*/ 1931 w 1931"/>
                <a:gd name="T29" fmla="*/ 758 h 914"/>
                <a:gd name="T30" fmla="*/ 1906 w 1931"/>
                <a:gd name="T31" fmla="*/ 819 h 914"/>
                <a:gd name="T32" fmla="*/ 1836 w 1931"/>
                <a:gd name="T33" fmla="*/ 888 h 914"/>
                <a:gd name="T34" fmla="*/ 1775 w 1931"/>
                <a:gd name="T35" fmla="*/ 914 h 914"/>
                <a:gd name="T36" fmla="*/ 393 w 1931"/>
                <a:gd name="T37" fmla="*/ 914 h 914"/>
                <a:gd name="T38" fmla="*/ 332 w 1931"/>
                <a:gd name="T39" fmla="*/ 888 h 914"/>
                <a:gd name="T40" fmla="*/ 268 w 1931"/>
                <a:gd name="T41" fmla="*/ 824 h 914"/>
                <a:gd name="T42" fmla="*/ 212 w 1931"/>
                <a:gd name="T43" fmla="*/ 801 h 914"/>
                <a:gd name="T44" fmla="*/ 128 w 1931"/>
                <a:gd name="T45" fmla="*/ 801 h 914"/>
                <a:gd name="T46" fmla="*/ 68 w 1931"/>
                <a:gd name="T47" fmla="*/ 777 h 914"/>
                <a:gd name="T48" fmla="*/ 27 w 1931"/>
                <a:gd name="T49" fmla="*/ 737 h 914"/>
                <a:gd name="T50" fmla="*/ 0 w 1931"/>
                <a:gd name="T51" fmla="*/ 675 h 914"/>
                <a:gd name="T52" fmla="*/ 0 w 1931"/>
                <a:gd name="T53" fmla="*/ 0 h 914"/>
                <a:gd name="T54" fmla="*/ 6 w 1931"/>
                <a:gd name="T55" fmla="*/ 0 h 914"/>
                <a:gd name="T56" fmla="*/ 6 w 1931"/>
                <a:gd name="T57" fmla="*/ 675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31" h="914">
                  <a:moveTo>
                    <a:pt x="6" y="675"/>
                  </a:moveTo>
                  <a:cubicBezTo>
                    <a:pt x="6" y="697"/>
                    <a:pt x="15" y="718"/>
                    <a:pt x="31" y="733"/>
                  </a:cubicBezTo>
                  <a:cubicBezTo>
                    <a:pt x="72" y="773"/>
                    <a:pt x="72" y="773"/>
                    <a:pt x="72" y="773"/>
                  </a:cubicBezTo>
                  <a:cubicBezTo>
                    <a:pt x="87" y="787"/>
                    <a:pt x="107" y="795"/>
                    <a:pt x="128" y="795"/>
                  </a:cubicBezTo>
                  <a:cubicBezTo>
                    <a:pt x="212" y="795"/>
                    <a:pt x="212" y="795"/>
                    <a:pt x="212" y="795"/>
                  </a:cubicBezTo>
                  <a:cubicBezTo>
                    <a:pt x="235" y="795"/>
                    <a:pt x="256" y="804"/>
                    <a:pt x="273" y="820"/>
                  </a:cubicBezTo>
                  <a:cubicBezTo>
                    <a:pt x="337" y="884"/>
                    <a:pt x="337" y="884"/>
                    <a:pt x="337" y="884"/>
                  </a:cubicBezTo>
                  <a:cubicBezTo>
                    <a:pt x="352" y="899"/>
                    <a:pt x="372" y="908"/>
                    <a:pt x="393" y="908"/>
                  </a:cubicBezTo>
                  <a:cubicBezTo>
                    <a:pt x="1775" y="908"/>
                    <a:pt x="1775" y="908"/>
                    <a:pt x="1775" y="908"/>
                  </a:cubicBezTo>
                  <a:cubicBezTo>
                    <a:pt x="1797" y="908"/>
                    <a:pt x="1817" y="899"/>
                    <a:pt x="1832" y="884"/>
                  </a:cubicBezTo>
                  <a:cubicBezTo>
                    <a:pt x="1902" y="815"/>
                    <a:pt x="1902" y="815"/>
                    <a:pt x="1902" y="815"/>
                  </a:cubicBezTo>
                  <a:cubicBezTo>
                    <a:pt x="1917" y="799"/>
                    <a:pt x="1925" y="779"/>
                    <a:pt x="1925" y="758"/>
                  </a:cubicBezTo>
                  <a:cubicBezTo>
                    <a:pt x="1925" y="0"/>
                    <a:pt x="1925" y="0"/>
                    <a:pt x="1925" y="0"/>
                  </a:cubicBezTo>
                  <a:cubicBezTo>
                    <a:pt x="1931" y="0"/>
                    <a:pt x="1931" y="0"/>
                    <a:pt x="1931" y="0"/>
                  </a:cubicBezTo>
                  <a:cubicBezTo>
                    <a:pt x="1931" y="758"/>
                    <a:pt x="1931" y="758"/>
                    <a:pt x="1931" y="758"/>
                  </a:cubicBezTo>
                  <a:cubicBezTo>
                    <a:pt x="1931" y="781"/>
                    <a:pt x="1922" y="802"/>
                    <a:pt x="1906" y="819"/>
                  </a:cubicBezTo>
                  <a:cubicBezTo>
                    <a:pt x="1836" y="888"/>
                    <a:pt x="1836" y="888"/>
                    <a:pt x="1836" y="888"/>
                  </a:cubicBezTo>
                  <a:cubicBezTo>
                    <a:pt x="1820" y="905"/>
                    <a:pt x="1798" y="914"/>
                    <a:pt x="1775" y="914"/>
                  </a:cubicBezTo>
                  <a:cubicBezTo>
                    <a:pt x="393" y="914"/>
                    <a:pt x="393" y="914"/>
                    <a:pt x="393" y="914"/>
                  </a:cubicBezTo>
                  <a:cubicBezTo>
                    <a:pt x="370" y="914"/>
                    <a:pt x="349" y="905"/>
                    <a:pt x="332" y="888"/>
                  </a:cubicBezTo>
                  <a:cubicBezTo>
                    <a:pt x="268" y="824"/>
                    <a:pt x="268" y="824"/>
                    <a:pt x="268" y="824"/>
                  </a:cubicBezTo>
                  <a:cubicBezTo>
                    <a:pt x="253" y="809"/>
                    <a:pt x="233" y="801"/>
                    <a:pt x="212" y="801"/>
                  </a:cubicBezTo>
                  <a:cubicBezTo>
                    <a:pt x="128" y="801"/>
                    <a:pt x="128" y="801"/>
                    <a:pt x="128" y="801"/>
                  </a:cubicBezTo>
                  <a:cubicBezTo>
                    <a:pt x="106" y="801"/>
                    <a:pt x="84" y="793"/>
                    <a:pt x="68" y="777"/>
                  </a:cubicBezTo>
                  <a:cubicBezTo>
                    <a:pt x="27" y="737"/>
                    <a:pt x="27" y="737"/>
                    <a:pt x="27" y="737"/>
                  </a:cubicBezTo>
                  <a:cubicBezTo>
                    <a:pt x="10" y="721"/>
                    <a:pt x="0" y="699"/>
                    <a:pt x="0" y="675"/>
                  </a:cubicBezTo>
                  <a:cubicBezTo>
                    <a:pt x="0" y="0"/>
                    <a:pt x="0" y="0"/>
                    <a:pt x="0" y="0"/>
                  </a:cubicBezTo>
                  <a:cubicBezTo>
                    <a:pt x="6" y="0"/>
                    <a:pt x="6" y="0"/>
                    <a:pt x="6" y="0"/>
                  </a:cubicBezTo>
                  <a:lnTo>
                    <a:pt x="6" y="675"/>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5" name="Freeform 411">
              <a:extLst>
                <a:ext uri="{FF2B5EF4-FFF2-40B4-BE49-F238E27FC236}">
                  <a16:creationId xmlns:a16="http://schemas.microsoft.com/office/drawing/2014/main" id="{F6A67472-9CF9-48BA-D6C0-627C7197B462}"/>
                </a:ext>
              </a:extLst>
            </p:cNvPr>
            <p:cNvSpPr>
              <a:spLocks/>
            </p:cNvSpPr>
            <p:nvPr/>
          </p:nvSpPr>
          <p:spPr bwMode="auto">
            <a:xfrm>
              <a:off x="1438127" y="4504566"/>
              <a:ext cx="2710837" cy="1272100"/>
            </a:xfrm>
            <a:custGeom>
              <a:avLst/>
              <a:gdLst>
                <a:gd name="T0" fmla="*/ 3 w 1843"/>
                <a:gd name="T1" fmla="*/ 643 h 865"/>
                <a:gd name="T2" fmla="*/ 27 w 1843"/>
                <a:gd name="T3" fmla="*/ 698 h 865"/>
                <a:gd name="T4" fmla="*/ 66 w 1843"/>
                <a:gd name="T5" fmla="*/ 735 h 865"/>
                <a:gd name="T6" fmla="*/ 118 w 1843"/>
                <a:gd name="T7" fmla="*/ 757 h 865"/>
                <a:gd name="T8" fmla="*/ 197 w 1843"/>
                <a:gd name="T9" fmla="*/ 757 h 865"/>
                <a:gd name="T10" fmla="*/ 253 w 1843"/>
                <a:gd name="T11" fmla="*/ 780 h 865"/>
                <a:gd name="T12" fmla="*/ 313 w 1843"/>
                <a:gd name="T13" fmla="*/ 840 h 865"/>
                <a:gd name="T14" fmla="*/ 367 w 1843"/>
                <a:gd name="T15" fmla="*/ 862 h 865"/>
                <a:gd name="T16" fmla="*/ 1698 w 1843"/>
                <a:gd name="T17" fmla="*/ 862 h 865"/>
                <a:gd name="T18" fmla="*/ 1752 w 1843"/>
                <a:gd name="T19" fmla="*/ 840 h 865"/>
                <a:gd name="T20" fmla="*/ 1818 w 1843"/>
                <a:gd name="T21" fmla="*/ 774 h 865"/>
                <a:gd name="T22" fmla="*/ 1840 w 1843"/>
                <a:gd name="T23" fmla="*/ 720 h 865"/>
                <a:gd name="T24" fmla="*/ 1840 w 1843"/>
                <a:gd name="T25" fmla="*/ 0 h 865"/>
                <a:gd name="T26" fmla="*/ 1843 w 1843"/>
                <a:gd name="T27" fmla="*/ 0 h 865"/>
                <a:gd name="T28" fmla="*/ 1843 w 1843"/>
                <a:gd name="T29" fmla="*/ 720 h 865"/>
                <a:gd name="T30" fmla="*/ 1820 w 1843"/>
                <a:gd name="T31" fmla="*/ 776 h 865"/>
                <a:gd name="T32" fmla="*/ 1754 w 1843"/>
                <a:gd name="T33" fmla="*/ 842 h 865"/>
                <a:gd name="T34" fmla="*/ 1698 w 1843"/>
                <a:gd name="T35" fmla="*/ 865 h 865"/>
                <a:gd name="T36" fmla="*/ 367 w 1843"/>
                <a:gd name="T37" fmla="*/ 865 h 865"/>
                <a:gd name="T38" fmla="*/ 311 w 1843"/>
                <a:gd name="T39" fmla="*/ 842 h 865"/>
                <a:gd name="T40" fmla="*/ 251 w 1843"/>
                <a:gd name="T41" fmla="*/ 782 h 865"/>
                <a:gd name="T42" fmla="*/ 197 w 1843"/>
                <a:gd name="T43" fmla="*/ 759 h 865"/>
                <a:gd name="T44" fmla="*/ 118 w 1843"/>
                <a:gd name="T45" fmla="*/ 759 h 865"/>
                <a:gd name="T46" fmla="*/ 64 w 1843"/>
                <a:gd name="T47" fmla="*/ 738 h 865"/>
                <a:gd name="T48" fmla="*/ 25 w 1843"/>
                <a:gd name="T49" fmla="*/ 700 h 865"/>
                <a:gd name="T50" fmla="*/ 0 w 1843"/>
                <a:gd name="T51" fmla="*/ 643 h 865"/>
                <a:gd name="T52" fmla="*/ 0 w 1843"/>
                <a:gd name="T53" fmla="*/ 0 h 865"/>
                <a:gd name="T54" fmla="*/ 3 w 1843"/>
                <a:gd name="T55" fmla="*/ 0 h 865"/>
                <a:gd name="T56" fmla="*/ 3 w 1843"/>
                <a:gd name="T57" fmla="*/ 643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43" h="865">
                  <a:moveTo>
                    <a:pt x="3" y="643"/>
                  </a:moveTo>
                  <a:cubicBezTo>
                    <a:pt x="3" y="664"/>
                    <a:pt x="12" y="684"/>
                    <a:pt x="27" y="698"/>
                  </a:cubicBezTo>
                  <a:cubicBezTo>
                    <a:pt x="66" y="735"/>
                    <a:pt x="66" y="735"/>
                    <a:pt x="66" y="735"/>
                  </a:cubicBezTo>
                  <a:cubicBezTo>
                    <a:pt x="80" y="749"/>
                    <a:pt x="99" y="757"/>
                    <a:pt x="118" y="757"/>
                  </a:cubicBezTo>
                  <a:cubicBezTo>
                    <a:pt x="197" y="757"/>
                    <a:pt x="197" y="757"/>
                    <a:pt x="197" y="757"/>
                  </a:cubicBezTo>
                  <a:cubicBezTo>
                    <a:pt x="218" y="757"/>
                    <a:pt x="238" y="765"/>
                    <a:pt x="253" y="780"/>
                  </a:cubicBezTo>
                  <a:cubicBezTo>
                    <a:pt x="313" y="840"/>
                    <a:pt x="313" y="840"/>
                    <a:pt x="313" y="840"/>
                  </a:cubicBezTo>
                  <a:cubicBezTo>
                    <a:pt x="328" y="854"/>
                    <a:pt x="347" y="862"/>
                    <a:pt x="367" y="862"/>
                  </a:cubicBezTo>
                  <a:cubicBezTo>
                    <a:pt x="1698" y="862"/>
                    <a:pt x="1698" y="862"/>
                    <a:pt x="1698" y="862"/>
                  </a:cubicBezTo>
                  <a:cubicBezTo>
                    <a:pt x="1719" y="862"/>
                    <a:pt x="1738" y="854"/>
                    <a:pt x="1752" y="840"/>
                  </a:cubicBezTo>
                  <a:cubicBezTo>
                    <a:pt x="1818" y="774"/>
                    <a:pt x="1818" y="774"/>
                    <a:pt x="1818" y="774"/>
                  </a:cubicBezTo>
                  <a:cubicBezTo>
                    <a:pt x="1832" y="760"/>
                    <a:pt x="1840" y="741"/>
                    <a:pt x="1840" y="720"/>
                  </a:cubicBezTo>
                  <a:cubicBezTo>
                    <a:pt x="1840" y="0"/>
                    <a:pt x="1840" y="0"/>
                    <a:pt x="1840" y="0"/>
                  </a:cubicBezTo>
                  <a:cubicBezTo>
                    <a:pt x="1843" y="0"/>
                    <a:pt x="1843" y="0"/>
                    <a:pt x="1843" y="0"/>
                  </a:cubicBezTo>
                  <a:cubicBezTo>
                    <a:pt x="1843" y="720"/>
                    <a:pt x="1843" y="720"/>
                    <a:pt x="1843" y="720"/>
                  </a:cubicBezTo>
                  <a:cubicBezTo>
                    <a:pt x="1843" y="742"/>
                    <a:pt x="1835" y="761"/>
                    <a:pt x="1820" y="776"/>
                  </a:cubicBezTo>
                  <a:cubicBezTo>
                    <a:pt x="1754" y="842"/>
                    <a:pt x="1754" y="842"/>
                    <a:pt x="1754" y="842"/>
                  </a:cubicBezTo>
                  <a:cubicBezTo>
                    <a:pt x="1739" y="857"/>
                    <a:pt x="1719" y="865"/>
                    <a:pt x="1698" y="865"/>
                  </a:cubicBezTo>
                  <a:cubicBezTo>
                    <a:pt x="367" y="865"/>
                    <a:pt x="367" y="865"/>
                    <a:pt x="367" y="865"/>
                  </a:cubicBezTo>
                  <a:cubicBezTo>
                    <a:pt x="346" y="865"/>
                    <a:pt x="326" y="857"/>
                    <a:pt x="311" y="842"/>
                  </a:cubicBezTo>
                  <a:cubicBezTo>
                    <a:pt x="251" y="782"/>
                    <a:pt x="251" y="782"/>
                    <a:pt x="251" y="782"/>
                  </a:cubicBezTo>
                  <a:cubicBezTo>
                    <a:pt x="237" y="767"/>
                    <a:pt x="218" y="759"/>
                    <a:pt x="197" y="759"/>
                  </a:cubicBezTo>
                  <a:cubicBezTo>
                    <a:pt x="118" y="759"/>
                    <a:pt x="118" y="759"/>
                    <a:pt x="118" y="759"/>
                  </a:cubicBezTo>
                  <a:cubicBezTo>
                    <a:pt x="98" y="759"/>
                    <a:pt x="79" y="752"/>
                    <a:pt x="64" y="738"/>
                  </a:cubicBezTo>
                  <a:cubicBezTo>
                    <a:pt x="25" y="700"/>
                    <a:pt x="25" y="700"/>
                    <a:pt x="25" y="700"/>
                  </a:cubicBezTo>
                  <a:cubicBezTo>
                    <a:pt x="9" y="685"/>
                    <a:pt x="0" y="664"/>
                    <a:pt x="0" y="643"/>
                  </a:cubicBezTo>
                  <a:cubicBezTo>
                    <a:pt x="0" y="0"/>
                    <a:pt x="0" y="0"/>
                    <a:pt x="0" y="0"/>
                  </a:cubicBezTo>
                  <a:cubicBezTo>
                    <a:pt x="3" y="0"/>
                    <a:pt x="3" y="0"/>
                    <a:pt x="3" y="0"/>
                  </a:cubicBezTo>
                  <a:lnTo>
                    <a:pt x="3" y="643"/>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6" name="Freeform 412">
              <a:extLst>
                <a:ext uri="{FF2B5EF4-FFF2-40B4-BE49-F238E27FC236}">
                  <a16:creationId xmlns:a16="http://schemas.microsoft.com/office/drawing/2014/main" id="{6A9AA686-AAF3-274B-715D-464FC02F7C95}"/>
                </a:ext>
              </a:extLst>
            </p:cNvPr>
            <p:cNvSpPr>
              <a:spLocks/>
            </p:cNvSpPr>
            <p:nvPr/>
          </p:nvSpPr>
          <p:spPr bwMode="auto">
            <a:xfrm>
              <a:off x="4206688" y="4504566"/>
              <a:ext cx="81685" cy="955164"/>
            </a:xfrm>
            <a:custGeom>
              <a:avLst/>
              <a:gdLst>
                <a:gd name="T0" fmla="*/ 56 w 56"/>
                <a:gd name="T1" fmla="*/ 566 h 649"/>
                <a:gd name="T2" fmla="*/ 36 w 56"/>
                <a:gd name="T3" fmla="*/ 613 h 649"/>
                <a:gd name="T4" fmla="*/ 0 w 56"/>
                <a:gd name="T5" fmla="*/ 649 h 649"/>
                <a:gd name="T6" fmla="*/ 2 w 56"/>
                <a:gd name="T7" fmla="*/ 0 h 649"/>
                <a:gd name="T8" fmla="*/ 56 w 56"/>
                <a:gd name="T9" fmla="*/ 0 h 649"/>
                <a:gd name="T10" fmla="*/ 56 w 56"/>
                <a:gd name="T11" fmla="*/ 566 h 649"/>
              </a:gdLst>
              <a:ahLst/>
              <a:cxnLst>
                <a:cxn ang="0">
                  <a:pos x="T0" y="T1"/>
                </a:cxn>
                <a:cxn ang="0">
                  <a:pos x="T2" y="T3"/>
                </a:cxn>
                <a:cxn ang="0">
                  <a:pos x="T4" y="T5"/>
                </a:cxn>
                <a:cxn ang="0">
                  <a:pos x="T6" y="T7"/>
                </a:cxn>
                <a:cxn ang="0">
                  <a:pos x="T8" y="T9"/>
                </a:cxn>
                <a:cxn ang="0">
                  <a:pos x="T10" y="T11"/>
                </a:cxn>
              </a:cxnLst>
              <a:rect l="0" t="0" r="r" b="b"/>
              <a:pathLst>
                <a:path w="56" h="649">
                  <a:moveTo>
                    <a:pt x="56" y="566"/>
                  </a:moveTo>
                  <a:cubicBezTo>
                    <a:pt x="56" y="584"/>
                    <a:pt x="49" y="601"/>
                    <a:pt x="36" y="613"/>
                  </a:cubicBezTo>
                  <a:cubicBezTo>
                    <a:pt x="0" y="649"/>
                    <a:pt x="0" y="649"/>
                    <a:pt x="0" y="649"/>
                  </a:cubicBezTo>
                  <a:cubicBezTo>
                    <a:pt x="2" y="0"/>
                    <a:pt x="2" y="0"/>
                    <a:pt x="2" y="0"/>
                  </a:cubicBezTo>
                  <a:cubicBezTo>
                    <a:pt x="56" y="0"/>
                    <a:pt x="56" y="0"/>
                    <a:pt x="56" y="0"/>
                  </a:cubicBezTo>
                  <a:lnTo>
                    <a:pt x="56" y="566"/>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00" name="Freeform 7">
            <a:extLst>
              <a:ext uri="{FF2B5EF4-FFF2-40B4-BE49-F238E27FC236}">
                <a16:creationId xmlns:a16="http://schemas.microsoft.com/office/drawing/2014/main" id="{64864B33-A88A-FCE7-DB79-6A9F4E0876D5}"/>
              </a:ext>
            </a:extLst>
          </p:cNvPr>
          <p:cNvSpPr>
            <a:spLocks/>
          </p:cNvSpPr>
          <p:nvPr/>
        </p:nvSpPr>
        <p:spPr bwMode="auto">
          <a:xfrm flipH="1">
            <a:off x="5324738" y="1462584"/>
            <a:ext cx="1548000" cy="136251"/>
          </a:xfrm>
          <a:custGeom>
            <a:avLst/>
            <a:gdLst>
              <a:gd name="T0" fmla="*/ 0 w 1322"/>
              <a:gd name="T1" fmla="*/ 89 h 92"/>
              <a:gd name="T2" fmla="*/ 73 w 1322"/>
              <a:gd name="T3" fmla="*/ 16 h 92"/>
              <a:gd name="T4" fmla="*/ 113 w 1322"/>
              <a:gd name="T5" fmla="*/ 0 h 92"/>
              <a:gd name="T6" fmla="*/ 1206 w 1322"/>
              <a:gd name="T7" fmla="*/ 0 h 92"/>
              <a:gd name="T8" fmla="*/ 1246 w 1322"/>
              <a:gd name="T9" fmla="*/ 16 h 92"/>
              <a:gd name="T10" fmla="*/ 1322 w 1322"/>
              <a:gd name="T11" fmla="*/ 92 h 92"/>
              <a:gd name="T12" fmla="*/ 0 w 1322"/>
              <a:gd name="T13" fmla="*/ 89 h 92"/>
            </a:gdLst>
            <a:ahLst/>
            <a:cxnLst>
              <a:cxn ang="0">
                <a:pos x="T0" y="T1"/>
              </a:cxn>
              <a:cxn ang="0">
                <a:pos x="T2" y="T3"/>
              </a:cxn>
              <a:cxn ang="0">
                <a:pos x="T4" y="T5"/>
              </a:cxn>
              <a:cxn ang="0">
                <a:pos x="T6" y="T7"/>
              </a:cxn>
              <a:cxn ang="0">
                <a:pos x="T8" y="T9"/>
              </a:cxn>
              <a:cxn ang="0">
                <a:pos x="T10" y="T11"/>
              </a:cxn>
              <a:cxn ang="0">
                <a:pos x="T12" y="T13"/>
              </a:cxn>
            </a:cxnLst>
            <a:rect l="0" t="0" r="r" b="b"/>
            <a:pathLst>
              <a:path w="1322" h="92">
                <a:moveTo>
                  <a:pt x="0" y="89"/>
                </a:moveTo>
                <a:cubicBezTo>
                  <a:pt x="73" y="16"/>
                  <a:pt x="73" y="16"/>
                  <a:pt x="73" y="16"/>
                </a:cubicBezTo>
                <a:cubicBezTo>
                  <a:pt x="84" y="5"/>
                  <a:pt x="98" y="0"/>
                  <a:pt x="113" y="0"/>
                </a:cubicBezTo>
                <a:cubicBezTo>
                  <a:pt x="1206" y="0"/>
                  <a:pt x="1206" y="0"/>
                  <a:pt x="1206" y="0"/>
                </a:cubicBezTo>
                <a:cubicBezTo>
                  <a:pt x="1221" y="0"/>
                  <a:pt x="1235" y="5"/>
                  <a:pt x="1246" y="16"/>
                </a:cubicBezTo>
                <a:cubicBezTo>
                  <a:pt x="1322" y="92"/>
                  <a:pt x="1322" y="92"/>
                  <a:pt x="1322" y="92"/>
                </a:cubicBezTo>
                <a:lnTo>
                  <a:pt x="0" y="89"/>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79" name="任意多边形: 形状 978">
            <a:extLst>
              <a:ext uri="{FF2B5EF4-FFF2-40B4-BE49-F238E27FC236}">
                <a16:creationId xmlns:a16="http://schemas.microsoft.com/office/drawing/2014/main" id="{2F7A98A7-E87B-093D-312D-21DF670F6AA4}"/>
              </a:ext>
            </a:extLst>
          </p:cNvPr>
          <p:cNvSpPr>
            <a:spLocks/>
          </p:cNvSpPr>
          <p:nvPr/>
        </p:nvSpPr>
        <p:spPr bwMode="auto">
          <a:xfrm flipH="1">
            <a:off x="6066265" y="1659736"/>
            <a:ext cx="72000" cy="4417"/>
          </a:xfrm>
          <a:custGeom>
            <a:avLst/>
            <a:gdLst>
              <a:gd name="connsiteX0" fmla="*/ 513424 w 513424"/>
              <a:gd name="connsiteY0" fmla="*/ 0 h 4417"/>
              <a:gd name="connsiteX1" fmla="*/ 430766 w 513424"/>
              <a:gd name="connsiteY1" fmla="*/ 0 h 4417"/>
              <a:gd name="connsiteX2" fmla="*/ 41443 w 513424"/>
              <a:gd name="connsiteY2" fmla="*/ 0 h 4417"/>
              <a:gd name="connsiteX3" fmla="*/ 0 w 513424"/>
              <a:gd name="connsiteY3" fmla="*/ 0 h 4417"/>
              <a:gd name="connsiteX4" fmla="*/ 0 w 513424"/>
              <a:gd name="connsiteY4" fmla="*/ 4417 h 4417"/>
              <a:gd name="connsiteX5" fmla="*/ 150074 w 513424"/>
              <a:gd name="connsiteY5" fmla="*/ 4417 h 4417"/>
              <a:gd name="connsiteX6" fmla="*/ 481576 w 513424"/>
              <a:gd name="connsiteY6" fmla="*/ 4417 h 4417"/>
              <a:gd name="connsiteX7" fmla="*/ 513424 w 513424"/>
              <a:gd name="connsiteY7" fmla="*/ 4417 h 4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3424" h="4417">
                <a:moveTo>
                  <a:pt x="513424" y="0"/>
                </a:moveTo>
                <a:lnTo>
                  <a:pt x="430766" y="0"/>
                </a:lnTo>
                <a:cubicBezTo>
                  <a:pt x="262410" y="0"/>
                  <a:pt x="136143" y="0"/>
                  <a:pt x="41443" y="0"/>
                </a:cubicBezTo>
                <a:lnTo>
                  <a:pt x="0" y="0"/>
                </a:lnTo>
                <a:lnTo>
                  <a:pt x="0" y="4417"/>
                </a:lnTo>
                <a:lnTo>
                  <a:pt x="150074" y="4417"/>
                </a:lnTo>
                <a:cubicBezTo>
                  <a:pt x="270491" y="4417"/>
                  <a:pt x="380704" y="4417"/>
                  <a:pt x="481576" y="4417"/>
                </a:cubicBezTo>
                <a:lnTo>
                  <a:pt x="513424" y="4417"/>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962" name="任意多边形: 形状 961">
            <a:extLst>
              <a:ext uri="{FF2B5EF4-FFF2-40B4-BE49-F238E27FC236}">
                <a16:creationId xmlns:a16="http://schemas.microsoft.com/office/drawing/2014/main" id="{1B2B9CD3-33E1-949F-F6BE-62F3ACBD074C}"/>
              </a:ext>
            </a:extLst>
          </p:cNvPr>
          <p:cNvSpPr>
            <a:spLocks/>
          </p:cNvSpPr>
          <p:nvPr/>
        </p:nvSpPr>
        <p:spPr bwMode="auto">
          <a:xfrm>
            <a:off x="4750889" y="1587794"/>
            <a:ext cx="1315695" cy="2485219"/>
          </a:xfrm>
          <a:custGeom>
            <a:avLst/>
            <a:gdLst>
              <a:gd name="connsiteX0" fmla="*/ 1315695 w 1315695"/>
              <a:gd name="connsiteY0" fmla="*/ 0 h 2485219"/>
              <a:gd name="connsiteX1" fmla="*/ 1234814 w 1315695"/>
              <a:gd name="connsiteY1" fmla="*/ 0 h 2485219"/>
              <a:gd name="connsiteX2" fmla="*/ 535545 w 1315695"/>
              <a:gd name="connsiteY2" fmla="*/ 0 h 2485219"/>
              <a:gd name="connsiteX3" fmla="*/ 452419 w 1315695"/>
              <a:gd name="connsiteY3" fmla="*/ 36807 h 2485219"/>
              <a:gd name="connsiteX4" fmla="*/ 365206 w 1315695"/>
              <a:gd name="connsiteY4" fmla="*/ 131034 h 2485219"/>
              <a:gd name="connsiteX5" fmla="*/ 288894 w 1315695"/>
              <a:gd name="connsiteY5" fmla="*/ 166368 h 2485219"/>
              <a:gd name="connsiteX6" fmla="*/ 174427 w 1315695"/>
              <a:gd name="connsiteY6" fmla="*/ 166368 h 2485219"/>
              <a:gd name="connsiteX7" fmla="*/ 92664 w 1315695"/>
              <a:gd name="connsiteY7" fmla="*/ 200231 h 2485219"/>
              <a:gd name="connsiteX8" fmla="*/ 36793 w 1315695"/>
              <a:gd name="connsiteY8" fmla="*/ 259122 h 2485219"/>
              <a:gd name="connsiteX9" fmla="*/ 0 w 1315695"/>
              <a:gd name="connsiteY9" fmla="*/ 351876 h 2485219"/>
              <a:gd name="connsiteX10" fmla="*/ 0 w 1315695"/>
              <a:gd name="connsiteY10" fmla="*/ 2485219 h 2485219"/>
              <a:gd name="connsiteX11" fmla="*/ 8177 w 1315695"/>
              <a:gd name="connsiteY11" fmla="*/ 2485219 h 2485219"/>
              <a:gd name="connsiteX12" fmla="*/ 8177 w 1315695"/>
              <a:gd name="connsiteY12" fmla="*/ 351876 h 2485219"/>
              <a:gd name="connsiteX13" fmla="*/ 42244 w 1315695"/>
              <a:gd name="connsiteY13" fmla="*/ 266484 h 2485219"/>
              <a:gd name="connsiteX14" fmla="*/ 98115 w 1315695"/>
              <a:gd name="connsiteY14" fmla="*/ 207592 h 2485219"/>
              <a:gd name="connsiteX15" fmla="*/ 174427 w 1315695"/>
              <a:gd name="connsiteY15" fmla="*/ 175202 h 2485219"/>
              <a:gd name="connsiteX16" fmla="*/ 288894 w 1315695"/>
              <a:gd name="connsiteY16" fmla="*/ 175202 h 2485219"/>
              <a:gd name="connsiteX17" fmla="*/ 372020 w 1315695"/>
              <a:gd name="connsiteY17" fmla="*/ 138395 h 2485219"/>
              <a:gd name="connsiteX18" fmla="*/ 459233 w 1315695"/>
              <a:gd name="connsiteY18" fmla="*/ 42696 h 2485219"/>
              <a:gd name="connsiteX19" fmla="*/ 535545 w 1315695"/>
              <a:gd name="connsiteY19" fmla="*/ 8834 h 2485219"/>
              <a:gd name="connsiteX20" fmla="*/ 1287574 w 1315695"/>
              <a:gd name="connsiteY20" fmla="*/ 8834 h 2485219"/>
              <a:gd name="connsiteX21" fmla="*/ 1315695 w 1315695"/>
              <a:gd name="connsiteY21" fmla="*/ 8834 h 248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15695" h="2485219">
                <a:moveTo>
                  <a:pt x="1315695" y="0"/>
                </a:moveTo>
                <a:lnTo>
                  <a:pt x="1234814" y="0"/>
                </a:lnTo>
                <a:cubicBezTo>
                  <a:pt x="535545" y="0"/>
                  <a:pt x="535545" y="0"/>
                  <a:pt x="535545" y="0"/>
                </a:cubicBezTo>
                <a:cubicBezTo>
                  <a:pt x="504202" y="0"/>
                  <a:pt x="475585" y="13251"/>
                  <a:pt x="452419" y="36807"/>
                </a:cubicBezTo>
                <a:cubicBezTo>
                  <a:pt x="365206" y="131034"/>
                  <a:pt x="365206" y="131034"/>
                  <a:pt x="365206" y="131034"/>
                </a:cubicBezTo>
                <a:cubicBezTo>
                  <a:pt x="344765" y="153118"/>
                  <a:pt x="317511" y="166368"/>
                  <a:pt x="288894" y="166368"/>
                </a:cubicBezTo>
                <a:cubicBezTo>
                  <a:pt x="174427" y="166368"/>
                  <a:pt x="174427" y="166368"/>
                  <a:pt x="174427" y="166368"/>
                </a:cubicBezTo>
                <a:cubicBezTo>
                  <a:pt x="144447" y="166368"/>
                  <a:pt x="114468" y="178147"/>
                  <a:pt x="92664" y="200231"/>
                </a:cubicBezTo>
                <a:cubicBezTo>
                  <a:pt x="36793" y="259122"/>
                  <a:pt x="36793" y="259122"/>
                  <a:pt x="36793" y="259122"/>
                </a:cubicBezTo>
                <a:cubicBezTo>
                  <a:pt x="13627" y="284151"/>
                  <a:pt x="0" y="316542"/>
                  <a:pt x="0" y="351876"/>
                </a:cubicBezTo>
                <a:cubicBezTo>
                  <a:pt x="0" y="2485219"/>
                  <a:pt x="0" y="2485219"/>
                  <a:pt x="0" y="2485219"/>
                </a:cubicBezTo>
                <a:cubicBezTo>
                  <a:pt x="8177" y="2485219"/>
                  <a:pt x="8177" y="2485219"/>
                  <a:pt x="8177" y="2485219"/>
                </a:cubicBezTo>
                <a:lnTo>
                  <a:pt x="8177" y="351876"/>
                </a:lnTo>
                <a:cubicBezTo>
                  <a:pt x="8177" y="319486"/>
                  <a:pt x="20441" y="288568"/>
                  <a:pt x="42244" y="266484"/>
                </a:cubicBezTo>
                <a:cubicBezTo>
                  <a:pt x="98115" y="207592"/>
                  <a:pt x="98115" y="207592"/>
                  <a:pt x="98115" y="207592"/>
                </a:cubicBezTo>
                <a:cubicBezTo>
                  <a:pt x="118556" y="185508"/>
                  <a:pt x="145810" y="175202"/>
                  <a:pt x="174427" y="175202"/>
                </a:cubicBezTo>
                <a:cubicBezTo>
                  <a:pt x="288894" y="175202"/>
                  <a:pt x="288894" y="175202"/>
                  <a:pt x="288894" y="175202"/>
                </a:cubicBezTo>
                <a:cubicBezTo>
                  <a:pt x="320237" y="175202"/>
                  <a:pt x="348854" y="161952"/>
                  <a:pt x="372020" y="138395"/>
                </a:cubicBezTo>
                <a:cubicBezTo>
                  <a:pt x="459233" y="42696"/>
                  <a:pt x="459233" y="42696"/>
                  <a:pt x="459233" y="42696"/>
                </a:cubicBezTo>
                <a:cubicBezTo>
                  <a:pt x="479674" y="20612"/>
                  <a:pt x="506928" y="8834"/>
                  <a:pt x="535545" y="8834"/>
                </a:cubicBezTo>
                <a:cubicBezTo>
                  <a:pt x="829805" y="8834"/>
                  <a:pt x="1078086" y="8834"/>
                  <a:pt x="1287574" y="8834"/>
                </a:cubicBezTo>
                <a:lnTo>
                  <a:pt x="1315695" y="8834"/>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971" name="任意多边形: 形状 970">
            <a:extLst>
              <a:ext uri="{FF2B5EF4-FFF2-40B4-BE49-F238E27FC236}">
                <a16:creationId xmlns:a16="http://schemas.microsoft.com/office/drawing/2014/main" id="{B608105F-42CE-C106-872E-6B8126012067}"/>
              </a:ext>
            </a:extLst>
          </p:cNvPr>
          <p:cNvSpPr>
            <a:spLocks/>
          </p:cNvSpPr>
          <p:nvPr/>
        </p:nvSpPr>
        <p:spPr bwMode="auto">
          <a:xfrm>
            <a:off x="4810418" y="1659735"/>
            <a:ext cx="1256167" cy="2413278"/>
          </a:xfrm>
          <a:custGeom>
            <a:avLst/>
            <a:gdLst>
              <a:gd name="connsiteX0" fmla="*/ 500085 w 1256167"/>
              <a:gd name="connsiteY0" fmla="*/ 0 h 2413278"/>
              <a:gd name="connsiteX1" fmla="*/ 1173509 w 1256167"/>
              <a:gd name="connsiteY1" fmla="*/ 0 h 2413278"/>
              <a:gd name="connsiteX2" fmla="*/ 1256167 w 1256167"/>
              <a:gd name="connsiteY2" fmla="*/ 0 h 2413278"/>
              <a:gd name="connsiteX3" fmla="*/ 1256167 w 1256167"/>
              <a:gd name="connsiteY3" fmla="*/ 4417 h 2413278"/>
              <a:gd name="connsiteX4" fmla="*/ 1224319 w 1256167"/>
              <a:gd name="connsiteY4" fmla="*/ 4417 h 2413278"/>
              <a:gd name="connsiteX5" fmla="*/ 500085 w 1256167"/>
              <a:gd name="connsiteY5" fmla="*/ 4417 h 2413278"/>
              <a:gd name="connsiteX6" fmla="*/ 426503 w 1256167"/>
              <a:gd name="connsiteY6" fmla="*/ 36810 h 2413278"/>
              <a:gd name="connsiteX7" fmla="*/ 344745 w 1256167"/>
              <a:gd name="connsiteY7" fmla="*/ 125155 h 2413278"/>
              <a:gd name="connsiteX8" fmla="*/ 268438 w 1256167"/>
              <a:gd name="connsiteY8" fmla="*/ 159020 h 2413278"/>
              <a:gd name="connsiteX9" fmla="*/ 160790 w 1256167"/>
              <a:gd name="connsiteY9" fmla="*/ 159020 h 2413278"/>
              <a:gd name="connsiteX10" fmla="*/ 89934 w 1256167"/>
              <a:gd name="connsiteY10" fmla="*/ 189941 h 2413278"/>
              <a:gd name="connsiteX11" fmla="*/ 36791 w 1256167"/>
              <a:gd name="connsiteY11" fmla="*/ 245892 h 2413278"/>
              <a:gd name="connsiteX12" fmla="*/ 4088 w 1256167"/>
              <a:gd name="connsiteY12" fmla="*/ 326875 h 2413278"/>
              <a:gd name="connsiteX13" fmla="*/ 4088 w 1256167"/>
              <a:gd name="connsiteY13" fmla="*/ 2413278 h 2413278"/>
              <a:gd name="connsiteX14" fmla="*/ 0 w 1256167"/>
              <a:gd name="connsiteY14" fmla="*/ 2413278 h 2413278"/>
              <a:gd name="connsiteX15" fmla="*/ 0 w 1256167"/>
              <a:gd name="connsiteY15" fmla="*/ 326875 h 2413278"/>
              <a:gd name="connsiteX16" fmla="*/ 34066 w 1256167"/>
              <a:gd name="connsiteY16" fmla="*/ 242948 h 2413278"/>
              <a:gd name="connsiteX17" fmla="*/ 87208 w 1256167"/>
              <a:gd name="connsiteY17" fmla="*/ 186996 h 2413278"/>
              <a:gd name="connsiteX18" fmla="*/ 160790 w 1256167"/>
              <a:gd name="connsiteY18" fmla="*/ 154603 h 2413278"/>
              <a:gd name="connsiteX19" fmla="*/ 268438 w 1256167"/>
              <a:gd name="connsiteY19" fmla="*/ 154603 h 2413278"/>
              <a:gd name="connsiteX20" fmla="*/ 342020 w 1256167"/>
              <a:gd name="connsiteY20" fmla="*/ 122210 h 2413278"/>
              <a:gd name="connsiteX21" fmla="*/ 423777 w 1256167"/>
              <a:gd name="connsiteY21" fmla="*/ 33865 h 2413278"/>
              <a:gd name="connsiteX22" fmla="*/ 500085 w 1256167"/>
              <a:gd name="connsiteY22" fmla="*/ 0 h 2413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56167" h="2413278">
                <a:moveTo>
                  <a:pt x="500085" y="0"/>
                </a:moveTo>
                <a:cubicBezTo>
                  <a:pt x="500085" y="0"/>
                  <a:pt x="500085" y="0"/>
                  <a:pt x="1173509" y="0"/>
                </a:cubicBezTo>
                <a:lnTo>
                  <a:pt x="1256167" y="0"/>
                </a:lnTo>
                <a:lnTo>
                  <a:pt x="1256167" y="4417"/>
                </a:lnTo>
                <a:lnTo>
                  <a:pt x="1224319" y="4417"/>
                </a:lnTo>
                <a:cubicBezTo>
                  <a:pt x="1022574" y="4417"/>
                  <a:pt x="783469" y="4417"/>
                  <a:pt x="500085" y="4417"/>
                </a:cubicBezTo>
                <a:cubicBezTo>
                  <a:pt x="472832" y="4417"/>
                  <a:pt x="446942" y="16197"/>
                  <a:pt x="426503" y="36810"/>
                </a:cubicBezTo>
                <a:cubicBezTo>
                  <a:pt x="426503" y="36810"/>
                  <a:pt x="426503" y="36810"/>
                  <a:pt x="344745" y="125155"/>
                </a:cubicBezTo>
                <a:cubicBezTo>
                  <a:pt x="324306" y="147241"/>
                  <a:pt x="297053" y="159020"/>
                  <a:pt x="268438" y="159020"/>
                </a:cubicBezTo>
                <a:cubicBezTo>
                  <a:pt x="268438" y="159020"/>
                  <a:pt x="268438" y="159020"/>
                  <a:pt x="160790" y="159020"/>
                </a:cubicBezTo>
                <a:cubicBezTo>
                  <a:pt x="134900" y="159020"/>
                  <a:pt x="109010" y="170800"/>
                  <a:pt x="89934" y="189941"/>
                </a:cubicBezTo>
                <a:cubicBezTo>
                  <a:pt x="89934" y="189941"/>
                  <a:pt x="89934" y="189941"/>
                  <a:pt x="36791" y="245892"/>
                </a:cubicBezTo>
                <a:cubicBezTo>
                  <a:pt x="16352" y="266506"/>
                  <a:pt x="4088" y="295954"/>
                  <a:pt x="4088" y="326875"/>
                </a:cubicBezTo>
                <a:lnTo>
                  <a:pt x="4088" y="2413278"/>
                </a:lnTo>
                <a:cubicBezTo>
                  <a:pt x="4088" y="2413278"/>
                  <a:pt x="4088" y="2413278"/>
                  <a:pt x="0" y="2413278"/>
                </a:cubicBezTo>
                <a:cubicBezTo>
                  <a:pt x="0" y="2413278"/>
                  <a:pt x="0" y="2413278"/>
                  <a:pt x="0" y="326875"/>
                </a:cubicBezTo>
                <a:cubicBezTo>
                  <a:pt x="0" y="294482"/>
                  <a:pt x="12264" y="265034"/>
                  <a:pt x="34066" y="242948"/>
                </a:cubicBezTo>
                <a:cubicBezTo>
                  <a:pt x="34066" y="242948"/>
                  <a:pt x="34066" y="242948"/>
                  <a:pt x="87208" y="186996"/>
                </a:cubicBezTo>
                <a:cubicBezTo>
                  <a:pt x="107648" y="166382"/>
                  <a:pt x="133538" y="154603"/>
                  <a:pt x="160790" y="154603"/>
                </a:cubicBezTo>
                <a:cubicBezTo>
                  <a:pt x="160790" y="154603"/>
                  <a:pt x="160790" y="154603"/>
                  <a:pt x="268438" y="154603"/>
                </a:cubicBezTo>
                <a:cubicBezTo>
                  <a:pt x="297053" y="154603"/>
                  <a:pt x="322943" y="142824"/>
                  <a:pt x="342020" y="122210"/>
                </a:cubicBezTo>
                <a:cubicBezTo>
                  <a:pt x="342020" y="122210"/>
                  <a:pt x="342020" y="122210"/>
                  <a:pt x="423777" y="33865"/>
                </a:cubicBezTo>
                <a:cubicBezTo>
                  <a:pt x="444217" y="11779"/>
                  <a:pt x="471469" y="0"/>
                  <a:pt x="500085"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986" name="任意多边形: 形状 985">
            <a:extLst>
              <a:ext uri="{FF2B5EF4-FFF2-40B4-BE49-F238E27FC236}">
                <a16:creationId xmlns:a16="http://schemas.microsoft.com/office/drawing/2014/main" id="{F0DFF996-F74C-F5CB-383B-C77324FF12B4}"/>
              </a:ext>
            </a:extLst>
          </p:cNvPr>
          <p:cNvSpPr>
            <a:spLocks/>
          </p:cNvSpPr>
          <p:nvPr/>
        </p:nvSpPr>
        <p:spPr bwMode="auto">
          <a:xfrm flipH="1">
            <a:off x="6135194" y="1587794"/>
            <a:ext cx="1315695" cy="2485219"/>
          </a:xfrm>
          <a:custGeom>
            <a:avLst/>
            <a:gdLst>
              <a:gd name="connsiteX0" fmla="*/ 1315695 w 1315695"/>
              <a:gd name="connsiteY0" fmla="*/ 0 h 2485219"/>
              <a:gd name="connsiteX1" fmla="*/ 1234814 w 1315695"/>
              <a:gd name="connsiteY1" fmla="*/ 0 h 2485219"/>
              <a:gd name="connsiteX2" fmla="*/ 535545 w 1315695"/>
              <a:gd name="connsiteY2" fmla="*/ 0 h 2485219"/>
              <a:gd name="connsiteX3" fmla="*/ 452419 w 1315695"/>
              <a:gd name="connsiteY3" fmla="*/ 36807 h 2485219"/>
              <a:gd name="connsiteX4" fmla="*/ 365206 w 1315695"/>
              <a:gd name="connsiteY4" fmla="*/ 131034 h 2485219"/>
              <a:gd name="connsiteX5" fmla="*/ 288894 w 1315695"/>
              <a:gd name="connsiteY5" fmla="*/ 166368 h 2485219"/>
              <a:gd name="connsiteX6" fmla="*/ 174427 w 1315695"/>
              <a:gd name="connsiteY6" fmla="*/ 166368 h 2485219"/>
              <a:gd name="connsiteX7" fmla="*/ 92664 w 1315695"/>
              <a:gd name="connsiteY7" fmla="*/ 200231 h 2485219"/>
              <a:gd name="connsiteX8" fmla="*/ 36793 w 1315695"/>
              <a:gd name="connsiteY8" fmla="*/ 259122 h 2485219"/>
              <a:gd name="connsiteX9" fmla="*/ 0 w 1315695"/>
              <a:gd name="connsiteY9" fmla="*/ 351876 h 2485219"/>
              <a:gd name="connsiteX10" fmla="*/ 0 w 1315695"/>
              <a:gd name="connsiteY10" fmla="*/ 2485219 h 2485219"/>
              <a:gd name="connsiteX11" fmla="*/ 8177 w 1315695"/>
              <a:gd name="connsiteY11" fmla="*/ 2485219 h 2485219"/>
              <a:gd name="connsiteX12" fmla="*/ 8177 w 1315695"/>
              <a:gd name="connsiteY12" fmla="*/ 351876 h 2485219"/>
              <a:gd name="connsiteX13" fmla="*/ 42244 w 1315695"/>
              <a:gd name="connsiteY13" fmla="*/ 266484 h 2485219"/>
              <a:gd name="connsiteX14" fmla="*/ 98115 w 1315695"/>
              <a:gd name="connsiteY14" fmla="*/ 207592 h 2485219"/>
              <a:gd name="connsiteX15" fmla="*/ 174427 w 1315695"/>
              <a:gd name="connsiteY15" fmla="*/ 175202 h 2485219"/>
              <a:gd name="connsiteX16" fmla="*/ 288894 w 1315695"/>
              <a:gd name="connsiteY16" fmla="*/ 175202 h 2485219"/>
              <a:gd name="connsiteX17" fmla="*/ 372020 w 1315695"/>
              <a:gd name="connsiteY17" fmla="*/ 138395 h 2485219"/>
              <a:gd name="connsiteX18" fmla="*/ 459233 w 1315695"/>
              <a:gd name="connsiteY18" fmla="*/ 42696 h 2485219"/>
              <a:gd name="connsiteX19" fmla="*/ 535545 w 1315695"/>
              <a:gd name="connsiteY19" fmla="*/ 8834 h 2485219"/>
              <a:gd name="connsiteX20" fmla="*/ 1287574 w 1315695"/>
              <a:gd name="connsiteY20" fmla="*/ 8834 h 2485219"/>
              <a:gd name="connsiteX21" fmla="*/ 1315695 w 1315695"/>
              <a:gd name="connsiteY21" fmla="*/ 8834 h 248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15695" h="2485219">
                <a:moveTo>
                  <a:pt x="1315695" y="0"/>
                </a:moveTo>
                <a:lnTo>
                  <a:pt x="1234814" y="0"/>
                </a:lnTo>
                <a:cubicBezTo>
                  <a:pt x="535545" y="0"/>
                  <a:pt x="535545" y="0"/>
                  <a:pt x="535545" y="0"/>
                </a:cubicBezTo>
                <a:cubicBezTo>
                  <a:pt x="504202" y="0"/>
                  <a:pt x="475585" y="13251"/>
                  <a:pt x="452419" y="36807"/>
                </a:cubicBezTo>
                <a:cubicBezTo>
                  <a:pt x="365206" y="131034"/>
                  <a:pt x="365206" y="131034"/>
                  <a:pt x="365206" y="131034"/>
                </a:cubicBezTo>
                <a:cubicBezTo>
                  <a:pt x="344765" y="153118"/>
                  <a:pt x="317511" y="166368"/>
                  <a:pt x="288894" y="166368"/>
                </a:cubicBezTo>
                <a:cubicBezTo>
                  <a:pt x="174427" y="166368"/>
                  <a:pt x="174427" y="166368"/>
                  <a:pt x="174427" y="166368"/>
                </a:cubicBezTo>
                <a:cubicBezTo>
                  <a:pt x="144447" y="166368"/>
                  <a:pt x="114468" y="178147"/>
                  <a:pt x="92664" y="200231"/>
                </a:cubicBezTo>
                <a:cubicBezTo>
                  <a:pt x="36793" y="259122"/>
                  <a:pt x="36793" y="259122"/>
                  <a:pt x="36793" y="259122"/>
                </a:cubicBezTo>
                <a:cubicBezTo>
                  <a:pt x="13627" y="284151"/>
                  <a:pt x="0" y="316542"/>
                  <a:pt x="0" y="351876"/>
                </a:cubicBezTo>
                <a:cubicBezTo>
                  <a:pt x="0" y="2485219"/>
                  <a:pt x="0" y="2485219"/>
                  <a:pt x="0" y="2485219"/>
                </a:cubicBezTo>
                <a:cubicBezTo>
                  <a:pt x="8177" y="2485219"/>
                  <a:pt x="8177" y="2485219"/>
                  <a:pt x="8177" y="2485219"/>
                </a:cubicBezTo>
                <a:lnTo>
                  <a:pt x="8177" y="351876"/>
                </a:lnTo>
                <a:cubicBezTo>
                  <a:pt x="8177" y="319486"/>
                  <a:pt x="20441" y="288568"/>
                  <a:pt x="42244" y="266484"/>
                </a:cubicBezTo>
                <a:cubicBezTo>
                  <a:pt x="98115" y="207592"/>
                  <a:pt x="98115" y="207592"/>
                  <a:pt x="98115" y="207592"/>
                </a:cubicBezTo>
                <a:cubicBezTo>
                  <a:pt x="118556" y="185508"/>
                  <a:pt x="145810" y="175202"/>
                  <a:pt x="174427" y="175202"/>
                </a:cubicBezTo>
                <a:cubicBezTo>
                  <a:pt x="288894" y="175202"/>
                  <a:pt x="288894" y="175202"/>
                  <a:pt x="288894" y="175202"/>
                </a:cubicBezTo>
                <a:cubicBezTo>
                  <a:pt x="320237" y="175202"/>
                  <a:pt x="348854" y="161952"/>
                  <a:pt x="372020" y="138395"/>
                </a:cubicBezTo>
                <a:cubicBezTo>
                  <a:pt x="459233" y="42696"/>
                  <a:pt x="459233" y="42696"/>
                  <a:pt x="459233" y="42696"/>
                </a:cubicBezTo>
                <a:cubicBezTo>
                  <a:pt x="479674" y="20612"/>
                  <a:pt x="506928" y="8834"/>
                  <a:pt x="535545" y="8834"/>
                </a:cubicBezTo>
                <a:cubicBezTo>
                  <a:pt x="829805" y="8834"/>
                  <a:pt x="1078086" y="8834"/>
                  <a:pt x="1287574" y="8834"/>
                </a:cubicBezTo>
                <a:lnTo>
                  <a:pt x="1315695" y="8834"/>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987" name="任意多边形: 形状 986">
            <a:extLst>
              <a:ext uri="{FF2B5EF4-FFF2-40B4-BE49-F238E27FC236}">
                <a16:creationId xmlns:a16="http://schemas.microsoft.com/office/drawing/2014/main" id="{0309A9D0-1FBA-6FA2-A985-44860E33B771}"/>
              </a:ext>
            </a:extLst>
          </p:cNvPr>
          <p:cNvSpPr>
            <a:spLocks/>
          </p:cNvSpPr>
          <p:nvPr/>
        </p:nvSpPr>
        <p:spPr bwMode="auto">
          <a:xfrm flipH="1">
            <a:off x="6135193" y="1659735"/>
            <a:ext cx="1256167" cy="2413278"/>
          </a:xfrm>
          <a:custGeom>
            <a:avLst/>
            <a:gdLst>
              <a:gd name="connsiteX0" fmla="*/ 500085 w 1256167"/>
              <a:gd name="connsiteY0" fmla="*/ 0 h 2413278"/>
              <a:gd name="connsiteX1" fmla="*/ 1173509 w 1256167"/>
              <a:gd name="connsiteY1" fmla="*/ 0 h 2413278"/>
              <a:gd name="connsiteX2" fmla="*/ 1256167 w 1256167"/>
              <a:gd name="connsiteY2" fmla="*/ 0 h 2413278"/>
              <a:gd name="connsiteX3" fmla="*/ 1256167 w 1256167"/>
              <a:gd name="connsiteY3" fmla="*/ 4417 h 2413278"/>
              <a:gd name="connsiteX4" fmla="*/ 1224319 w 1256167"/>
              <a:gd name="connsiteY4" fmla="*/ 4417 h 2413278"/>
              <a:gd name="connsiteX5" fmla="*/ 500085 w 1256167"/>
              <a:gd name="connsiteY5" fmla="*/ 4417 h 2413278"/>
              <a:gd name="connsiteX6" fmla="*/ 426503 w 1256167"/>
              <a:gd name="connsiteY6" fmla="*/ 36810 h 2413278"/>
              <a:gd name="connsiteX7" fmla="*/ 344745 w 1256167"/>
              <a:gd name="connsiteY7" fmla="*/ 125155 h 2413278"/>
              <a:gd name="connsiteX8" fmla="*/ 268438 w 1256167"/>
              <a:gd name="connsiteY8" fmla="*/ 159020 h 2413278"/>
              <a:gd name="connsiteX9" fmla="*/ 160790 w 1256167"/>
              <a:gd name="connsiteY9" fmla="*/ 159020 h 2413278"/>
              <a:gd name="connsiteX10" fmla="*/ 89934 w 1256167"/>
              <a:gd name="connsiteY10" fmla="*/ 189941 h 2413278"/>
              <a:gd name="connsiteX11" fmla="*/ 36791 w 1256167"/>
              <a:gd name="connsiteY11" fmla="*/ 245892 h 2413278"/>
              <a:gd name="connsiteX12" fmla="*/ 4088 w 1256167"/>
              <a:gd name="connsiteY12" fmla="*/ 326875 h 2413278"/>
              <a:gd name="connsiteX13" fmla="*/ 4088 w 1256167"/>
              <a:gd name="connsiteY13" fmla="*/ 2413278 h 2413278"/>
              <a:gd name="connsiteX14" fmla="*/ 0 w 1256167"/>
              <a:gd name="connsiteY14" fmla="*/ 2413278 h 2413278"/>
              <a:gd name="connsiteX15" fmla="*/ 0 w 1256167"/>
              <a:gd name="connsiteY15" fmla="*/ 326875 h 2413278"/>
              <a:gd name="connsiteX16" fmla="*/ 34066 w 1256167"/>
              <a:gd name="connsiteY16" fmla="*/ 242948 h 2413278"/>
              <a:gd name="connsiteX17" fmla="*/ 87208 w 1256167"/>
              <a:gd name="connsiteY17" fmla="*/ 186996 h 2413278"/>
              <a:gd name="connsiteX18" fmla="*/ 160790 w 1256167"/>
              <a:gd name="connsiteY18" fmla="*/ 154603 h 2413278"/>
              <a:gd name="connsiteX19" fmla="*/ 268438 w 1256167"/>
              <a:gd name="connsiteY19" fmla="*/ 154603 h 2413278"/>
              <a:gd name="connsiteX20" fmla="*/ 342020 w 1256167"/>
              <a:gd name="connsiteY20" fmla="*/ 122210 h 2413278"/>
              <a:gd name="connsiteX21" fmla="*/ 423777 w 1256167"/>
              <a:gd name="connsiteY21" fmla="*/ 33865 h 2413278"/>
              <a:gd name="connsiteX22" fmla="*/ 500085 w 1256167"/>
              <a:gd name="connsiteY22" fmla="*/ 0 h 2413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56167" h="2413278">
                <a:moveTo>
                  <a:pt x="500085" y="0"/>
                </a:moveTo>
                <a:cubicBezTo>
                  <a:pt x="500085" y="0"/>
                  <a:pt x="500085" y="0"/>
                  <a:pt x="1173509" y="0"/>
                </a:cubicBezTo>
                <a:lnTo>
                  <a:pt x="1256167" y="0"/>
                </a:lnTo>
                <a:lnTo>
                  <a:pt x="1256167" y="4417"/>
                </a:lnTo>
                <a:lnTo>
                  <a:pt x="1224319" y="4417"/>
                </a:lnTo>
                <a:cubicBezTo>
                  <a:pt x="1022574" y="4417"/>
                  <a:pt x="783469" y="4417"/>
                  <a:pt x="500085" y="4417"/>
                </a:cubicBezTo>
                <a:cubicBezTo>
                  <a:pt x="472832" y="4417"/>
                  <a:pt x="446942" y="16197"/>
                  <a:pt x="426503" y="36810"/>
                </a:cubicBezTo>
                <a:cubicBezTo>
                  <a:pt x="426503" y="36810"/>
                  <a:pt x="426503" y="36810"/>
                  <a:pt x="344745" y="125155"/>
                </a:cubicBezTo>
                <a:cubicBezTo>
                  <a:pt x="324306" y="147241"/>
                  <a:pt x="297053" y="159020"/>
                  <a:pt x="268438" y="159020"/>
                </a:cubicBezTo>
                <a:cubicBezTo>
                  <a:pt x="268438" y="159020"/>
                  <a:pt x="268438" y="159020"/>
                  <a:pt x="160790" y="159020"/>
                </a:cubicBezTo>
                <a:cubicBezTo>
                  <a:pt x="134900" y="159020"/>
                  <a:pt x="109010" y="170800"/>
                  <a:pt x="89934" y="189941"/>
                </a:cubicBezTo>
                <a:cubicBezTo>
                  <a:pt x="89934" y="189941"/>
                  <a:pt x="89934" y="189941"/>
                  <a:pt x="36791" y="245892"/>
                </a:cubicBezTo>
                <a:cubicBezTo>
                  <a:pt x="16352" y="266506"/>
                  <a:pt x="4088" y="295954"/>
                  <a:pt x="4088" y="326875"/>
                </a:cubicBezTo>
                <a:lnTo>
                  <a:pt x="4088" y="2413278"/>
                </a:lnTo>
                <a:cubicBezTo>
                  <a:pt x="4088" y="2413278"/>
                  <a:pt x="4088" y="2413278"/>
                  <a:pt x="0" y="2413278"/>
                </a:cubicBezTo>
                <a:cubicBezTo>
                  <a:pt x="0" y="2413278"/>
                  <a:pt x="0" y="2413278"/>
                  <a:pt x="0" y="326875"/>
                </a:cubicBezTo>
                <a:cubicBezTo>
                  <a:pt x="0" y="294482"/>
                  <a:pt x="12264" y="265034"/>
                  <a:pt x="34066" y="242948"/>
                </a:cubicBezTo>
                <a:cubicBezTo>
                  <a:pt x="34066" y="242948"/>
                  <a:pt x="34066" y="242948"/>
                  <a:pt x="87208" y="186996"/>
                </a:cubicBezTo>
                <a:cubicBezTo>
                  <a:pt x="107648" y="166382"/>
                  <a:pt x="133538" y="154603"/>
                  <a:pt x="160790" y="154603"/>
                </a:cubicBezTo>
                <a:cubicBezTo>
                  <a:pt x="160790" y="154603"/>
                  <a:pt x="160790" y="154603"/>
                  <a:pt x="268438" y="154603"/>
                </a:cubicBezTo>
                <a:cubicBezTo>
                  <a:pt x="297053" y="154603"/>
                  <a:pt x="322943" y="142824"/>
                  <a:pt x="342020" y="122210"/>
                </a:cubicBezTo>
                <a:cubicBezTo>
                  <a:pt x="342020" y="122210"/>
                  <a:pt x="342020" y="122210"/>
                  <a:pt x="423777" y="33865"/>
                </a:cubicBezTo>
                <a:cubicBezTo>
                  <a:pt x="444217" y="11779"/>
                  <a:pt x="471469" y="0"/>
                  <a:pt x="500085"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964" name="任意多边形: 形状 963">
            <a:extLst>
              <a:ext uri="{FF2B5EF4-FFF2-40B4-BE49-F238E27FC236}">
                <a16:creationId xmlns:a16="http://schemas.microsoft.com/office/drawing/2014/main" id="{99B4624C-08EB-B4B1-051D-0593AD019976}"/>
              </a:ext>
            </a:extLst>
          </p:cNvPr>
          <p:cNvSpPr>
            <a:spLocks/>
          </p:cNvSpPr>
          <p:nvPr/>
        </p:nvSpPr>
        <p:spPr bwMode="auto">
          <a:xfrm>
            <a:off x="4750890" y="4073013"/>
            <a:ext cx="1395070" cy="1346160"/>
          </a:xfrm>
          <a:custGeom>
            <a:avLst/>
            <a:gdLst>
              <a:gd name="connsiteX0" fmla="*/ 8177 w 1315695"/>
              <a:gd name="connsiteY0" fmla="*/ 0 h 1346160"/>
              <a:gd name="connsiteX1" fmla="*/ 0 w 1315695"/>
              <a:gd name="connsiteY1" fmla="*/ 0 h 1346160"/>
              <a:gd name="connsiteX2" fmla="*/ 0 w 1315695"/>
              <a:gd name="connsiteY2" fmla="*/ 994156 h 1346160"/>
              <a:gd name="connsiteX3" fmla="*/ 36793 w 1315695"/>
              <a:gd name="connsiteY3" fmla="*/ 1085471 h 1346160"/>
              <a:gd name="connsiteX4" fmla="*/ 92664 w 1315695"/>
              <a:gd name="connsiteY4" fmla="*/ 1144383 h 1346160"/>
              <a:gd name="connsiteX5" fmla="*/ 174427 w 1315695"/>
              <a:gd name="connsiteY5" fmla="*/ 1179731 h 1346160"/>
              <a:gd name="connsiteX6" fmla="*/ 288894 w 1315695"/>
              <a:gd name="connsiteY6" fmla="*/ 1179731 h 1346160"/>
              <a:gd name="connsiteX7" fmla="*/ 365206 w 1315695"/>
              <a:gd name="connsiteY7" fmla="*/ 1213606 h 1346160"/>
              <a:gd name="connsiteX8" fmla="*/ 452419 w 1315695"/>
              <a:gd name="connsiteY8" fmla="*/ 1307867 h 1346160"/>
              <a:gd name="connsiteX9" fmla="*/ 535545 w 1315695"/>
              <a:gd name="connsiteY9" fmla="*/ 1346160 h 1346160"/>
              <a:gd name="connsiteX10" fmla="*/ 1234814 w 1315695"/>
              <a:gd name="connsiteY10" fmla="*/ 1346160 h 1346160"/>
              <a:gd name="connsiteX11" fmla="*/ 1315695 w 1315695"/>
              <a:gd name="connsiteY11" fmla="*/ 1346160 h 1346160"/>
              <a:gd name="connsiteX12" fmla="*/ 1315695 w 1315695"/>
              <a:gd name="connsiteY12" fmla="*/ 1337323 h 1346160"/>
              <a:gd name="connsiteX13" fmla="*/ 1287574 w 1315695"/>
              <a:gd name="connsiteY13" fmla="*/ 1337323 h 1346160"/>
              <a:gd name="connsiteX14" fmla="*/ 535545 w 1315695"/>
              <a:gd name="connsiteY14" fmla="*/ 1337323 h 1346160"/>
              <a:gd name="connsiteX15" fmla="*/ 459233 w 1315695"/>
              <a:gd name="connsiteY15" fmla="*/ 1301976 h 1346160"/>
              <a:gd name="connsiteX16" fmla="*/ 372020 w 1315695"/>
              <a:gd name="connsiteY16" fmla="*/ 1207715 h 1346160"/>
              <a:gd name="connsiteX17" fmla="*/ 288894 w 1315695"/>
              <a:gd name="connsiteY17" fmla="*/ 1170894 h 1346160"/>
              <a:gd name="connsiteX18" fmla="*/ 174427 w 1315695"/>
              <a:gd name="connsiteY18" fmla="*/ 1170894 h 1346160"/>
              <a:gd name="connsiteX19" fmla="*/ 98115 w 1315695"/>
              <a:gd name="connsiteY19" fmla="*/ 1138492 h 1346160"/>
              <a:gd name="connsiteX20" fmla="*/ 42244 w 1315695"/>
              <a:gd name="connsiteY20" fmla="*/ 1079579 h 1346160"/>
              <a:gd name="connsiteX21" fmla="*/ 8177 w 1315695"/>
              <a:gd name="connsiteY21" fmla="*/ 994156 h 1346160"/>
              <a:gd name="connsiteX0" fmla="*/ 8177 w 1395070"/>
              <a:gd name="connsiteY0" fmla="*/ 0 h 1346160"/>
              <a:gd name="connsiteX1" fmla="*/ 0 w 1395070"/>
              <a:gd name="connsiteY1" fmla="*/ 0 h 1346160"/>
              <a:gd name="connsiteX2" fmla="*/ 0 w 1395070"/>
              <a:gd name="connsiteY2" fmla="*/ 994156 h 1346160"/>
              <a:gd name="connsiteX3" fmla="*/ 36793 w 1395070"/>
              <a:gd name="connsiteY3" fmla="*/ 1085471 h 1346160"/>
              <a:gd name="connsiteX4" fmla="*/ 92664 w 1395070"/>
              <a:gd name="connsiteY4" fmla="*/ 1144383 h 1346160"/>
              <a:gd name="connsiteX5" fmla="*/ 174427 w 1395070"/>
              <a:gd name="connsiteY5" fmla="*/ 1179731 h 1346160"/>
              <a:gd name="connsiteX6" fmla="*/ 288894 w 1395070"/>
              <a:gd name="connsiteY6" fmla="*/ 1179731 h 1346160"/>
              <a:gd name="connsiteX7" fmla="*/ 365206 w 1395070"/>
              <a:gd name="connsiteY7" fmla="*/ 1213606 h 1346160"/>
              <a:gd name="connsiteX8" fmla="*/ 452419 w 1395070"/>
              <a:gd name="connsiteY8" fmla="*/ 1307867 h 1346160"/>
              <a:gd name="connsiteX9" fmla="*/ 535545 w 1395070"/>
              <a:gd name="connsiteY9" fmla="*/ 1346160 h 1346160"/>
              <a:gd name="connsiteX10" fmla="*/ 1234814 w 1395070"/>
              <a:gd name="connsiteY10" fmla="*/ 1346160 h 1346160"/>
              <a:gd name="connsiteX11" fmla="*/ 1395070 w 1395070"/>
              <a:gd name="connsiteY11" fmla="*/ 1344573 h 1346160"/>
              <a:gd name="connsiteX12" fmla="*/ 1315695 w 1395070"/>
              <a:gd name="connsiteY12" fmla="*/ 1337323 h 1346160"/>
              <a:gd name="connsiteX13" fmla="*/ 1287574 w 1395070"/>
              <a:gd name="connsiteY13" fmla="*/ 1337323 h 1346160"/>
              <a:gd name="connsiteX14" fmla="*/ 535545 w 1395070"/>
              <a:gd name="connsiteY14" fmla="*/ 1337323 h 1346160"/>
              <a:gd name="connsiteX15" fmla="*/ 459233 w 1395070"/>
              <a:gd name="connsiteY15" fmla="*/ 1301976 h 1346160"/>
              <a:gd name="connsiteX16" fmla="*/ 372020 w 1395070"/>
              <a:gd name="connsiteY16" fmla="*/ 1207715 h 1346160"/>
              <a:gd name="connsiteX17" fmla="*/ 288894 w 1395070"/>
              <a:gd name="connsiteY17" fmla="*/ 1170894 h 1346160"/>
              <a:gd name="connsiteX18" fmla="*/ 174427 w 1395070"/>
              <a:gd name="connsiteY18" fmla="*/ 1170894 h 1346160"/>
              <a:gd name="connsiteX19" fmla="*/ 98115 w 1395070"/>
              <a:gd name="connsiteY19" fmla="*/ 1138492 h 1346160"/>
              <a:gd name="connsiteX20" fmla="*/ 42244 w 1395070"/>
              <a:gd name="connsiteY20" fmla="*/ 1079579 h 1346160"/>
              <a:gd name="connsiteX21" fmla="*/ 8177 w 1395070"/>
              <a:gd name="connsiteY21" fmla="*/ 994156 h 1346160"/>
              <a:gd name="connsiteX22" fmla="*/ 8177 w 1395070"/>
              <a:gd name="connsiteY22" fmla="*/ 0 h 1346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95070" h="1346160">
                <a:moveTo>
                  <a:pt x="8177" y="0"/>
                </a:moveTo>
                <a:lnTo>
                  <a:pt x="0" y="0"/>
                </a:lnTo>
                <a:lnTo>
                  <a:pt x="0" y="994156"/>
                </a:lnTo>
                <a:cubicBezTo>
                  <a:pt x="0" y="1029503"/>
                  <a:pt x="13627" y="1061905"/>
                  <a:pt x="36793" y="1085471"/>
                </a:cubicBezTo>
                <a:lnTo>
                  <a:pt x="92664" y="1144383"/>
                </a:lnTo>
                <a:cubicBezTo>
                  <a:pt x="114468" y="1167949"/>
                  <a:pt x="144447" y="1179731"/>
                  <a:pt x="174427" y="1179731"/>
                </a:cubicBezTo>
                <a:lnTo>
                  <a:pt x="288894" y="1179731"/>
                </a:lnTo>
                <a:cubicBezTo>
                  <a:pt x="317511" y="1179731"/>
                  <a:pt x="344765" y="1191514"/>
                  <a:pt x="365206" y="1213606"/>
                </a:cubicBezTo>
                <a:lnTo>
                  <a:pt x="452419" y="1307867"/>
                </a:lnTo>
                <a:cubicBezTo>
                  <a:pt x="475585" y="1332905"/>
                  <a:pt x="504202" y="1346160"/>
                  <a:pt x="535545" y="1346160"/>
                </a:cubicBezTo>
                <a:lnTo>
                  <a:pt x="1234814" y="1346160"/>
                </a:lnTo>
                <a:lnTo>
                  <a:pt x="1395070" y="1344573"/>
                </a:lnTo>
                <a:lnTo>
                  <a:pt x="1315695" y="1337323"/>
                </a:lnTo>
                <a:lnTo>
                  <a:pt x="1287574" y="1337323"/>
                </a:lnTo>
                <a:lnTo>
                  <a:pt x="535545" y="1337323"/>
                </a:lnTo>
                <a:cubicBezTo>
                  <a:pt x="506928" y="1337323"/>
                  <a:pt x="479674" y="1324068"/>
                  <a:pt x="459233" y="1301976"/>
                </a:cubicBezTo>
                <a:lnTo>
                  <a:pt x="372020" y="1207715"/>
                </a:lnTo>
                <a:cubicBezTo>
                  <a:pt x="348854" y="1184150"/>
                  <a:pt x="320237" y="1170894"/>
                  <a:pt x="288894" y="1170894"/>
                </a:cubicBezTo>
                <a:lnTo>
                  <a:pt x="174427" y="1170894"/>
                </a:lnTo>
                <a:cubicBezTo>
                  <a:pt x="145810" y="1170894"/>
                  <a:pt x="118556" y="1159112"/>
                  <a:pt x="98115" y="1138492"/>
                </a:cubicBezTo>
                <a:lnTo>
                  <a:pt x="42244" y="1079579"/>
                </a:lnTo>
                <a:cubicBezTo>
                  <a:pt x="20441" y="1057487"/>
                  <a:pt x="8177" y="1026558"/>
                  <a:pt x="8177" y="994156"/>
                </a:cubicBezTo>
                <a:lnTo>
                  <a:pt x="8177"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988" name="任意多边形: 形状 987">
            <a:extLst>
              <a:ext uri="{FF2B5EF4-FFF2-40B4-BE49-F238E27FC236}">
                <a16:creationId xmlns:a16="http://schemas.microsoft.com/office/drawing/2014/main" id="{82D6C44F-2195-4F7C-65B9-25C90AFBFECF}"/>
              </a:ext>
            </a:extLst>
          </p:cNvPr>
          <p:cNvSpPr>
            <a:spLocks/>
          </p:cNvSpPr>
          <p:nvPr/>
        </p:nvSpPr>
        <p:spPr bwMode="auto">
          <a:xfrm flipH="1">
            <a:off x="6009779" y="4073013"/>
            <a:ext cx="1441107" cy="1346160"/>
          </a:xfrm>
          <a:custGeom>
            <a:avLst/>
            <a:gdLst>
              <a:gd name="connsiteX0" fmla="*/ 8177 w 1315695"/>
              <a:gd name="connsiteY0" fmla="*/ 0 h 1346160"/>
              <a:gd name="connsiteX1" fmla="*/ 0 w 1315695"/>
              <a:gd name="connsiteY1" fmla="*/ 0 h 1346160"/>
              <a:gd name="connsiteX2" fmla="*/ 0 w 1315695"/>
              <a:gd name="connsiteY2" fmla="*/ 994156 h 1346160"/>
              <a:gd name="connsiteX3" fmla="*/ 36793 w 1315695"/>
              <a:gd name="connsiteY3" fmla="*/ 1085471 h 1346160"/>
              <a:gd name="connsiteX4" fmla="*/ 92664 w 1315695"/>
              <a:gd name="connsiteY4" fmla="*/ 1144383 h 1346160"/>
              <a:gd name="connsiteX5" fmla="*/ 174427 w 1315695"/>
              <a:gd name="connsiteY5" fmla="*/ 1179731 h 1346160"/>
              <a:gd name="connsiteX6" fmla="*/ 288894 w 1315695"/>
              <a:gd name="connsiteY6" fmla="*/ 1179731 h 1346160"/>
              <a:gd name="connsiteX7" fmla="*/ 365206 w 1315695"/>
              <a:gd name="connsiteY7" fmla="*/ 1213606 h 1346160"/>
              <a:gd name="connsiteX8" fmla="*/ 452419 w 1315695"/>
              <a:gd name="connsiteY8" fmla="*/ 1307867 h 1346160"/>
              <a:gd name="connsiteX9" fmla="*/ 535545 w 1315695"/>
              <a:gd name="connsiteY9" fmla="*/ 1346160 h 1346160"/>
              <a:gd name="connsiteX10" fmla="*/ 1234814 w 1315695"/>
              <a:gd name="connsiteY10" fmla="*/ 1346160 h 1346160"/>
              <a:gd name="connsiteX11" fmla="*/ 1315695 w 1315695"/>
              <a:gd name="connsiteY11" fmla="*/ 1346160 h 1346160"/>
              <a:gd name="connsiteX12" fmla="*/ 1315695 w 1315695"/>
              <a:gd name="connsiteY12" fmla="*/ 1337323 h 1346160"/>
              <a:gd name="connsiteX13" fmla="*/ 1287574 w 1315695"/>
              <a:gd name="connsiteY13" fmla="*/ 1337323 h 1346160"/>
              <a:gd name="connsiteX14" fmla="*/ 535545 w 1315695"/>
              <a:gd name="connsiteY14" fmla="*/ 1337323 h 1346160"/>
              <a:gd name="connsiteX15" fmla="*/ 459233 w 1315695"/>
              <a:gd name="connsiteY15" fmla="*/ 1301976 h 1346160"/>
              <a:gd name="connsiteX16" fmla="*/ 372020 w 1315695"/>
              <a:gd name="connsiteY16" fmla="*/ 1207715 h 1346160"/>
              <a:gd name="connsiteX17" fmla="*/ 288894 w 1315695"/>
              <a:gd name="connsiteY17" fmla="*/ 1170894 h 1346160"/>
              <a:gd name="connsiteX18" fmla="*/ 174427 w 1315695"/>
              <a:gd name="connsiteY18" fmla="*/ 1170894 h 1346160"/>
              <a:gd name="connsiteX19" fmla="*/ 98115 w 1315695"/>
              <a:gd name="connsiteY19" fmla="*/ 1138492 h 1346160"/>
              <a:gd name="connsiteX20" fmla="*/ 42244 w 1315695"/>
              <a:gd name="connsiteY20" fmla="*/ 1079579 h 1346160"/>
              <a:gd name="connsiteX21" fmla="*/ 8177 w 1315695"/>
              <a:gd name="connsiteY21" fmla="*/ 994156 h 1346160"/>
              <a:gd name="connsiteX0" fmla="*/ 8177 w 1396658"/>
              <a:gd name="connsiteY0" fmla="*/ 0 h 1346160"/>
              <a:gd name="connsiteX1" fmla="*/ 0 w 1396658"/>
              <a:gd name="connsiteY1" fmla="*/ 0 h 1346160"/>
              <a:gd name="connsiteX2" fmla="*/ 0 w 1396658"/>
              <a:gd name="connsiteY2" fmla="*/ 994156 h 1346160"/>
              <a:gd name="connsiteX3" fmla="*/ 36793 w 1396658"/>
              <a:gd name="connsiteY3" fmla="*/ 1085471 h 1346160"/>
              <a:gd name="connsiteX4" fmla="*/ 92664 w 1396658"/>
              <a:gd name="connsiteY4" fmla="*/ 1144383 h 1346160"/>
              <a:gd name="connsiteX5" fmla="*/ 174427 w 1396658"/>
              <a:gd name="connsiteY5" fmla="*/ 1179731 h 1346160"/>
              <a:gd name="connsiteX6" fmla="*/ 288894 w 1396658"/>
              <a:gd name="connsiteY6" fmla="*/ 1179731 h 1346160"/>
              <a:gd name="connsiteX7" fmla="*/ 365206 w 1396658"/>
              <a:gd name="connsiteY7" fmla="*/ 1213606 h 1346160"/>
              <a:gd name="connsiteX8" fmla="*/ 452419 w 1396658"/>
              <a:gd name="connsiteY8" fmla="*/ 1307867 h 1346160"/>
              <a:gd name="connsiteX9" fmla="*/ 535545 w 1396658"/>
              <a:gd name="connsiteY9" fmla="*/ 1346160 h 1346160"/>
              <a:gd name="connsiteX10" fmla="*/ 1234814 w 1396658"/>
              <a:gd name="connsiteY10" fmla="*/ 1346160 h 1346160"/>
              <a:gd name="connsiteX11" fmla="*/ 1315695 w 1396658"/>
              <a:gd name="connsiteY11" fmla="*/ 1346160 h 1346160"/>
              <a:gd name="connsiteX12" fmla="*/ 1396658 w 1396658"/>
              <a:gd name="connsiteY12" fmla="*/ 1340498 h 1346160"/>
              <a:gd name="connsiteX13" fmla="*/ 1287574 w 1396658"/>
              <a:gd name="connsiteY13" fmla="*/ 1337323 h 1346160"/>
              <a:gd name="connsiteX14" fmla="*/ 535545 w 1396658"/>
              <a:gd name="connsiteY14" fmla="*/ 1337323 h 1346160"/>
              <a:gd name="connsiteX15" fmla="*/ 459233 w 1396658"/>
              <a:gd name="connsiteY15" fmla="*/ 1301976 h 1346160"/>
              <a:gd name="connsiteX16" fmla="*/ 372020 w 1396658"/>
              <a:gd name="connsiteY16" fmla="*/ 1207715 h 1346160"/>
              <a:gd name="connsiteX17" fmla="*/ 288894 w 1396658"/>
              <a:gd name="connsiteY17" fmla="*/ 1170894 h 1346160"/>
              <a:gd name="connsiteX18" fmla="*/ 174427 w 1396658"/>
              <a:gd name="connsiteY18" fmla="*/ 1170894 h 1346160"/>
              <a:gd name="connsiteX19" fmla="*/ 98115 w 1396658"/>
              <a:gd name="connsiteY19" fmla="*/ 1138492 h 1346160"/>
              <a:gd name="connsiteX20" fmla="*/ 42244 w 1396658"/>
              <a:gd name="connsiteY20" fmla="*/ 1079579 h 1346160"/>
              <a:gd name="connsiteX21" fmla="*/ 8177 w 1396658"/>
              <a:gd name="connsiteY21" fmla="*/ 994156 h 1346160"/>
              <a:gd name="connsiteX22" fmla="*/ 8177 w 1396658"/>
              <a:gd name="connsiteY22" fmla="*/ 0 h 1346160"/>
              <a:gd name="connsiteX0" fmla="*/ 8177 w 1401420"/>
              <a:gd name="connsiteY0" fmla="*/ 0 h 1346160"/>
              <a:gd name="connsiteX1" fmla="*/ 0 w 1401420"/>
              <a:gd name="connsiteY1" fmla="*/ 0 h 1346160"/>
              <a:gd name="connsiteX2" fmla="*/ 0 w 1401420"/>
              <a:gd name="connsiteY2" fmla="*/ 994156 h 1346160"/>
              <a:gd name="connsiteX3" fmla="*/ 36793 w 1401420"/>
              <a:gd name="connsiteY3" fmla="*/ 1085471 h 1346160"/>
              <a:gd name="connsiteX4" fmla="*/ 92664 w 1401420"/>
              <a:gd name="connsiteY4" fmla="*/ 1144383 h 1346160"/>
              <a:gd name="connsiteX5" fmla="*/ 174427 w 1401420"/>
              <a:gd name="connsiteY5" fmla="*/ 1179731 h 1346160"/>
              <a:gd name="connsiteX6" fmla="*/ 288894 w 1401420"/>
              <a:gd name="connsiteY6" fmla="*/ 1179731 h 1346160"/>
              <a:gd name="connsiteX7" fmla="*/ 365206 w 1401420"/>
              <a:gd name="connsiteY7" fmla="*/ 1213606 h 1346160"/>
              <a:gd name="connsiteX8" fmla="*/ 452419 w 1401420"/>
              <a:gd name="connsiteY8" fmla="*/ 1307867 h 1346160"/>
              <a:gd name="connsiteX9" fmla="*/ 535545 w 1401420"/>
              <a:gd name="connsiteY9" fmla="*/ 1346160 h 1346160"/>
              <a:gd name="connsiteX10" fmla="*/ 1234814 w 1401420"/>
              <a:gd name="connsiteY10" fmla="*/ 1346160 h 1346160"/>
              <a:gd name="connsiteX11" fmla="*/ 1401420 w 1401420"/>
              <a:gd name="connsiteY11" fmla="*/ 1346160 h 1346160"/>
              <a:gd name="connsiteX12" fmla="*/ 1396658 w 1401420"/>
              <a:gd name="connsiteY12" fmla="*/ 1340498 h 1346160"/>
              <a:gd name="connsiteX13" fmla="*/ 1287574 w 1401420"/>
              <a:gd name="connsiteY13" fmla="*/ 1337323 h 1346160"/>
              <a:gd name="connsiteX14" fmla="*/ 535545 w 1401420"/>
              <a:gd name="connsiteY14" fmla="*/ 1337323 h 1346160"/>
              <a:gd name="connsiteX15" fmla="*/ 459233 w 1401420"/>
              <a:gd name="connsiteY15" fmla="*/ 1301976 h 1346160"/>
              <a:gd name="connsiteX16" fmla="*/ 372020 w 1401420"/>
              <a:gd name="connsiteY16" fmla="*/ 1207715 h 1346160"/>
              <a:gd name="connsiteX17" fmla="*/ 288894 w 1401420"/>
              <a:gd name="connsiteY17" fmla="*/ 1170894 h 1346160"/>
              <a:gd name="connsiteX18" fmla="*/ 174427 w 1401420"/>
              <a:gd name="connsiteY18" fmla="*/ 1170894 h 1346160"/>
              <a:gd name="connsiteX19" fmla="*/ 98115 w 1401420"/>
              <a:gd name="connsiteY19" fmla="*/ 1138492 h 1346160"/>
              <a:gd name="connsiteX20" fmla="*/ 42244 w 1401420"/>
              <a:gd name="connsiteY20" fmla="*/ 1079579 h 1346160"/>
              <a:gd name="connsiteX21" fmla="*/ 8177 w 1401420"/>
              <a:gd name="connsiteY21" fmla="*/ 994156 h 1346160"/>
              <a:gd name="connsiteX22" fmla="*/ 8177 w 1401420"/>
              <a:gd name="connsiteY22" fmla="*/ 0 h 1346160"/>
              <a:gd name="connsiteX0" fmla="*/ 8177 w 1418883"/>
              <a:gd name="connsiteY0" fmla="*/ 0 h 1346160"/>
              <a:gd name="connsiteX1" fmla="*/ 0 w 1418883"/>
              <a:gd name="connsiteY1" fmla="*/ 0 h 1346160"/>
              <a:gd name="connsiteX2" fmla="*/ 0 w 1418883"/>
              <a:gd name="connsiteY2" fmla="*/ 994156 h 1346160"/>
              <a:gd name="connsiteX3" fmla="*/ 36793 w 1418883"/>
              <a:gd name="connsiteY3" fmla="*/ 1085471 h 1346160"/>
              <a:gd name="connsiteX4" fmla="*/ 92664 w 1418883"/>
              <a:gd name="connsiteY4" fmla="*/ 1144383 h 1346160"/>
              <a:gd name="connsiteX5" fmla="*/ 174427 w 1418883"/>
              <a:gd name="connsiteY5" fmla="*/ 1179731 h 1346160"/>
              <a:gd name="connsiteX6" fmla="*/ 288894 w 1418883"/>
              <a:gd name="connsiteY6" fmla="*/ 1179731 h 1346160"/>
              <a:gd name="connsiteX7" fmla="*/ 365206 w 1418883"/>
              <a:gd name="connsiteY7" fmla="*/ 1213606 h 1346160"/>
              <a:gd name="connsiteX8" fmla="*/ 452419 w 1418883"/>
              <a:gd name="connsiteY8" fmla="*/ 1307867 h 1346160"/>
              <a:gd name="connsiteX9" fmla="*/ 535545 w 1418883"/>
              <a:gd name="connsiteY9" fmla="*/ 1346160 h 1346160"/>
              <a:gd name="connsiteX10" fmla="*/ 1234814 w 1418883"/>
              <a:gd name="connsiteY10" fmla="*/ 1346160 h 1346160"/>
              <a:gd name="connsiteX11" fmla="*/ 1401420 w 1418883"/>
              <a:gd name="connsiteY11" fmla="*/ 1346160 h 1346160"/>
              <a:gd name="connsiteX12" fmla="*/ 1418883 w 1418883"/>
              <a:gd name="connsiteY12" fmla="*/ 1340498 h 1346160"/>
              <a:gd name="connsiteX13" fmla="*/ 1287574 w 1418883"/>
              <a:gd name="connsiteY13" fmla="*/ 1337323 h 1346160"/>
              <a:gd name="connsiteX14" fmla="*/ 535545 w 1418883"/>
              <a:gd name="connsiteY14" fmla="*/ 1337323 h 1346160"/>
              <a:gd name="connsiteX15" fmla="*/ 459233 w 1418883"/>
              <a:gd name="connsiteY15" fmla="*/ 1301976 h 1346160"/>
              <a:gd name="connsiteX16" fmla="*/ 372020 w 1418883"/>
              <a:gd name="connsiteY16" fmla="*/ 1207715 h 1346160"/>
              <a:gd name="connsiteX17" fmla="*/ 288894 w 1418883"/>
              <a:gd name="connsiteY17" fmla="*/ 1170894 h 1346160"/>
              <a:gd name="connsiteX18" fmla="*/ 174427 w 1418883"/>
              <a:gd name="connsiteY18" fmla="*/ 1170894 h 1346160"/>
              <a:gd name="connsiteX19" fmla="*/ 98115 w 1418883"/>
              <a:gd name="connsiteY19" fmla="*/ 1138492 h 1346160"/>
              <a:gd name="connsiteX20" fmla="*/ 42244 w 1418883"/>
              <a:gd name="connsiteY20" fmla="*/ 1079579 h 1346160"/>
              <a:gd name="connsiteX21" fmla="*/ 8177 w 1418883"/>
              <a:gd name="connsiteY21" fmla="*/ 994156 h 1346160"/>
              <a:gd name="connsiteX22" fmla="*/ 8177 w 1418883"/>
              <a:gd name="connsiteY22" fmla="*/ 0 h 1346160"/>
              <a:gd name="connsiteX0" fmla="*/ 8177 w 1418883"/>
              <a:gd name="connsiteY0" fmla="*/ 0 h 1390610"/>
              <a:gd name="connsiteX1" fmla="*/ 0 w 1418883"/>
              <a:gd name="connsiteY1" fmla="*/ 0 h 1390610"/>
              <a:gd name="connsiteX2" fmla="*/ 0 w 1418883"/>
              <a:gd name="connsiteY2" fmla="*/ 994156 h 1390610"/>
              <a:gd name="connsiteX3" fmla="*/ 36793 w 1418883"/>
              <a:gd name="connsiteY3" fmla="*/ 1085471 h 1390610"/>
              <a:gd name="connsiteX4" fmla="*/ 92664 w 1418883"/>
              <a:gd name="connsiteY4" fmla="*/ 1144383 h 1390610"/>
              <a:gd name="connsiteX5" fmla="*/ 174427 w 1418883"/>
              <a:gd name="connsiteY5" fmla="*/ 1179731 h 1390610"/>
              <a:gd name="connsiteX6" fmla="*/ 288894 w 1418883"/>
              <a:gd name="connsiteY6" fmla="*/ 1179731 h 1390610"/>
              <a:gd name="connsiteX7" fmla="*/ 365206 w 1418883"/>
              <a:gd name="connsiteY7" fmla="*/ 1213606 h 1390610"/>
              <a:gd name="connsiteX8" fmla="*/ 452419 w 1418883"/>
              <a:gd name="connsiteY8" fmla="*/ 1307867 h 1390610"/>
              <a:gd name="connsiteX9" fmla="*/ 535545 w 1418883"/>
              <a:gd name="connsiteY9" fmla="*/ 1346160 h 1390610"/>
              <a:gd name="connsiteX10" fmla="*/ 1234814 w 1418883"/>
              <a:gd name="connsiteY10" fmla="*/ 1346160 h 1390610"/>
              <a:gd name="connsiteX11" fmla="*/ 1409357 w 1418883"/>
              <a:gd name="connsiteY11" fmla="*/ 1390610 h 1390610"/>
              <a:gd name="connsiteX12" fmla="*/ 1418883 w 1418883"/>
              <a:gd name="connsiteY12" fmla="*/ 1340498 h 1390610"/>
              <a:gd name="connsiteX13" fmla="*/ 1287574 w 1418883"/>
              <a:gd name="connsiteY13" fmla="*/ 1337323 h 1390610"/>
              <a:gd name="connsiteX14" fmla="*/ 535545 w 1418883"/>
              <a:gd name="connsiteY14" fmla="*/ 1337323 h 1390610"/>
              <a:gd name="connsiteX15" fmla="*/ 459233 w 1418883"/>
              <a:gd name="connsiteY15" fmla="*/ 1301976 h 1390610"/>
              <a:gd name="connsiteX16" fmla="*/ 372020 w 1418883"/>
              <a:gd name="connsiteY16" fmla="*/ 1207715 h 1390610"/>
              <a:gd name="connsiteX17" fmla="*/ 288894 w 1418883"/>
              <a:gd name="connsiteY17" fmla="*/ 1170894 h 1390610"/>
              <a:gd name="connsiteX18" fmla="*/ 174427 w 1418883"/>
              <a:gd name="connsiteY18" fmla="*/ 1170894 h 1390610"/>
              <a:gd name="connsiteX19" fmla="*/ 98115 w 1418883"/>
              <a:gd name="connsiteY19" fmla="*/ 1138492 h 1390610"/>
              <a:gd name="connsiteX20" fmla="*/ 42244 w 1418883"/>
              <a:gd name="connsiteY20" fmla="*/ 1079579 h 1390610"/>
              <a:gd name="connsiteX21" fmla="*/ 8177 w 1418883"/>
              <a:gd name="connsiteY21" fmla="*/ 994156 h 1390610"/>
              <a:gd name="connsiteX22" fmla="*/ 8177 w 1418883"/>
              <a:gd name="connsiteY22" fmla="*/ 0 h 1390610"/>
              <a:gd name="connsiteX0" fmla="*/ 8177 w 1428408"/>
              <a:gd name="connsiteY0" fmla="*/ 0 h 1390610"/>
              <a:gd name="connsiteX1" fmla="*/ 0 w 1428408"/>
              <a:gd name="connsiteY1" fmla="*/ 0 h 1390610"/>
              <a:gd name="connsiteX2" fmla="*/ 0 w 1428408"/>
              <a:gd name="connsiteY2" fmla="*/ 994156 h 1390610"/>
              <a:gd name="connsiteX3" fmla="*/ 36793 w 1428408"/>
              <a:gd name="connsiteY3" fmla="*/ 1085471 h 1390610"/>
              <a:gd name="connsiteX4" fmla="*/ 92664 w 1428408"/>
              <a:gd name="connsiteY4" fmla="*/ 1144383 h 1390610"/>
              <a:gd name="connsiteX5" fmla="*/ 174427 w 1428408"/>
              <a:gd name="connsiteY5" fmla="*/ 1179731 h 1390610"/>
              <a:gd name="connsiteX6" fmla="*/ 288894 w 1428408"/>
              <a:gd name="connsiteY6" fmla="*/ 1179731 h 1390610"/>
              <a:gd name="connsiteX7" fmla="*/ 365206 w 1428408"/>
              <a:gd name="connsiteY7" fmla="*/ 1213606 h 1390610"/>
              <a:gd name="connsiteX8" fmla="*/ 452419 w 1428408"/>
              <a:gd name="connsiteY8" fmla="*/ 1307867 h 1390610"/>
              <a:gd name="connsiteX9" fmla="*/ 535545 w 1428408"/>
              <a:gd name="connsiteY9" fmla="*/ 1346160 h 1390610"/>
              <a:gd name="connsiteX10" fmla="*/ 1234814 w 1428408"/>
              <a:gd name="connsiteY10" fmla="*/ 1346160 h 1390610"/>
              <a:gd name="connsiteX11" fmla="*/ 1409357 w 1428408"/>
              <a:gd name="connsiteY11" fmla="*/ 1390610 h 1390610"/>
              <a:gd name="connsiteX12" fmla="*/ 1428408 w 1428408"/>
              <a:gd name="connsiteY12" fmla="*/ 1381773 h 1390610"/>
              <a:gd name="connsiteX13" fmla="*/ 1287574 w 1428408"/>
              <a:gd name="connsiteY13" fmla="*/ 1337323 h 1390610"/>
              <a:gd name="connsiteX14" fmla="*/ 535545 w 1428408"/>
              <a:gd name="connsiteY14" fmla="*/ 1337323 h 1390610"/>
              <a:gd name="connsiteX15" fmla="*/ 459233 w 1428408"/>
              <a:gd name="connsiteY15" fmla="*/ 1301976 h 1390610"/>
              <a:gd name="connsiteX16" fmla="*/ 372020 w 1428408"/>
              <a:gd name="connsiteY16" fmla="*/ 1207715 h 1390610"/>
              <a:gd name="connsiteX17" fmla="*/ 288894 w 1428408"/>
              <a:gd name="connsiteY17" fmla="*/ 1170894 h 1390610"/>
              <a:gd name="connsiteX18" fmla="*/ 174427 w 1428408"/>
              <a:gd name="connsiteY18" fmla="*/ 1170894 h 1390610"/>
              <a:gd name="connsiteX19" fmla="*/ 98115 w 1428408"/>
              <a:gd name="connsiteY19" fmla="*/ 1138492 h 1390610"/>
              <a:gd name="connsiteX20" fmla="*/ 42244 w 1428408"/>
              <a:gd name="connsiteY20" fmla="*/ 1079579 h 1390610"/>
              <a:gd name="connsiteX21" fmla="*/ 8177 w 1428408"/>
              <a:gd name="connsiteY21" fmla="*/ 994156 h 1390610"/>
              <a:gd name="connsiteX22" fmla="*/ 8177 w 1428408"/>
              <a:gd name="connsiteY22" fmla="*/ 0 h 1390610"/>
              <a:gd name="connsiteX0" fmla="*/ 8177 w 1429995"/>
              <a:gd name="connsiteY0" fmla="*/ 0 h 1390610"/>
              <a:gd name="connsiteX1" fmla="*/ 0 w 1429995"/>
              <a:gd name="connsiteY1" fmla="*/ 0 h 1390610"/>
              <a:gd name="connsiteX2" fmla="*/ 0 w 1429995"/>
              <a:gd name="connsiteY2" fmla="*/ 994156 h 1390610"/>
              <a:gd name="connsiteX3" fmla="*/ 36793 w 1429995"/>
              <a:gd name="connsiteY3" fmla="*/ 1085471 h 1390610"/>
              <a:gd name="connsiteX4" fmla="*/ 92664 w 1429995"/>
              <a:gd name="connsiteY4" fmla="*/ 1144383 h 1390610"/>
              <a:gd name="connsiteX5" fmla="*/ 174427 w 1429995"/>
              <a:gd name="connsiteY5" fmla="*/ 1179731 h 1390610"/>
              <a:gd name="connsiteX6" fmla="*/ 288894 w 1429995"/>
              <a:gd name="connsiteY6" fmla="*/ 1179731 h 1390610"/>
              <a:gd name="connsiteX7" fmla="*/ 365206 w 1429995"/>
              <a:gd name="connsiteY7" fmla="*/ 1213606 h 1390610"/>
              <a:gd name="connsiteX8" fmla="*/ 452419 w 1429995"/>
              <a:gd name="connsiteY8" fmla="*/ 1307867 h 1390610"/>
              <a:gd name="connsiteX9" fmla="*/ 535545 w 1429995"/>
              <a:gd name="connsiteY9" fmla="*/ 1346160 h 1390610"/>
              <a:gd name="connsiteX10" fmla="*/ 1234814 w 1429995"/>
              <a:gd name="connsiteY10" fmla="*/ 1346160 h 1390610"/>
              <a:gd name="connsiteX11" fmla="*/ 1409357 w 1429995"/>
              <a:gd name="connsiteY11" fmla="*/ 1390610 h 1390610"/>
              <a:gd name="connsiteX12" fmla="*/ 1429995 w 1429995"/>
              <a:gd name="connsiteY12" fmla="*/ 1337323 h 1390610"/>
              <a:gd name="connsiteX13" fmla="*/ 1287574 w 1429995"/>
              <a:gd name="connsiteY13" fmla="*/ 1337323 h 1390610"/>
              <a:gd name="connsiteX14" fmla="*/ 535545 w 1429995"/>
              <a:gd name="connsiteY14" fmla="*/ 1337323 h 1390610"/>
              <a:gd name="connsiteX15" fmla="*/ 459233 w 1429995"/>
              <a:gd name="connsiteY15" fmla="*/ 1301976 h 1390610"/>
              <a:gd name="connsiteX16" fmla="*/ 372020 w 1429995"/>
              <a:gd name="connsiteY16" fmla="*/ 1207715 h 1390610"/>
              <a:gd name="connsiteX17" fmla="*/ 288894 w 1429995"/>
              <a:gd name="connsiteY17" fmla="*/ 1170894 h 1390610"/>
              <a:gd name="connsiteX18" fmla="*/ 174427 w 1429995"/>
              <a:gd name="connsiteY18" fmla="*/ 1170894 h 1390610"/>
              <a:gd name="connsiteX19" fmla="*/ 98115 w 1429995"/>
              <a:gd name="connsiteY19" fmla="*/ 1138492 h 1390610"/>
              <a:gd name="connsiteX20" fmla="*/ 42244 w 1429995"/>
              <a:gd name="connsiteY20" fmla="*/ 1079579 h 1390610"/>
              <a:gd name="connsiteX21" fmla="*/ 8177 w 1429995"/>
              <a:gd name="connsiteY21" fmla="*/ 994156 h 1390610"/>
              <a:gd name="connsiteX22" fmla="*/ 8177 w 1429995"/>
              <a:gd name="connsiteY22" fmla="*/ 0 h 1390610"/>
              <a:gd name="connsiteX0" fmla="*/ 8177 w 1431582"/>
              <a:gd name="connsiteY0" fmla="*/ 0 h 1382672"/>
              <a:gd name="connsiteX1" fmla="*/ 0 w 1431582"/>
              <a:gd name="connsiteY1" fmla="*/ 0 h 1382672"/>
              <a:gd name="connsiteX2" fmla="*/ 0 w 1431582"/>
              <a:gd name="connsiteY2" fmla="*/ 994156 h 1382672"/>
              <a:gd name="connsiteX3" fmla="*/ 36793 w 1431582"/>
              <a:gd name="connsiteY3" fmla="*/ 1085471 h 1382672"/>
              <a:gd name="connsiteX4" fmla="*/ 92664 w 1431582"/>
              <a:gd name="connsiteY4" fmla="*/ 1144383 h 1382672"/>
              <a:gd name="connsiteX5" fmla="*/ 174427 w 1431582"/>
              <a:gd name="connsiteY5" fmla="*/ 1179731 h 1382672"/>
              <a:gd name="connsiteX6" fmla="*/ 288894 w 1431582"/>
              <a:gd name="connsiteY6" fmla="*/ 1179731 h 1382672"/>
              <a:gd name="connsiteX7" fmla="*/ 365206 w 1431582"/>
              <a:gd name="connsiteY7" fmla="*/ 1213606 h 1382672"/>
              <a:gd name="connsiteX8" fmla="*/ 452419 w 1431582"/>
              <a:gd name="connsiteY8" fmla="*/ 1307867 h 1382672"/>
              <a:gd name="connsiteX9" fmla="*/ 535545 w 1431582"/>
              <a:gd name="connsiteY9" fmla="*/ 1346160 h 1382672"/>
              <a:gd name="connsiteX10" fmla="*/ 1234814 w 1431582"/>
              <a:gd name="connsiteY10" fmla="*/ 1346160 h 1382672"/>
              <a:gd name="connsiteX11" fmla="*/ 1431582 w 1431582"/>
              <a:gd name="connsiteY11" fmla="*/ 1382672 h 1382672"/>
              <a:gd name="connsiteX12" fmla="*/ 1429995 w 1431582"/>
              <a:gd name="connsiteY12" fmla="*/ 1337323 h 1382672"/>
              <a:gd name="connsiteX13" fmla="*/ 1287574 w 1431582"/>
              <a:gd name="connsiteY13" fmla="*/ 1337323 h 1382672"/>
              <a:gd name="connsiteX14" fmla="*/ 535545 w 1431582"/>
              <a:gd name="connsiteY14" fmla="*/ 1337323 h 1382672"/>
              <a:gd name="connsiteX15" fmla="*/ 459233 w 1431582"/>
              <a:gd name="connsiteY15" fmla="*/ 1301976 h 1382672"/>
              <a:gd name="connsiteX16" fmla="*/ 372020 w 1431582"/>
              <a:gd name="connsiteY16" fmla="*/ 1207715 h 1382672"/>
              <a:gd name="connsiteX17" fmla="*/ 288894 w 1431582"/>
              <a:gd name="connsiteY17" fmla="*/ 1170894 h 1382672"/>
              <a:gd name="connsiteX18" fmla="*/ 174427 w 1431582"/>
              <a:gd name="connsiteY18" fmla="*/ 1170894 h 1382672"/>
              <a:gd name="connsiteX19" fmla="*/ 98115 w 1431582"/>
              <a:gd name="connsiteY19" fmla="*/ 1138492 h 1382672"/>
              <a:gd name="connsiteX20" fmla="*/ 42244 w 1431582"/>
              <a:gd name="connsiteY20" fmla="*/ 1079579 h 1382672"/>
              <a:gd name="connsiteX21" fmla="*/ 8177 w 1431582"/>
              <a:gd name="connsiteY21" fmla="*/ 994156 h 1382672"/>
              <a:gd name="connsiteX22" fmla="*/ 8177 w 1431582"/>
              <a:gd name="connsiteY22" fmla="*/ 0 h 1382672"/>
              <a:gd name="connsiteX0" fmla="*/ 8177 w 1456982"/>
              <a:gd name="connsiteY0" fmla="*/ 0 h 1349334"/>
              <a:gd name="connsiteX1" fmla="*/ 0 w 1456982"/>
              <a:gd name="connsiteY1" fmla="*/ 0 h 1349334"/>
              <a:gd name="connsiteX2" fmla="*/ 0 w 1456982"/>
              <a:gd name="connsiteY2" fmla="*/ 994156 h 1349334"/>
              <a:gd name="connsiteX3" fmla="*/ 36793 w 1456982"/>
              <a:gd name="connsiteY3" fmla="*/ 1085471 h 1349334"/>
              <a:gd name="connsiteX4" fmla="*/ 92664 w 1456982"/>
              <a:gd name="connsiteY4" fmla="*/ 1144383 h 1349334"/>
              <a:gd name="connsiteX5" fmla="*/ 174427 w 1456982"/>
              <a:gd name="connsiteY5" fmla="*/ 1179731 h 1349334"/>
              <a:gd name="connsiteX6" fmla="*/ 288894 w 1456982"/>
              <a:gd name="connsiteY6" fmla="*/ 1179731 h 1349334"/>
              <a:gd name="connsiteX7" fmla="*/ 365206 w 1456982"/>
              <a:gd name="connsiteY7" fmla="*/ 1213606 h 1349334"/>
              <a:gd name="connsiteX8" fmla="*/ 452419 w 1456982"/>
              <a:gd name="connsiteY8" fmla="*/ 1307867 h 1349334"/>
              <a:gd name="connsiteX9" fmla="*/ 535545 w 1456982"/>
              <a:gd name="connsiteY9" fmla="*/ 1346160 h 1349334"/>
              <a:gd name="connsiteX10" fmla="*/ 1234814 w 1456982"/>
              <a:gd name="connsiteY10" fmla="*/ 1346160 h 1349334"/>
              <a:gd name="connsiteX11" fmla="*/ 1456982 w 1456982"/>
              <a:gd name="connsiteY11" fmla="*/ 1349334 h 1349334"/>
              <a:gd name="connsiteX12" fmla="*/ 1429995 w 1456982"/>
              <a:gd name="connsiteY12" fmla="*/ 1337323 h 1349334"/>
              <a:gd name="connsiteX13" fmla="*/ 1287574 w 1456982"/>
              <a:gd name="connsiteY13" fmla="*/ 1337323 h 1349334"/>
              <a:gd name="connsiteX14" fmla="*/ 535545 w 1456982"/>
              <a:gd name="connsiteY14" fmla="*/ 1337323 h 1349334"/>
              <a:gd name="connsiteX15" fmla="*/ 459233 w 1456982"/>
              <a:gd name="connsiteY15" fmla="*/ 1301976 h 1349334"/>
              <a:gd name="connsiteX16" fmla="*/ 372020 w 1456982"/>
              <a:gd name="connsiteY16" fmla="*/ 1207715 h 1349334"/>
              <a:gd name="connsiteX17" fmla="*/ 288894 w 1456982"/>
              <a:gd name="connsiteY17" fmla="*/ 1170894 h 1349334"/>
              <a:gd name="connsiteX18" fmla="*/ 174427 w 1456982"/>
              <a:gd name="connsiteY18" fmla="*/ 1170894 h 1349334"/>
              <a:gd name="connsiteX19" fmla="*/ 98115 w 1456982"/>
              <a:gd name="connsiteY19" fmla="*/ 1138492 h 1349334"/>
              <a:gd name="connsiteX20" fmla="*/ 42244 w 1456982"/>
              <a:gd name="connsiteY20" fmla="*/ 1079579 h 1349334"/>
              <a:gd name="connsiteX21" fmla="*/ 8177 w 1456982"/>
              <a:gd name="connsiteY21" fmla="*/ 994156 h 1349334"/>
              <a:gd name="connsiteX22" fmla="*/ 8177 w 1456982"/>
              <a:gd name="connsiteY22" fmla="*/ 0 h 1349334"/>
              <a:gd name="connsiteX0" fmla="*/ 8177 w 1460157"/>
              <a:gd name="connsiteY0" fmla="*/ 0 h 1349334"/>
              <a:gd name="connsiteX1" fmla="*/ 0 w 1460157"/>
              <a:gd name="connsiteY1" fmla="*/ 0 h 1349334"/>
              <a:gd name="connsiteX2" fmla="*/ 0 w 1460157"/>
              <a:gd name="connsiteY2" fmla="*/ 994156 h 1349334"/>
              <a:gd name="connsiteX3" fmla="*/ 36793 w 1460157"/>
              <a:gd name="connsiteY3" fmla="*/ 1085471 h 1349334"/>
              <a:gd name="connsiteX4" fmla="*/ 92664 w 1460157"/>
              <a:gd name="connsiteY4" fmla="*/ 1144383 h 1349334"/>
              <a:gd name="connsiteX5" fmla="*/ 174427 w 1460157"/>
              <a:gd name="connsiteY5" fmla="*/ 1179731 h 1349334"/>
              <a:gd name="connsiteX6" fmla="*/ 288894 w 1460157"/>
              <a:gd name="connsiteY6" fmla="*/ 1179731 h 1349334"/>
              <a:gd name="connsiteX7" fmla="*/ 365206 w 1460157"/>
              <a:gd name="connsiteY7" fmla="*/ 1213606 h 1349334"/>
              <a:gd name="connsiteX8" fmla="*/ 452419 w 1460157"/>
              <a:gd name="connsiteY8" fmla="*/ 1307867 h 1349334"/>
              <a:gd name="connsiteX9" fmla="*/ 535545 w 1460157"/>
              <a:gd name="connsiteY9" fmla="*/ 1346160 h 1349334"/>
              <a:gd name="connsiteX10" fmla="*/ 1234814 w 1460157"/>
              <a:gd name="connsiteY10" fmla="*/ 1346160 h 1349334"/>
              <a:gd name="connsiteX11" fmla="*/ 1460157 w 1460157"/>
              <a:gd name="connsiteY11" fmla="*/ 1349334 h 1349334"/>
              <a:gd name="connsiteX12" fmla="*/ 1429995 w 1460157"/>
              <a:gd name="connsiteY12" fmla="*/ 1337323 h 1349334"/>
              <a:gd name="connsiteX13" fmla="*/ 1287574 w 1460157"/>
              <a:gd name="connsiteY13" fmla="*/ 1337323 h 1349334"/>
              <a:gd name="connsiteX14" fmla="*/ 535545 w 1460157"/>
              <a:gd name="connsiteY14" fmla="*/ 1337323 h 1349334"/>
              <a:gd name="connsiteX15" fmla="*/ 459233 w 1460157"/>
              <a:gd name="connsiteY15" fmla="*/ 1301976 h 1349334"/>
              <a:gd name="connsiteX16" fmla="*/ 372020 w 1460157"/>
              <a:gd name="connsiteY16" fmla="*/ 1207715 h 1349334"/>
              <a:gd name="connsiteX17" fmla="*/ 288894 w 1460157"/>
              <a:gd name="connsiteY17" fmla="*/ 1170894 h 1349334"/>
              <a:gd name="connsiteX18" fmla="*/ 174427 w 1460157"/>
              <a:gd name="connsiteY18" fmla="*/ 1170894 h 1349334"/>
              <a:gd name="connsiteX19" fmla="*/ 98115 w 1460157"/>
              <a:gd name="connsiteY19" fmla="*/ 1138492 h 1349334"/>
              <a:gd name="connsiteX20" fmla="*/ 42244 w 1460157"/>
              <a:gd name="connsiteY20" fmla="*/ 1079579 h 1349334"/>
              <a:gd name="connsiteX21" fmla="*/ 8177 w 1460157"/>
              <a:gd name="connsiteY21" fmla="*/ 994156 h 1349334"/>
              <a:gd name="connsiteX22" fmla="*/ 8177 w 1460157"/>
              <a:gd name="connsiteY22" fmla="*/ 0 h 1349334"/>
              <a:gd name="connsiteX0" fmla="*/ 8177 w 1441107"/>
              <a:gd name="connsiteY0" fmla="*/ 0 h 1346160"/>
              <a:gd name="connsiteX1" fmla="*/ 0 w 1441107"/>
              <a:gd name="connsiteY1" fmla="*/ 0 h 1346160"/>
              <a:gd name="connsiteX2" fmla="*/ 0 w 1441107"/>
              <a:gd name="connsiteY2" fmla="*/ 994156 h 1346160"/>
              <a:gd name="connsiteX3" fmla="*/ 36793 w 1441107"/>
              <a:gd name="connsiteY3" fmla="*/ 1085471 h 1346160"/>
              <a:gd name="connsiteX4" fmla="*/ 92664 w 1441107"/>
              <a:gd name="connsiteY4" fmla="*/ 1144383 h 1346160"/>
              <a:gd name="connsiteX5" fmla="*/ 174427 w 1441107"/>
              <a:gd name="connsiteY5" fmla="*/ 1179731 h 1346160"/>
              <a:gd name="connsiteX6" fmla="*/ 288894 w 1441107"/>
              <a:gd name="connsiteY6" fmla="*/ 1179731 h 1346160"/>
              <a:gd name="connsiteX7" fmla="*/ 365206 w 1441107"/>
              <a:gd name="connsiteY7" fmla="*/ 1213606 h 1346160"/>
              <a:gd name="connsiteX8" fmla="*/ 452419 w 1441107"/>
              <a:gd name="connsiteY8" fmla="*/ 1307867 h 1346160"/>
              <a:gd name="connsiteX9" fmla="*/ 535545 w 1441107"/>
              <a:gd name="connsiteY9" fmla="*/ 1346160 h 1346160"/>
              <a:gd name="connsiteX10" fmla="*/ 1234814 w 1441107"/>
              <a:gd name="connsiteY10" fmla="*/ 1346160 h 1346160"/>
              <a:gd name="connsiteX11" fmla="*/ 1441107 w 1441107"/>
              <a:gd name="connsiteY11" fmla="*/ 1346159 h 1346160"/>
              <a:gd name="connsiteX12" fmla="*/ 1429995 w 1441107"/>
              <a:gd name="connsiteY12" fmla="*/ 1337323 h 1346160"/>
              <a:gd name="connsiteX13" fmla="*/ 1287574 w 1441107"/>
              <a:gd name="connsiteY13" fmla="*/ 1337323 h 1346160"/>
              <a:gd name="connsiteX14" fmla="*/ 535545 w 1441107"/>
              <a:gd name="connsiteY14" fmla="*/ 1337323 h 1346160"/>
              <a:gd name="connsiteX15" fmla="*/ 459233 w 1441107"/>
              <a:gd name="connsiteY15" fmla="*/ 1301976 h 1346160"/>
              <a:gd name="connsiteX16" fmla="*/ 372020 w 1441107"/>
              <a:gd name="connsiteY16" fmla="*/ 1207715 h 1346160"/>
              <a:gd name="connsiteX17" fmla="*/ 288894 w 1441107"/>
              <a:gd name="connsiteY17" fmla="*/ 1170894 h 1346160"/>
              <a:gd name="connsiteX18" fmla="*/ 174427 w 1441107"/>
              <a:gd name="connsiteY18" fmla="*/ 1170894 h 1346160"/>
              <a:gd name="connsiteX19" fmla="*/ 98115 w 1441107"/>
              <a:gd name="connsiteY19" fmla="*/ 1138492 h 1346160"/>
              <a:gd name="connsiteX20" fmla="*/ 42244 w 1441107"/>
              <a:gd name="connsiteY20" fmla="*/ 1079579 h 1346160"/>
              <a:gd name="connsiteX21" fmla="*/ 8177 w 1441107"/>
              <a:gd name="connsiteY21" fmla="*/ 994156 h 1346160"/>
              <a:gd name="connsiteX22" fmla="*/ 8177 w 1441107"/>
              <a:gd name="connsiteY22" fmla="*/ 0 h 1346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41107" h="1346160">
                <a:moveTo>
                  <a:pt x="8177" y="0"/>
                </a:moveTo>
                <a:lnTo>
                  <a:pt x="0" y="0"/>
                </a:lnTo>
                <a:lnTo>
                  <a:pt x="0" y="994156"/>
                </a:lnTo>
                <a:cubicBezTo>
                  <a:pt x="0" y="1029503"/>
                  <a:pt x="13627" y="1061905"/>
                  <a:pt x="36793" y="1085471"/>
                </a:cubicBezTo>
                <a:lnTo>
                  <a:pt x="92664" y="1144383"/>
                </a:lnTo>
                <a:cubicBezTo>
                  <a:pt x="114468" y="1167949"/>
                  <a:pt x="144447" y="1179731"/>
                  <a:pt x="174427" y="1179731"/>
                </a:cubicBezTo>
                <a:lnTo>
                  <a:pt x="288894" y="1179731"/>
                </a:lnTo>
                <a:cubicBezTo>
                  <a:pt x="317511" y="1179731"/>
                  <a:pt x="344765" y="1191514"/>
                  <a:pt x="365206" y="1213606"/>
                </a:cubicBezTo>
                <a:lnTo>
                  <a:pt x="452419" y="1307867"/>
                </a:lnTo>
                <a:cubicBezTo>
                  <a:pt x="475585" y="1332905"/>
                  <a:pt x="504202" y="1346160"/>
                  <a:pt x="535545" y="1346160"/>
                </a:cubicBezTo>
                <a:lnTo>
                  <a:pt x="1234814" y="1346160"/>
                </a:lnTo>
                <a:lnTo>
                  <a:pt x="1441107" y="1346159"/>
                </a:lnTo>
                <a:lnTo>
                  <a:pt x="1429995" y="1337323"/>
                </a:lnTo>
                <a:lnTo>
                  <a:pt x="1287574" y="1337323"/>
                </a:lnTo>
                <a:lnTo>
                  <a:pt x="535545" y="1337323"/>
                </a:lnTo>
                <a:cubicBezTo>
                  <a:pt x="506928" y="1337323"/>
                  <a:pt x="479674" y="1324068"/>
                  <a:pt x="459233" y="1301976"/>
                </a:cubicBezTo>
                <a:lnTo>
                  <a:pt x="372020" y="1207715"/>
                </a:lnTo>
                <a:cubicBezTo>
                  <a:pt x="348854" y="1184150"/>
                  <a:pt x="320237" y="1170894"/>
                  <a:pt x="288894" y="1170894"/>
                </a:cubicBezTo>
                <a:lnTo>
                  <a:pt x="174427" y="1170894"/>
                </a:lnTo>
                <a:cubicBezTo>
                  <a:pt x="145810" y="1170894"/>
                  <a:pt x="118556" y="1159112"/>
                  <a:pt x="98115" y="1138492"/>
                </a:cubicBezTo>
                <a:lnTo>
                  <a:pt x="42244" y="1079579"/>
                </a:lnTo>
                <a:cubicBezTo>
                  <a:pt x="20441" y="1057487"/>
                  <a:pt x="8177" y="1026558"/>
                  <a:pt x="8177" y="994156"/>
                </a:cubicBezTo>
                <a:lnTo>
                  <a:pt x="8177"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965" name="任意多边形: 形状 964">
            <a:extLst>
              <a:ext uri="{FF2B5EF4-FFF2-40B4-BE49-F238E27FC236}">
                <a16:creationId xmlns:a16="http://schemas.microsoft.com/office/drawing/2014/main" id="{BF42AE58-4796-FD83-F412-8262DC9E90A2}"/>
              </a:ext>
            </a:extLst>
          </p:cNvPr>
          <p:cNvSpPr>
            <a:spLocks/>
          </p:cNvSpPr>
          <p:nvPr/>
        </p:nvSpPr>
        <p:spPr bwMode="auto">
          <a:xfrm>
            <a:off x="4810418" y="4073013"/>
            <a:ext cx="1387929" cy="1273129"/>
          </a:xfrm>
          <a:custGeom>
            <a:avLst/>
            <a:gdLst>
              <a:gd name="connsiteX0" fmla="*/ 4088 w 1256167"/>
              <a:gd name="connsiteY0" fmla="*/ 0 h 1273129"/>
              <a:gd name="connsiteX1" fmla="*/ 0 w 1256167"/>
              <a:gd name="connsiteY1" fmla="*/ 0 h 1273129"/>
              <a:gd name="connsiteX2" fmla="*/ 0 w 1256167"/>
              <a:gd name="connsiteY2" fmla="*/ 946384 h 1273129"/>
              <a:gd name="connsiteX3" fmla="*/ 34066 w 1256167"/>
              <a:gd name="connsiteY3" fmla="*/ 1030278 h 1273129"/>
              <a:gd name="connsiteX4" fmla="*/ 87208 w 1256167"/>
              <a:gd name="connsiteY4" fmla="*/ 1086207 h 1273129"/>
              <a:gd name="connsiteX5" fmla="*/ 160790 w 1256167"/>
              <a:gd name="connsiteY5" fmla="*/ 1117116 h 1273129"/>
              <a:gd name="connsiteX6" fmla="*/ 268438 w 1256167"/>
              <a:gd name="connsiteY6" fmla="*/ 1117116 h 1273129"/>
              <a:gd name="connsiteX7" fmla="*/ 342020 w 1256167"/>
              <a:gd name="connsiteY7" fmla="*/ 1150968 h 1273129"/>
              <a:gd name="connsiteX8" fmla="*/ 423777 w 1256167"/>
              <a:gd name="connsiteY8" fmla="*/ 1239277 h 1273129"/>
              <a:gd name="connsiteX9" fmla="*/ 500085 w 1256167"/>
              <a:gd name="connsiteY9" fmla="*/ 1273129 h 1273129"/>
              <a:gd name="connsiteX10" fmla="*/ 1173509 w 1256167"/>
              <a:gd name="connsiteY10" fmla="*/ 1273129 h 1273129"/>
              <a:gd name="connsiteX11" fmla="*/ 1256167 w 1256167"/>
              <a:gd name="connsiteY11" fmla="*/ 1273129 h 1273129"/>
              <a:gd name="connsiteX12" fmla="*/ 1256167 w 1256167"/>
              <a:gd name="connsiteY12" fmla="*/ 1268714 h 1273129"/>
              <a:gd name="connsiteX13" fmla="*/ 1224319 w 1256167"/>
              <a:gd name="connsiteY13" fmla="*/ 1268714 h 1273129"/>
              <a:gd name="connsiteX14" fmla="*/ 500085 w 1256167"/>
              <a:gd name="connsiteY14" fmla="*/ 1268714 h 1273129"/>
              <a:gd name="connsiteX15" fmla="*/ 426503 w 1256167"/>
              <a:gd name="connsiteY15" fmla="*/ 1236334 h 1273129"/>
              <a:gd name="connsiteX16" fmla="*/ 344745 w 1256167"/>
              <a:gd name="connsiteY16" fmla="*/ 1148024 h 1273129"/>
              <a:gd name="connsiteX17" fmla="*/ 268438 w 1256167"/>
              <a:gd name="connsiteY17" fmla="*/ 1114172 h 1273129"/>
              <a:gd name="connsiteX18" fmla="*/ 160790 w 1256167"/>
              <a:gd name="connsiteY18" fmla="*/ 1114172 h 1273129"/>
              <a:gd name="connsiteX19" fmla="*/ 89934 w 1256167"/>
              <a:gd name="connsiteY19" fmla="*/ 1081792 h 1273129"/>
              <a:gd name="connsiteX20" fmla="*/ 36791 w 1256167"/>
              <a:gd name="connsiteY20" fmla="*/ 1027334 h 1273129"/>
              <a:gd name="connsiteX21" fmla="*/ 4088 w 1256167"/>
              <a:gd name="connsiteY21" fmla="*/ 946384 h 1273129"/>
              <a:gd name="connsiteX0" fmla="*/ 4088 w 1349829"/>
              <a:gd name="connsiteY0" fmla="*/ 0 h 1273129"/>
              <a:gd name="connsiteX1" fmla="*/ 0 w 1349829"/>
              <a:gd name="connsiteY1" fmla="*/ 0 h 1273129"/>
              <a:gd name="connsiteX2" fmla="*/ 0 w 1349829"/>
              <a:gd name="connsiteY2" fmla="*/ 946384 h 1273129"/>
              <a:gd name="connsiteX3" fmla="*/ 34066 w 1349829"/>
              <a:gd name="connsiteY3" fmla="*/ 1030278 h 1273129"/>
              <a:gd name="connsiteX4" fmla="*/ 87208 w 1349829"/>
              <a:gd name="connsiteY4" fmla="*/ 1086207 h 1273129"/>
              <a:gd name="connsiteX5" fmla="*/ 160790 w 1349829"/>
              <a:gd name="connsiteY5" fmla="*/ 1117116 h 1273129"/>
              <a:gd name="connsiteX6" fmla="*/ 268438 w 1349829"/>
              <a:gd name="connsiteY6" fmla="*/ 1117116 h 1273129"/>
              <a:gd name="connsiteX7" fmla="*/ 342020 w 1349829"/>
              <a:gd name="connsiteY7" fmla="*/ 1150968 h 1273129"/>
              <a:gd name="connsiteX8" fmla="*/ 423777 w 1349829"/>
              <a:gd name="connsiteY8" fmla="*/ 1239277 h 1273129"/>
              <a:gd name="connsiteX9" fmla="*/ 500085 w 1349829"/>
              <a:gd name="connsiteY9" fmla="*/ 1273129 h 1273129"/>
              <a:gd name="connsiteX10" fmla="*/ 1173509 w 1349829"/>
              <a:gd name="connsiteY10" fmla="*/ 1273129 h 1273129"/>
              <a:gd name="connsiteX11" fmla="*/ 1256167 w 1349829"/>
              <a:gd name="connsiteY11" fmla="*/ 1273129 h 1273129"/>
              <a:gd name="connsiteX12" fmla="*/ 1349829 w 1349829"/>
              <a:gd name="connsiteY12" fmla="*/ 1271889 h 1273129"/>
              <a:gd name="connsiteX13" fmla="*/ 1224319 w 1349829"/>
              <a:gd name="connsiteY13" fmla="*/ 1268714 h 1273129"/>
              <a:gd name="connsiteX14" fmla="*/ 500085 w 1349829"/>
              <a:gd name="connsiteY14" fmla="*/ 1268714 h 1273129"/>
              <a:gd name="connsiteX15" fmla="*/ 426503 w 1349829"/>
              <a:gd name="connsiteY15" fmla="*/ 1236334 h 1273129"/>
              <a:gd name="connsiteX16" fmla="*/ 344745 w 1349829"/>
              <a:gd name="connsiteY16" fmla="*/ 1148024 h 1273129"/>
              <a:gd name="connsiteX17" fmla="*/ 268438 w 1349829"/>
              <a:gd name="connsiteY17" fmla="*/ 1114172 h 1273129"/>
              <a:gd name="connsiteX18" fmla="*/ 160790 w 1349829"/>
              <a:gd name="connsiteY18" fmla="*/ 1114172 h 1273129"/>
              <a:gd name="connsiteX19" fmla="*/ 89934 w 1349829"/>
              <a:gd name="connsiteY19" fmla="*/ 1081792 h 1273129"/>
              <a:gd name="connsiteX20" fmla="*/ 36791 w 1349829"/>
              <a:gd name="connsiteY20" fmla="*/ 1027334 h 1273129"/>
              <a:gd name="connsiteX21" fmla="*/ 4088 w 1349829"/>
              <a:gd name="connsiteY21" fmla="*/ 946384 h 1273129"/>
              <a:gd name="connsiteX22" fmla="*/ 4088 w 1349829"/>
              <a:gd name="connsiteY22" fmla="*/ 0 h 1273129"/>
              <a:gd name="connsiteX0" fmla="*/ 4088 w 1349829"/>
              <a:gd name="connsiteY0" fmla="*/ 0 h 1312817"/>
              <a:gd name="connsiteX1" fmla="*/ 0 w 1349829"/>
              <a:gd name="connsiteY1" fmla="*/ 0 h 1312817"/>
              <a:gd name="connsiteX2" fmla="*/ 0 w 1349829"/>
              <a:gd name="connsiteY2" fmla="*/ 946384 h 1312817"/>
              <a:gd name="connsiteX3" fmla="*/ 34066 w 1349829"/>
              <a:gd name="connsiteY3" fmla="*/ 1030278 h 1312817"/>
              <a:gd name="connsiteX4" fmla="*/ 87208 w 1349829"/>
              <a:gd name="connsiteY4" fmla="*/ 1086207 h 1312817"/>
              <a:gd name="connsiteX5" fmla="*/ 160790 w 1349829"/>
              <a:gd name="connsiteY5" fmla="*/ 1117116 h 1312817"/>
              <a:gd name="connsiteX6" fmla="*/ 268438 w 1349829"/>
              <a:gd name="connsiteY6" fmla="*/ 1117116 h 1312817"/>
              <a:gd name="connsiteX7" fmla="*/ 342020 w 1349829"/>
              <a:gd name="connsiteY7" fmla="*/ 1150968 h 1312817"/>
              <a:gd name="connsiteX8" fmla="*/ 423777 w 1349829"/>
              <a:gd name="connsiteY8" fmla="*/ 1239277 h 1312817"/>
              <a:gd name="connsiteX9" fmla="*/ 500085 w 1349829"/>
              <a:gd name="connsiteY9" fmla="*/ 1273129 h 1312817"/>
              <a:gd name="connsiteX10" fmla="*/ 1173509 w 1349829"/>
              <a:gd name="connsiteY10" fmla="*/ 1273129 h 1312817"/>
              <a:gd name="connsiteX11" fmla="*/ 1289504 w 1349829"/>
              <a:gd name="connsiteY11" fmla="*/ 1312817 h 1312817"/>
              <a:gd name="connsiteX12" fmla="*/ 1349829 w 1349829"/>
              <a:gd name="connsiteY12" fmla="*/ 1271889 h 1312817"/>
              <a:gd name="connsiteX13" fmla="*/ 1224319 w 1349829"/>
              <a:gd name="connsiteY13" fmla="*/ 1268714 h 1312817"/>
              <a:gd name="connsiteX14" fmla="*/ 500085 w 1349829"/>
              <a:gd name="connsiteY14" fmla="*/ 1268714 h 1312817"/>
              <a:gd name="connsiteX15" fmla="*/ 426503 w 1349829"/>
              <a:gd name="connsiteY15" fmla="*/ 1236334 h 1312817"/>
              <a:gd name="connsiteX16" fmla="*/ 344745 w 1349829"/>
              <a:gd name="connsiteY16" fmla="*/ 1148024 h 1312817"/>
              <a:gd name="connsiteX17" fmla="*/ 268438 w 1349829"/>
              <a:gd name="connsiteY17" fmla="*/ 1114172 h 1312817"/>
              <a:gd name="connsiteX18" fmla="*/ 160790 w 1349829"/>
              <a:gd name="connsiteY18" fmla="*/ 1114172 h 1312817"/>
              <a:gd name="connsiteX19" fmla="*/ 89934 w 1349829"/>
              <a:gd name="connsiteY19" fmla="*/ 1081792 h 1312817"/>
              <a:gd name="connsiteX20" fmla="*/ 36791 w 1349829"/>
              <a:gd name="connsiteY20" fmla="*/ 1027334 h 1312817"/>
              <a:gd name="connsiteX21" fmla="*/ 4088 w 1349829"/>
              <a:gd name="connsiteY21" fmla="*/ 946384 h 1312817"/>
              <a:gd name="connsiteX22" fmla="*/ 4088 w 1349829"/>
              <a:gd name="connsiteY22" fmla="*/ 0 h 1312817"/>
              <a:gd name="connsiteX0" fmla="*/ 4088 w 1387929"/>
              <a:gd name="connsiteY0" fmla="*/ 0 h 1273129"/>
              <a:gd name="connsiteX1" fmla="*/ 0 w 1387929"/>
              <a:gd name="connsiteY1" fmla="*/ 0 h 1273129"/>
              <a:gd name="connsiteX2" fmla="*/ 0 w 1387929"/>
              <a:gd name="connsiteY2" fmla="*/ 946384 h 1273129"/>
              <a:gd name="connsiteX3" fmla="*/ 34066 w 1387929"/>
              <a:gd name="connsiteY3" fmla="*/ 1030278 h 1273129"/>
              <a:gd name="connsiteX4" fmla="*/ 87208 w 1387929"/>
              <a:gd name="connsiteY4" fmla="*/ 1086207 h 1273129"/>
              <a:gd name="connsiteX5" fmla="*/ 160790 w 1387929"/>
              <a:gd name="connsiteY5" fmla="*/ 1117116 h 1273129"/>
              <a:gd name="connsiteX6" fmla="*/ 268438 w 1387929"/>
              <a:gd name="connsiteY6" fmla="*/ 1117116 h 1273129"/>
              <a:gd name="connsiteX7" fmla="*/ 342020 w 1387929"/>
              <a:gd name="connsiteY7" fmla="*/ 1150968 h 1273129"/>
              <a:gd name="connsiteX8" fmla="*/ 423777 w 1387929"/>
              <a:gd name="connsiteY8" fmla="*/ 1239277 h 1273129"/>
              <a:gd name="connsiteX9" fmla="*/ 500085 w 1387929"/>
              <a:gd name="connsiteY9" fmla="*/ 1273129 h 1273129"/>
              <a:gd name="connsiteX10" fmla="*/ 1173509 w 1387929"/>
              <a:gd name="connsiteY10" fmla="*/ 1273129 h 1273129"/>
              <a:gd name="connsiteX11" fmla="*/ 1387929 w 1387929"/>
              <a:gd name="connsiteY11" fmla="*/ 1273129 h 1273129"/>
              <a:gd name="connsiteX12" fmla="*/ 1349829 w 1387929"/>
              <a:gd name="connsiteY12" fmla="*/ 1271889 h 1273129"/>
              <a:gd name="connsiteX13" fmla="*/ 1224319 w 1387929"/>
              <a:gd name="connsiteY13" fmla="*/ 1268714 h 1273129"/>
              <a:gd name="connsiteX14" fmla="*/ 500085 w 1387929"/>
              <a:gd name="connsiteY14" fmla="*/ 1268714 h 1273129"/>
              <a:gd name="connsiteX15" fmla="*/ 426503 w 1387929"/>
              <a:gd name="connsiteY15" fmla="*/ 1236334 h 1273129"/>
              <a:gd name="connsiteX16" fmla="*/ 344745 w 1387929"/>
              <a:gd name="connsiteY16" fmla="*/ 1148024 h 1273129"/>
              <a:gd name="connsiteX17" fmla="*/ 268438 w 1387929"/>
              <a:gd name="connsiteY17" fmla="*/ 1114172 h 1273129"/>
              <a:gd name="connsiteX18" fmla="*/ 160790 w 1387929"/>
              <a:gd name="connsiteY18" fmla="*/ 1114172 h 1273129"/>
              <a:gd name="connsiteX19" fmla="*/ 89934 w 1387929"/>
              <a:gd name="connsiteY19" fmla="*/ 1081792 h 1273129"/>
              <a:gd name="connsiteX20" fmla="*/ 36791 w 1387929"/>
              <a:gd name="connsiteY20" fmla="*/ 1027334 h 1273129"/>
              <a:gd name="connsiteX21" fmla="*/ 4088 w 1387929"/>
              <a:gd name="connsiteY21" fmla="*/ 946384 h 1273129"/>
              <a:gd name="connsiteX22" fmla="*/ 4088 w 1387929"/>
              <a:gd name="connsiteY22" fmla="*/ 0 h 1273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87929" h="1273129">
                <a:moveTo>
                  <a:pt x="4088" y="0"/>
                </a:moveTo>
                <a:lnTo>
                  <a:pt x="0" y="0"/>
                </a:lnTo>
                <a:lnTo>
                  <a:pt x="0" y="946384"/>
                </a:lnTo>
                <a:cubicBezTo>
                  <a:pt x="0" y="977292"/>
                  <a:pt x="12264" y="1008201"/>
                  <a:pt x="34066" y="1030278"/>
                </a:cubicBezTo>
                <a:lnTo>
                  <a:pt x="87208" y="1086207"/>
                </a:lnTo>
                <a:cubicBezTo>
                  <a:pt x="107648" y="1106813"/>
                  <a:pt x="133538" y="1117116"/>
                  <a:pt x="160790" y="1117116"/>
                </a:cubicBezTo>
                <a:lnTo>
                  <a:pt x="268438" y="1117116"/>
                </a:lnTo>
                <a:cubicBezTo>
                  <a:pt x="297053" y="1117116"/>
                  <a:pt x="322943" y="1128890"/>
                  <a:pt x="342020" y="1150968"/>
                </a:cubicBezTo>
                <a:lnTo>
                  <a:pt x="423777" y="1239277"/>
                </a:lnTo>
                <a:cubicBezTo>
                  <a:pt x="444217" y="1261355"/>
                  <a:pt x="471469" y="1273129"/>
                  <a:pt x="500085" y="1273129"/>
                </a:cubicBezTo>
                <a:lnTo>
                  <a:pt x="1173509" y="1273129"/>
                </a:lnTo>
                <a:lnTo>
                  <a:pt x="1387929" y="1273129"/>
                </a:lnTo>
                <a:lnTo>
                  <a:pt x="1349829" y="1271889"/>
                </a:lnTo>
                <a:lnTo>
                  <a:pt x="1224319" y="1268714"/>
                </a:lnTo>
                <a:lnTo>
                  <a:pt x="500085" y="1268714"/>
                </a:lnTo>
                <a:cubicBezTo>
                  <a:pt x="472832" y="1268714"/>
                  <a:pt x="446942" y="1256939"/>
                  <a:pt x="426503" y="1236334"/>
                </a:cubicBezTo>
                <a:lnTo>
                  <a:pt x="344745" y="1148024"/>
                </a:lnTo>
                <a:cubicBezTo>
                  <a:pt x="324306" y="1125947"/>
                  <a:pt x="297053" y="1114172"/>
                  <a:pt x="268438" y="1114172"/>
                </a:cubicBezTo>
                <a:lnTo>
                  <a:pt x="160790" y="1114172"/>
                </a:lnTo>
                <a:cubicBezTo>
                  <a:pt x="134900" y="1114172"/>
                  <a:pt x="109010" y="1102397"/>
                  <a:pt x="89934" y="1081792"/>
                </a:cubicBezTo>
                <a:lnTo>
                  <a:pt x="36791" y="1027334"/>
                </a:lnTo>
                <a:cubicBezTo>
                  <a:pt x="16352" y="1006729"/>
                  <a:pt x="4088" y="977292"/>
                  <a:pt x="4088" y="946384"/>
                </a:cubicBezTo>
                <a:lnTo>
                  <a:pt x="4088"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989" name="任意多边形: 形状 988">
            <a:extLst>
              <a:ext uri="{FF2B5EF4-FFF2-40B4-BE49-F238E27FC236}">
                <a16:creationId xmlns:a16="http://schemas.microsoft.com/office/drawing/2014/main" id="{4EEC84B2-5974-8210-7176-3043EE4BE5AD}"/>
              </a:ext>
            </a:extLst>
          </p:cNvPr>
          <p:cNvSpPr>
            <a:spLocks/>
          </p:cNvSpPr>
          <p:nvPr/>
        </p:nvSpPr>
        <p:spPr bwMode="auto">
          <a:xfrm flipH="1">
            <a:off x="6024066" y="4073012"/>
            <a:ext cx="1367292" cy="1273129"/>
          </a:xfrm>
          <a:custGeom>
            <a:avLst/>
            <a:gdLst>
              <a:gd name="connsiteX0" fmla="*/ 4088 w 1256167"/>
              <a:gd name="connsiteY0" fmla="*/ 0 h 1273129"/>
              <a:gd name="connsiteX1" fmla="*/ 0 w 1256167"/>
              <a:gd name="connsiteY1" fmla="*/ 0 h 1273129"/>
              <a:gd name="connsiteX2" fmla="*/ 0 w 1256167"/>
              <a:gd name="connsiteY2" fmla="*/ 946384 h 1273129"/>
              <a:gd name="connsiteX3" fmla="*/ 34066 w 1256167"/>
              <a:gd name="connsiteY3" fmla="*/ 1030278 h 1273129"/>
              <a:gd name="connsiteX4" fmla="*/ 87208 w 1256167"/>
              <a:gd name="connsiteY4" fmla="*/ 1086207 h 1273129"/>
              <a:gd name="connsiteX5" fmla="*/ 160790 w 1256167"/>
              <a:gd name="connsiteY5" fmla="*/ 1117116 h 1273129"/>
              <a:gd name="connsiteX6" fmla="*/ 268438 w 1256167"/>
              <a:gd name="connsiteY6" fmla="*/ 1117116 h 1273129"/>
              <a:gd name="connsiteX7" fmla="*/ 342020 w 1256167"/>
              <a:gd name="connsiteY7" fmla="*/ 1150968 h 1273129"/>
              <a:gd name="connsiteX8" fmla="*/ 423777 w 1256167"/>
              <a:gd name="connsiteY8" fmla="*/ 1239277 h 1273129"/>
              <a:gd name="connsiteX9" fmla="*/ 500085 w 1256167"/>
              <a:gd name="connsiteY9" fmla="*/ 1273129 h 1273129"/>
              <a:gd name="connsiteX10" fmla="*/ 1173509 w 1256167"/>
              <a:gd name="connsiteY10" fmla="*/ 1273129 h 1273129"/>
              <a:gd name="connsiteX11" fmla="*/ 1256167 w 1256167"/>
              <a:gd name="connsiteY11" fmla="*/ 1273129 h 1273129"/>
              <a:gd name="connsiteX12" fmla="*/ 1256167 w 1256167"/>
              <a:gd name="connsiteY12" fmla="*/ 1268714 h 1273129"/>
              <a:gd name="connsiteX13" fmla="*/ 1224319 w 1256167"/>
              <a:gd name="connsiteY13" fmla="*/ 1268714 h 1273129"/>
              <a:gd name="connsiteX14" fmla="*/ 500085 w 1256167"/>
              <a:gd name="connsiteY14" fmla="*/ 1268714 h 1273129"/>
              <a:gd name="connsiteX15" fmla="*/ 426503 w 1256167"/>
              <a:gd name="connsiteY15" fmla="*/ 1236334 h 1273129"/>
              <a:gd name="connsiteX16" fmla="*/ 344745 w 1256167"/>
              <a:gd name="connsiteY16" fmla="*/ 1148024 h 1273129"/>
              <a:gd name="connsiteX17" fmla="*/ 268438 w 1256167"/>
              <a:gd name="connsiteY17" fmla="*/ 1114172 h 1273129"/>
              <a:gd name="connsiteX18" fmla="*/ 160790 w 1256167"/>
              <a:gd name="connsiteY18" fmla="*/ 1114172 h 1273129"/>
              <a:gd name="connsiteX19" fmla="*/ 89934 w 1256167"/>
              <a:gd name="connsiteY19" fmla="*/ 1081792 h 1273129"/>
              <a:gd name="connsiteX20" fmla="*/ 36791 w 1256167"/>
              <a:gd name="connsiteY20" fmla="*/ 1027334 h 1273129"/>
              <a:gd name="connsiteX21" fmla="*/ 4088 w 1256167"/>
              <a:gd name="connsiteY21" fmla="*/ 946384 h 1273129"/>
              <a:gd name="connsiteX0" fmla="*/ 4088 w 1326017"/>
              <a:gd name="connsiteY0" fmla="*/ 0 h 1273129"/>
              <a:gd name="connsiteX1" fmla="*/ 0 w 1326017"/>
              <a:gd name="connsiteY1" fmla="*/ 0 h 1273129"/>
              <a:gd name="connsiteX2" fmla="*/ 0 w 1326017"/>
              <a:gd name="connsiteY2" fmla="*/ 946384 h 1273129"/>
              <a:gd name="connsiteX3" fmla="*/ 34066 w 1326017"/>
              <a:gd name="connsiteY3" fmla="*/ 1030278 h 1273129"/>
              <a:gd name="connsiteX4" fmla="*/ 87208 w 1326017"/>
              <a:gd name="connsiteY4" fmla="*/ 1086207 h 1273129"/>
              <a:gd name="connsiteX5" fmla="*/ 160790 w 1326017"/>
              <a:gd name="connsiteY5" fmla="*/ 1117116 h 1273129"/>
              <a:gd name="connsiteX6" fmla="*/ 268438 w 1326017"/>
              <a:gd name="connsiteY6" fmla="*/ 1117116 h 1273129"/>
              <a:gd name="connsiteX7" fmla="*/ 342020 w 1326017"/>
              <a:gd name="connsiteY7" fmla="*/ 1150968 h 1273129"/>
              <a:gd name="connsiteX8" fmla="*/ 423777 w 1326017"/>
              <a:gd name="connsiteY8" fmla="*/ 1239277 h 1273129"/>
              <a:gd name="connsiteX9" fmla="*/ 500085 w 1326017"/>
              <a:gd name="connsiteY9" fmla="*/ 1273129 h 1273129"/>
              <a:gd name="connsiteX10" fmla="*/ 1173509 w 1326017"/>
              <a:gd name="connsiteY10" fmla="*/ 1273129 h 1273129"/>
              <a:gd name="connsiteX11" fmla="*/ 1256167 w 1326017"/>
              <a:gd name="connsiteY11" fmla="*/ 1273129 h 1273129"/>
              <a:gd name="connsiteX12" fmla="*/ 1326017 w 1326017"/>
              <a:gd name="connsiteY12" fmla="*/ 1270302 h 1273129"/>
              <a:gd name="connsiteX13" fmla="*/ 1224319 w 1326017"/>
              <a:gd name="connsiteY13" fmla="*/ 1268714 h 1273129"/>
              <a:gd name="connsiteX14" fmla="*/ 500085 w 1326017"/>
              <a:gd name="connsiteY14" fmla="*/ 1268714 h 1273129"/>
              <a:gd name="connsiteX15" fmla="*/ 426503 w 1326017"/>
              <a:gd name="connsiteY15" fmla="*/ 1236334 h 1273129"/>
              <a:gd name="connsiteX16" fmla="*/ 344745 w 1326017"/>
              <a:gd name="connsiteY16" fmla="*/ 1148024 h 1273129"/>
              <a:gd name="connsiteX17" fmla="*/ 268438 w 1326017"/>
              <a:gd name="connsiteY17" fmla="*/ 1114172 h 1273129"/>
              <a:gd name="connsiteX18" fmla="*/ 160790 w 1326017"/>
              <a:gd name="connsiteY18" fmla="*/ 1114172 h 1273129"/>
              <a:gd name="connsiteX19" fmla="*/ 89934 w 1326017"/>
              <a:gd name="connsiteY19" fmla="*/ 1081792 h 1273129"/>
              <a:gd name="connsiteX20" fmla="*/ 36791 w 1326017"/>
              <a:gd name="connsiteY20" fmla="*/ 1027334 h 1273129"/>
              <a:gd name="connsiteX21" fmla="*/ 4088 w 1326017"/>
              <a:gd name="connsiteY21" fmla="*/ 946384 h 1273129"/>
              <a:gd name="connsiteX22" fmla="*/ 4088 w 1326017"/>
              <a:gd name="connsiteY22" fmla="*/ 0 h 1273129"/>
              <a:gd name="connsiteX0" fmla="*/ 4088 w 1326017"/>
              <a:gd name="connsiteY0" fmla="*/ 0 h 1290238"/>
              <a:gd name="connsiteX1" fmla="*/ 0 w 1326017"/>
              <a:gd name="connsiteY1" fmla="*/ 0 h 1290238"/>
              <a:gd name="connsiteX2" fmla="*/ 0 w 1326017"/>
              <a:gd name="connsiteY2" fmla="*/ 946384 h 1290238"/>
              <a:gd name="connsiteX3" fmla="*/ 34066 w 1326017"/>
              <a:gd name="connsiteY3" fmla="*/ 1030278 h 1290238"/>
              <a:gd name="connsiteX4" fmla="*/ 87208 w 1326017"/>
              <a:gd name="connsiteY4" fmla="*/ 1086207 h 1290238"/>
              <a:gd name="connsiteX5" fmla="*/ 160790 w 1326017"/>
              <a:gd name="connsiteY5" fmla="*/ 1117116 h 1290238"/>
              <a:gd name="connsiteX6" fmla="*/ 268438 w 1326017"/>
              <a:gd name="connsiteY6" fmla="*/ 1117116 h 1290238"/>
              <a:gd name="connsiteX7" fmla="*/ 342020 w 1326017"/>
              <a:gd name="connsiteY7" fmla="*/ 1150968 h 1290238"/>
              <a:gd name="connsiteX8" fmla="*/ 423777 w 1326017"/>
              <a:gd name="connsiteY8" fmla="*/ 1239277 h 1290238"/>
              <a:gd name="connsiteX9" fmla="*/ 500085 w 1326017"/>
              <a:gd name="connsiteY9" fmla="*/ 1273129 h 1290238"/>
              <a:gd name="connsiteX10" fmla="*/ 1173509 w 1326017"/>
              <a:gd name="connsiteY10" fmla="*/ 1273129 h 1290238"/>
              <a:gd name="connsiteX11" fmla="*/ 1256167 w 1326017"/>
              <a:gd name="connsiteY11" fmla="*/ 1273129 h 1290238"/>
              <a:gd name="connsiteX12" fmla="*/ 1326017 w 1326017"/>
              <a:gd name="connsiteY12" fmla="*/ 1270302 h 1290238"/>
              <a:gd name="connsiteX13" fmla="*/ 1224319 w 1326017"/>
              <a:gd name="connsiteY13" fmla="*/ 1268714 h 1290238"/>
              <a:gd name="connsiteX14" fmla="*/ 500085 w 1326017"/>
              <a:gd name="connsiteY14" fmla="*/ 1268714 h 1290238"/>
              <a:gd name="connsiteX15" fmla="*/ 426503 w 1326017"/>
              <a:gd name="connsiteY15" fmla="*/ 1236334 h 1290238"/>
              <a:gd name="connsiteX16" fmla="*/ 344745 w 1326017"/>
              <a:gd name="connsiteY16" fmla="*/ 1148024 h 1290238"/>
              <a:gd name="connsiteX17" fmla="*/ 268438 w 1326017"/>
              <a:gd name="connsiteY17" fmla="*/ 1114172 h 1290238"/>
              <a:gd name="connsiteX18" fmla="*/ 160790 w 1326017"/>
              <a:gd name="connsiteY18" fmla="*/ 1114172 h 1290238"/>
              <a:gd name="connsiteX19" fmla="*/ 89934 w 1326017"/>
              <a:gd name="connsiteY19" fmla="*/ 1081792 h 1290238"/>
              <a:gd name="connsiteX20" fmla="*/ 36791 w 1326017"/>
              <a:gd name="connsiteY20" fmla="*/ 1027334 h 1290238"/>
              <a:gd name="connsiteX21" fmla="*/ 4088 w 1326017"/>
              <a:gd name="connsiteY21" fmla="*/ 946384 h 1290238"/>
              <a:gd name="connsiteX22" fmla="*/ 4088 w 1326017"/>
              <a:gd name="connsiteY22" fmla="*/ 0 h 1290238"/>
              <a:gd name="connsiteX0" fmla="*/ 4088 w 1326017"/>
              <a:gd name="connsiteY0" fmla="*/ 0 h 1273129"/>
              <a:gd name="connsiteX1" fmla="*/ 0 w 1326017"/>
              <a:gd name="connsiteY1" fmla="*/ 0 h 1273129"/>
              <a:gd name="connsiteX2" fmla="*/ 0 w 1326017"/>
              <a:gd name="connsiteY2" fmla="*/ 946384 h 1273129"/>
              <a:gd name="connsiteX3" fmla="*/ 34066 w 1326017"/>
              <a:gd name="connsiteY3" fmla="*/ 1030278 h 1273129"/>
              <a:gd name="connsiteX4" fmla="*/ 87208 w 1326017"/>
              <a:gd name="connsiteY4" fmla="*/ 1086207 h 1273129"/>
              <a:gd name="connsiteX5" fmla="*/ 160790 w 1326017"/>
              <a:gd name="connsiteY5" fmla="*/ 1117116 h 1273129"/>
              <a:gd name="connsiteX6" fmla="*/ 268438 w 1326017"/>
              <a:gd name="connsiteY6" fmla="*/ 1117116 h 1273129"/>
              <a:gd name="connsiteX7" fmla="*/ 342020 w 1326017"/>
              <a:gd name="connsiteY7" fmla="*/ 1150968 h 1273129"/>
              <a:gd name="connsiteX8" fmla="*/ 423777 w 1326017"/>
              <a:gd name="connsiteY8" fmla="*/ 1239277 h 1273129"/>
              <a:gd name="connsiteX9" fmla="*/ 500085 w 1326017"/>
              <a:gd name="connsiteY9" fmla="*/ 1273129 h 1273129"/>
              <a:gd name="connsiteX10" fmla="*/ 1173509 w 1326017"/>
              <a:gd name="connsiteY10" fmla="*/ 1273129 h 1273129"/>
              <a:gd name="connsiteX11" fmla="*/ 1256167 w 1326017"/>
              <a:gd name="connsiteY11" fmla="*/ 1273129 h 1273129"/>
              <a:gd name="connsiteX12" fmla="*/ 1326017 w 1326017"/>
              <a:gd name="connsiteY12" fmla="*/ 1270302 h 1273129"/>
              <a:gd name="connsiteX13" fmla="*/ 1224319 w 1326017"/>
              <a:gd name="connsiteY13" fmla="*/ 1268714 h 1273129"/>
              <a:gd name="connsiteX14" fmla="*/ 500085 w 1326017"/>
              <a:gd name="connsiteY14" fmla="*/ 1268714 h 1273129"/>
              <a:gd name="connsiteX15" fmla="*/ 426503 w 1326017"/>
              <a:gd name="connsiteY15" fmla="*/ 1236334 h 1273129"/>
              <a:gd name="connsiteX16" fmla="*/ 344745 w 1326017"/>
              <a:gd name="connsiteY16" fmla="*/ 1148024 h 1273129"/>
              <a:gd name="connsiteX17" fmla="*/ 268438 w 1326017"/>
              <a:gd name="connsiteY17" fmla="*/ 1114172 h 1273129"/>
              <a:gd name="connsiteX18" fmla="*/ 160790 w 1326017"/>
              <a:gd name="connsiteY18" fmla="*/ 1114172 h 1273129"/>
              <a:gd name="connsiteX19" fmla="*/ 89934 w 1326017"/>
              <a:gd name="connsiteY19" fmla="*/ 1081792 h 1273129"/>
              <a:gd name="connsiteX20" fmla="*/ 36791 w 1326017"/>
              <a:gd name="connsiteY20" fmla="*/ 1027334 h 1273129"/>
              <a:gd name="connsiteX21" fmla="*/ 4088 w 1326017"/>
              <a:gd name="connsiteY21" fmla="*/ 946384 h 1273129"/>
              <a:gd name="connsiteX22" fmla="*/ 4088 w 1326017"/>
              <a:gd name="connsiteY22" fmla="*/ 0 h 1273129"/>
              <a:gd name="connsiteX0" fmla="*/ 4088 w 1341892"/>
              <a:gd name="connsiteY0" fmla="*/ 0 h 1273129"/>
              <a:gd name="connsiteX1" fmla="*/ 0 w 1341892"/>
              <a:gd name="connsiteY1" fmla="*/ 0 h 1273129"/>
              <a:gd name="connsiteX2" fmla="*/ 0 w 1341892"/>
              <a:gd name="connsiteY2" fmla="*/ 946384 h 1273129"/>
              <a:gd name="connsiteX3" fmla="*/ 34066 w 1341892"/>
              <a:gd name="connsiteY3" fmla="*/ 1030278 h 1273129"/>
              <a:gd name="connsiteX4" fmla="*/ 87208 w 1341892"/>
              <a:gd name="connsiteY4" fmla="*/ 1086207 h 1273129"/>
              <a:gd name="connsiteX5" fmla="*/ 160790 w 1341892"/>
              <a:gd name="connsiteY5" fmla="*/ 1117116 h 1273129"/>
              <a:gd name="connsiteX6" fmla="*/ 268438 w 1341892"/>
              <a:gd name="connsiteY6" fmla="*/ 1117116 h 1273129"/>
              <a:gd name="connsiteX7" fmla="*/ 342020 w 1341892"/>
              <a:gd name="connsiteY7" fmla="*/ 1150968 h 1273129"/>
              <a:gd name="connsiteX8" fmla="*/ 423777 w 1341892"/>
              <a:gd name="connsiteY8" fmla="*/ 1239277 h 1273129"/>
              <a:gd name="connsiteX9" fmla="*/ 500085 w 1341892"/>
              <a:gd name="connsiteY9" fmla="*/ 1273129 h 1273129"/>
              <a:gd name="connsiteX10" fmla="*/ 1173509 w 1341892"/>
              <a:gd name="connsiteY10" fmla="*/ 1273129 h 1273129"/>
              <a:gd name="connsiteX11" fmla="*/ 1341892 w 1341892"/>
              <a:gd name="connsiteY11" fmla="*/ 1271542 h 1273129"/>
              <a:gd name="connsiteX12" fmla="*/ 1326017 w 1341892"/>
              <a:gd name="connsiteY12" fmla="*/ 1270302 h 1273129"/>
              <a:gd name="connsiteX13" fmla="*/ 1224319 w 1341892"/>
              <a:gd name="connsiteY13" fmla="*/ 1268714 h 1273129"/>
              <a:gd name="connsiteX14" fmla="*/ 500085 w 1341892"/>
              <a:gd name="connsiteY14" fmla="*/ 1268714 h 1273129"/>
              <a:gd name="connsiteX15" fmla="*/ 426503 w 1341892"/>
              <a:gd name="connsiteY15" fmla="*/ 1236334 h 1273129"/>
              <a:gd name="connsiteX16" fmla="*/ 344745 w 1341892"/>
              <a:gd name="connsiteY16" fmla="*/ 1148024 h 1273129"/>
              <a:gd name="connsiteX17" fmla="*/ 268438 w 1341892"/>
              <a:gd name="connsiteY17" fmla="*/ 1114172 h 1273129"/>
              <a:gd name="connsiteX18" fmla="*/ 160790 w 1341892"/>
              <a:gd name="connsiteY18" fmla="*/ 1114172 h 1273129"/>
              <a:gd name="connsiteX19" fmla="*/ 89934 w 1341892"/>
              <a:gd name="connsiteY19" fmla="*/ 1081792 h 1273129"/>
              <a:gd name="connsiteX20" fmla="*/ 36791 w 1341892"/>
              <a:gd name="connsiteY20" fmla="*/ 1027334 h 1273129"/>
              <a:gd name="connsiteX21" fmla="*/ 4088 w 1341892"/>
              <a:gd name="connsiteY21" fmla="*/ 946384 h 1273129"/>
              <a:gd name="connsiteX22" fmla="*/ 4088 w 1341892"/>
              <a:gd name="connsiteY22" fmla="*/ 0 h 1273129"/>
              <a:gd name="connsiteX0" fmla="*/ 4088 w 1332367"/>
              <a:gd name="connsiteY0" fmla="*/ 0 h 1312817"/>
              <a:gd name="connsiteX1" fmla="*/ 0 w 1332367"/>
              <a:gd name="connsiteY1" fmla="*/ 0 h 1312817"/>
              <a:gd name="connsiteX2" fmla="*/ 0 w 1332367"/>
              <a:gd name="connsiteY2" fmla="*/ 946384 h 1312817"/>
              <a:gd name="connsiteX3" fmla="*/ 34066 w 1332367"/>
              <a:gd name="connsiteY3" fmla="*/ 1030278 h 1312817"/>
              <a:gd name="connsiteX4" fmla="*/ 87208 w 1332367"/>
              <a:gd name="connsiteY4" fmla="*/ 1086207 h 1312817"/>
              <a:gd name="connsiteX5" fmla="*/ 160790 w 1332367"/>
              <a:gd name="connsiteY5" fmla="*/ 1117116 h 1312817"/>
              <a:gd name="connsiteX6" fmla="*/ 268438 w 1332367"/>
              <a:gd name="connsiteY6" fmla="*/ 1117116 h 1312817"/>
              <a:gd name="connsiteX7" fmla="*/ 342020 w 1332367"/>
              <a:gd name="connsiteY7" fmla="*/ 1150968 h 1312817"/>
              <a:gd name="connsiteX8" fmla="*/ 423777 w 1332367"/>
              <a:gd name="connsiteY8" fmla="*/ 1239277 h 1312817"/>
              <a:gd name="connsiteX9" fmla="*/ 500085 w 1332367"/>
              <a:gd name="connsiteY9" fmla="*/ 1273129 h 1312817"/>
              <a:gd name="connsiteX10" fmla="*/ 1173509 w 1332367"/>
              <a:gd name="connsiteY10" fmla="*/ 1273129 h 1312817"/>
              <a:gd name="connsiteX11" fmla="*/ 1332367 w 1332367"/>
              <a:gd name="connsiteY11" fmla="*/ 1312817 h 1312817"/>
              <a:gd name="connsiteX12" fmla="*/ 1326017 w 1332367"/>
              <a:gd name="connsiteY12" fmla="*/ 1270302 h 1312817"/>
              <a:gd name="connsiteX13" fmla="*/ 1224319 w 1332367"/>
              <a:gd name="connsiteY13" fmla="*/ 1268714 h 1312817"/>
              <a:gd name="connsiteX14" fmla="*/ 500085 w 1332367"/>
              <a:gd name="connsiteY14" fmla="*/ 1268714 h 1312817"/>
              <a:gd name="connsiteX15" fmla="*/ 426503 w 1332367"/>
              <a:gd name="connsiteY15" fmla="*/ 1236334 h 1312817"/>
              <a:gd name="connsiteX16" fmla="*/ 344745 w 1332367"/>
              <a:gd name="connsiteY16" fmla="*/ 1148024 h 1312817"/>
              <a:gd name="connsiteX17" fmla="*/ 268438 w 1332367"/>
              <a:gd name="connsiteY17" fmla="*/ 1114172 h 1312817"/>
              <a:gd name="connsiteX18" fmla="*/ 160790 w 1332367"/>
              <a:gd name="connsiteY18" fmla="*/ 1114172 h 1312817"/>
              <a:gd name="connsiteX19" fmla="*/ 89934 w 1332367"/>
              <a:gd name="connsiteY19" fmla="*/ 1081792 h 1312817"/>
              <a:gd name="connsiteX20" fmla="*/ 36791 w 1332367"/>
              <a:gd name="connsiteY20" fmla="*/ 1027334 h 1312817"/>
              <a:gd name="connsiteX21" fmla="*/ 4088 w 1332367"/>
              <a:gd name="connsiteY21" fmla="*/ 946384 h 1312817"/>
              <a:gd name="connsiteX22" fmla="*/ 4088 w 1332367"/>
              <a:gd name="connsiteY22" fmla="*/ 0 h 1312817"/>
              <a:gd name="connsiteX0" fmla="*/ 4088 w 1333954"/>
              <a:gd name="connsiteY0" fmla="*/ 0 h 1312817"/>
              <a:gd name="connsiteX1" fmla="*/ 0 w 1333954"/>
              <a:gd name="connsiteY1" fmla="*/ 0 h 1312817"/>
              <a:gd name="connsiteX2" fmla="*/ 0 w 1333954"/>
              <a:gd name="connsiteY2" fmla="*/ 946384 h 1312817"/>
              <a:gd name="connsiteX3" fmla="*/ 34066 w 1333954"/>
              <a:gd name="connsiteY3" fmla="*/ 1030278 h 1312817"/>
              <a:gd name="connsiteX4" fmla="*/ 87208 w 1333954"/>
              <a:gd name="connsiteY4" fmla="*/ 1086207 h 1312817"/>
              <a:gd name="connsiteX5" fmla="*/ 160790 w 1333954"/>
              <a:gd name="connsiteY5" fmla="*/ 1117116 h 1312817"/>
              <a:gd name="connsiteX6" fmla="*/ 268438 w 1333954"/>
              <a:gd name="connsiteY6" fmla="*/ 1117116 h 1312817"/>
              <a:gd name="connsiteX7" fmla="*/ 342020 w 1333954"/>
              <a:gd name="connsiteY7" fmla="*/ 1150968 h 1312817"/>
              <a:gd name="connsiteX8" fmla="*/ 423777 w 1333954"/>
              <a:gd name="connsiteY8" fmla="*/ 1239277 h 1312817"/>
              <a:gd name="connsiteX9" fmla="*/ 500085 w 1333954"/>
              <a:gd name="connsiteY9" fmla="*/ 1273129 h 1312817"/>
              <a:gd name="connsiteX10" fmla="*/ 1173509 w 1333954"/>
              <a:gd name="connsiteY10" fmla="*/ 1273129 h 1312817"/>
              <a:gd name="connsiteX11" fmla="*/ 1332367 w 1333954"/>
              <a:gd name="connsiteY11" fmla="*/ 1312817 h 1312817"/>
              <a:gd name="connsiteX12" fmla="*/ 1333954 w 1333954"/>
              <a:gd name="connsiteY12" fmla="*/ 1270302 h 1312817"/>
              <a:gd name="connsiteX13" fmla="*/ 1224319 w 1333954"/>
              <a:gd name="connsiteY13" fmla="*/ 1268714 h 1312817"/>
              <a:gd name="connsiteX14" fmla="*/ 500085 w 1333954"/>
              <a:gd name="connsiteY14" fmla="*/ 1268714 h 1312817"/>
              <a:gd name="connsiteX15" fmla="*/ 426503 w 1333954"/>
              <a:gd name="connsiteY15" fmla="*/ 1236334 h 1312817"/>
              <a:gd name="connsiteX16" fmla="*/ 344745 w 1333954"/>
              <a:gd name="connsiteY16" fmla="*/ 1148024 h 1312817"/>
              <a:gd name="connsiteX17" fmla="*/ 268438 w 1333954"/>
              <a:gd name="connsiteY17" fmla="*/ 1114172 h 1312817"/>
              <a:gd name="connsiteX18" fmla="*/ 160790 w 1333954"/>
              <a:gd name="connsiteY18" fmla="*/ 1114172 h 1312817"/>
              <a:gd name="connsiteX19" fmla="*/ 89934 w 1333954"/>
              <a:gd name="connsiteY19" fmla="*/ 1081792 h 1312817"/>
              <a:gd name="connsiteX20" fmla="*/ 36791 w 1333954"/>
              <a:gd name="connsiteY20" fmla="*/ 1027334 h 1312817"/>
              <a:gd name="connsiteX21" fmla="*/ 4088 w 1333954"/>
              <a:gd name="connsiteY21" fmla="*/ 946384 h 1312817"/>
              <a:gd name="connsiteX22" fmla="*/ 4088 w 1333954"/>
              <a:gd name="connsiteY22" fmla="*/ 0 h 1312817"/>
              <a:gd name="connsiteX0" fmla="*/ 4088 w 1341891"/>
              <a:gd name="connsiteY0" fmla="*/ 0 h 1312817"/>
              <a:gd name="connsiteX1" fmla="*/ 0 w 1341891"/>
              <a:gd name="connsiteY1" fmla="*/ 0 h 1312817"/>
              <a:gd name="connsiteX2" fmla="*/ 0 w 1341891"/>
              <a:gd name="connsiteY2" fmla="*/ 946384 h 1312817"/>
              <a:gd name="connsiteX3" fmla="*/ 34066 w 1341891"/>
              <a:gd name="connsiteY3" fmla="*/ 1030278 h 1312817"/>
              <a:gd name="connsiteX4" fmla="*/ 87208 w 1341891"/>
              <a:gd name="connsiteY4" fmla="*/ 1086207 h 1312817"/>
              <a:gd name="connsiteX5" fmla="*/ 160790 w 1341891"/>
              <a:gd name="connsiteY5" fmla="*/ 1117116 h 1312817"/>
              <a:gd name="connsiteX6" fmla="*/ 268438 w 1341891"/>
              <a:gd name="connsiteY6" fmla="*/ 1117116 h 1312817"/>
              <a:gd name="connsiteX7" fmla="*/ 342020 w 1341891"/>
              <a:gd name="connsiteY7" fmla="*/ 1150968 h 1312817"/>
              <a:gd name="connsiteX8" fmla="*/ 423777 w 1341891"/>
              <a:gd name="connsiteY8" fmla="*/ 1239277 h 1312817"/>
              <a:gd name="connsiteX9" fmla="*/ 500085 w 1341891"/>
              <a:gd name="connsiteY9" fmla="*/ 1273129 h 1312817"/>
              <a:gd name="connsiteX10" fmla="*/ 1173509 w 1341891"/>
              <a:gd name="connsiteY10" fmla="*/ 1273129 h 1312817"/>
              <a:gd name="connsiteX11" fmla="*/ 1332367 w 1341891"/>
              <a:gd name="connsiteY11" fmla="*/ 1312817 h 1312817"/>
              <a:gd name="connsiteX12" fmla="*/ 1341891 w 1341891"/>
              <a:gd name="connsiteY12" fmla="*/ 1270302 h 1312817"/>
              <a:gd name="connsiteX13" fmla="*/ 1224319 w 1341891"/>
              <a:gd name="connsiteY13" fmla="*/ 1268714 h 1312817"/>
              <a:gd name="connsiteX14" fmla="*/ 500085 w 1341891"/>
              <a:gd name="connsiteY14" fmla="*/ 1268714 h 1312817"/>
              <a:gd name="connsiteX15" fmla="*/ 426503 w 1341891"/>
              <a:gd name="connsiteY15" fmla="*/ 1236334 h 1312817"/>
              <a:gd name="connsiteX16" fmla="*/ 344745 w 1341891"/>
              <a:gd name="connsiteY16" fmla="*/ 1148024 h 1312817"/>
              <a:gd name="connsiteX17" fmla="*/ 268438 w 1341891"/>
              <a:gd name="connsiteY17" fmla="*/ 1114172 h 1312817"/>
              <a:gd name="connsiteX18" fmla="*/ 160790 w 1341891"/>
              <a:gd name="connsiteY18" fmla="*/ 1114172 h 1312817"/>
              <a:gd name="connsiteX19" fmla="*/ 89934 w 1341891"/>
              <a:gd name="connsiteY19" fmla="*/ 1081792 h 1312817"/>
              <a:gd name="connsiteX20" fmla="*/ 36791 w 1341891"/>
              <a:gd name="connsiteY20" fmla="*/ 1027334 h 1312817"/>
              <a:gd name="connsiteX21" fmla="*/ 4088 w 1341891"/>
              <a:gd name="connsiteY21" fmla="*/ 946384 h 1312817"/>
              <a:gd name="connsiteX22" fmla="*/ 4088 w 1341891"/>
              <a:gd name="connsiteY22" fmla="*/ 0 h 1312817"/>
              <a:gd name="connsiteX0" fmla="*/ 4088 w 1341891"/>
              <a:gd name="connsiteY0" fmla="*/ 0 h 1312817"/>
              <a:gd name="connsiteX1" fmla="*/ 0 w 1341891"/>
              <a:gd name="connsiteY1" fmla="*/ 0 h 1312817"/>
              <a:gd name="connsiteX2" fmla="*/ 0 w 1341891"/>
              <a:gd name="connsiteY2" fmla="*/ 946384 h 1312817"/>
              <a:gd name="connsiteX3" fmla="*/ 34066 w 1341891"/>
              <a:gd name="connsiteY3" fmla="*/ 1030278 h 1312817"/>
              <a:gd name="connsiteX4" fmla="*/ 87208 w 1341891"/>
              <a:gd name="connsiteY4" fmla="*/ 1086207 h 1312817"/>
              <a:gd name="connsiteX5" fmla="*/ 160790 w 1341891"/>
              <a:gd name="connsiteY5" fmla="*/ 1117116 h 1312817"/>
              <a:gd name="connsiteX6" fmla="*/ 268438 w 1341891"/>
              <a:gd name="connsiteY6" fmla="*/ 1117116 h 1312817"/>
              <a:gd name="connsiteX7" fmla="*/ 342020 w 1341891"/>
              <a:gd name="connsiteY7" fmla="*/ 1150968 h 1312817"/>
              <a:gd name="connsiteX8" fmla="*/ 423777 w 1341891"/>
              <a:gd name="connsiteY8" fmla="*/ 1239277 h 1312817"/>
              <a:gd name="connsiteX9" fmla="*/ 500085 w 1341891"/>
              <a:gd name="connsiteY9" fmla="*/ 1273129 h 1312817"/>
              <a:gd name="connsiteX10" fmla="*/ 1173509 w 1341891"/>
              <a:gd name="connsiteY10" fmla="*/ 1273129 h 1312817"/>
              <a:gd name="connsiteX11" fmla="*/ 1332367 w 1341891"/>
              <a:gd name="connsiteY11" fmla="*/ 1312817 h 1312817"/>
              <a:gd name="connsiteX12" fmla="*/ 1341891 w 1341891"/>
              <a:gd name="connsiteY12" fmla="*/ 1270302 h 1312817"/>
              <a:gd name="connsiteX13" fmla="*/ 1224319 w 1341891"/>
              <a:gd name="connsiteY13" fmla="*/ 1268714 h 1312817"/>
              <a:gd name="connsiteX14" fmla="*/ 500085 w 1341891"/>
              <a:gd name="connsiteY14" fmla="*/ 1268714 h 1312817"/>
              <a:gd name="connsiteX15" fmla="*/ 426503 w 1341891"/>
              <a:gd name="connsiteY15" fmla="*/ 1236334 h 1312817"/>
              <a:gd name="connsiteX16" fmla="*/ 344745 w 1341891"/>
              <a:gd name="connsiteY16" fmla="*/ 1148024 h 1312817"/>
              <a:gd name="connsiteX17" fmla="*/ 268438 w 1341891"/>
              <a:gd name="connsiteY17" fmla="*/ 1114172 h 1312817"/>
              <a:gd name="connsiteX18" fmla="*/ 160790 w 1341891"/>
              <a:gd name="connsiteY18" fmla="*/ 1114172 h 1312817"/>
              <a:gd name="connsiteX19" fmla="*/ 89934 w 1341891"/>
              <a:gd name="connsiteY19" fmla="*/ 1081792 h 1312817"/>
              <a:gd name="connsiteX20" fmla="*/ 36791 w 1341891"/>
              <a:gd name="connsiteY20" fmla="*/ 1027334 h 1312817"/>
              <a:gd name="connsiteX21" fmla="*/ 4088 w 1341891"/>
              <a:gd name="connsiteY21" fmla="*/ 946384 h 1312817"/>
              <a:gd name="connsiteX22" fmla="*/ 4088 w 1341891"/>
              <a:gd name="connsiteY22" fmla="*/ 0 h 1312817"/>
              <a:gd name="connsiteX0" fmla="*/ 4088 w 1359354"/>
              <a:gd name="connsiteY0" fmla="*/ 0 h 1276304"/>
              <a:gd name="connsiteX1" fmla="*/ 0 w 1359354"/>
              <a:gd name="connsiteY1" fmla="*/ 0 h 1276304"/>
              <a:gd name="connsiteX2" fmla="*/ 0 w 1359354"/>
              <a:gd name="connsiteY2" fmla="*/ 946384 h 1276304"/>
              <a:gd name="connsiteX3" fmla="*/ 34066 w 1359354"/>
              <a:gd name="connsiteY3" fmla="*/ 1030278 h 1276304"/>
              <a:gd name="connsiteX4" fmla="*/ 87208 w 1359354"/>
              <a:gd name="connsiteY4" fmla="*/ 1086207 h 1276304"/>
              <a:gd name="connsiteX5" fmla="*/ 160790 w 1359354"/>
              <a:gd name="connsiteY5" fmla="*/ 1117116 h 1276304"/>
              <a:gd name="connsiteX6" fmla="*/ 268438 w 1359354"/>
              <a:gd name="connsiteY6" fmla="*/ 1117116 h 1276304"/>
              <a:gd name="connsiteX7" fmla="*/ 342020 w 1359354"/>
              <a:gd name="connsiteY7" fmla="*/ 1150968 h 1276304"/>
              <a:gd name="connsiteX8" fmla="*/ 423777 w 1359354"/>
              <a:gd name="connsiteY8" fmla="*/ 1239277 h 1276304"/>
              <a:gd name="connsiteX9" fmla="*/ 500085 w 1359354"/>
              <a:gd name="connsiteY9" fmla="*/ 1273129 h 1276304"/>
              <a:gd name="connsiteX10" fmla="*/ 1173509 w 1359354"/>
              <a:gd name="connsiteY10" fmla="*/ 1273129 h 1276304"/>
              <a:gd name="connsiteX11" fmla="*/ 1359354 w 1359354"/>
              <a:gd name="connsiteY11" fmla="*/ 1276304 h 1276304"/>
              <a:gd name="connsiteX12" fmla="*/ 1341891 w 1359354"/>
              <a:gd name="connsiteY12" fmla="*/ 1270302 h 1276304"/>
              <a:gd name="connsiteX13" fmla="*/ 1224319 w 1359354"/>
              <a:gd name="connsiteY13" fmla="*/ 1268714 h 1276304"/>
              <a:gd name="connsiteX14" fmla="*/ 500085 w 1359354"/>
              <a:gd name="connsiteY14" fmla="*/ 1268714 h 1276304"/>
              <a:gd name="connsiteX15" fmla="*/ 426503 w 1359354"/>
              <a:gd name="connsiteY15" fmla="*/ 1236334 h 1276304"/>
              <a:gd name="connsiteX16" fmla="*/ 344745 w 1359354"/>
              <a:gd name="connsiteY16" fmla="*/ 1148024 h 1276304"/>
              <a:gd name="connsiteX17" fmla="*/ 268438 w 1359354"/>
              <a:gd name="connsiteY17" fmla="*/ 1114172 h 1276304"/>
              <a:gd name="connsiteX18" fmla="*/ 160790 w 1359354"/>
              <a:gd name="connsiteY18" fmla="*/ 1114172 h 1276304"/>
              <a:gd name="connsiteX19" fmla="*/ 89934 w 1359354"/>
              <a:gd name="connsiteY19" fmla="*/ 1081792 h 1276304"/>
              <a:gd name="connsiteX20" fmla="*/ 36791 w 1359354"/>
              <a:gd name="connsiteY20" fmla="*/ 1027334 h 1276304"/>
              <a:gd name="connsiteX21" fmla="*/ 4088 w 1359354"/>
              <a:gd name="connsiteY21" fmla="*/ 946384 h 1276304"/>
              <a:gd name="connsiteX22" fmla="*/ 4088 w 1359354"/>
              <a:gd name="connsiteY22" fmla="*/ 0 h 1276304"/>
              <a:gd name="connsiteX0" fmla="*/ 4088 w 1359354"/>
              <a:gd name="connsiteY0" fmla="*/ 0 h 1276304"/>
              <a:gd name="connsiteX1" fmla="*/ 0 w 1359354"/>
              <a:gd name="connsiteY1" fmla="*/ 0 h 1276304"/>
              <a:gd name="connsiteX2" fmla="*/ 0 w 1359354"/>
              <a:gd name="connsiteY2" fmla="*/ 946384 h 1276304"/>
              <a:gd name="connsiteX3" fmla="*/ 34066 w 1359354"/>
              <a:gd name="connsiteY3" fmla="*/ 1030278 h 1276304"/>
              <a:gd name="connsiteX4" fmla="*/ 87208 w 1359354"/>
              <a:gd name="connsiteY4" fmla="*/ 1086207 h 1276304"/>
              <a:gd name="connsiteX5" fmla="*/ 160790 w 1359354"/>
              <a:gd name="connsiteY5" fmla="*/ 1117116 h 1276304"/>
              <a:gd name="connsiteX6" fmla="*/ 268438 w 1359354"/>
              <a:gd name="connsiteY6" fmla="*/ 1117116 h 1276304"/>
              <a:gd name="connsiteX7" fmla="*/ 342020 w 1359354"/>
              <a:gd name="connsiteY7" fmla="*/ 1150968 h 1276304"/>
              <a:gd name="connsiteX8" fmla="*/ 423777 w 1359354"/>
              <a:gd name="connsiteY8" fmla="*/ 1239277 h 1276304"/>
              <a:gd name="connsiteX9" fmla="*/ 500085 w 1359354"/>
              <a:gd name="connsiteY9" fmla="*/ 1273129 h 1276304"/>
              <a:gd name="connsiteX10" fmla="*/ 1173509 w 1359354"/>
              <a:gd name="connsiteY10" fmla="*/ 1273129 h 1276304"/>
              <a:gd name="connsiteX11" fmla="*/ 1359354 w 1359354"/>
              <a:gd name="connsiteY11" fmla="*/ 1276304 h 1276304"/>
              <a:gd name="connsiteX12" fmla="*/ 1345066 w 1359354"/>
              <a:gd name="connsiteY12" fmla="*/ 1268714 h 1276304"/>
              <a:gd name="connsiteX13" fmla="*/ 1224319 w 1359354"/>
              <a:gd name="connsiteY13" fmla="*/ 1268714 h 1276304"/>
              <a:gd name="connsiteX14" fmla="*/ 500085 w 1359354"/>
              <a:gd name="connsiteY14" fmla="*/ 1268714 h 1276304"/>
              <a:gd name="connsiteX15" fmla="*/ 426503 w 1359354"/>
              <a:gd name="connsiteY15" fmla="*/ 1236334 h 1276304"/>
              <a:gd name="connsiteX16" fmla="*/ 344745 w 1359354"/>
              <a:gd name="connsiteY16" fmla="*/ 1148024 h 1276304"/>
              <a:gd name="connsiteX17" fmla="*/ 268438 w 1359354"/>
              <a:gd name="connsiteY17" fmla="*/ 1114172 h 1276304"/>
              <a:gd name="connsiteX18" fmla="*/ 160790 w 1359354"/>
              <a:gd name="connsiteY18" fmla="*/ 1114172 h 1276304"/>
              <a:gd name="connsiteX19" fmla="*/ 89934 w 1359354"/>
              <a:gd name="connsiteY19" fmla="*/ 1081792 h 1276304"/>
              <a:gd name="connsiteX20" fmla="*/ 36791 w 1359354"/>
              <a:gd name="connsiteY20" fmla="*/ 1027334 h 1276304"/>
              <a:gd name="connsiteX21" fmla="*/ 4088 w 1359354"/>
              <a:gd name="connsiteY21" fmla="*/ 946384 h 1276304"/>
              <a:gd name="connsiteX22" fmla="*/ 4088 w 1359354"/>
              <a:gd name="connsiteY22" fmla="*/ 0 h 1276304"/>
              <a:gd name="connsiteX0" fmla="*/ 4088 w 1345066"/>
              <a:gd name="connsiteY0" fmla="*/ 0 h 1284242"/>
              <a:gd name="connsiteX1" fmla="*/ 0 w 1345066"/>
              <a:gd name="connsiteY1" fmla="*/ 0 h 1284242"/>
              <a:gd name="connsiteX2" fmla="*/ 0 w 1345066"/>
              <a:gd name="connsiteY2" fmla="*/ 946384 h 1284242"/>
              <a:gd name="connsiteX3" fmla="*/ 34066 w 1345066"/>
              <a:gd name="connsiteY3" fmla="*/ 1030278 h 1284242"/>
              <a:gd name="connsiteX4" fmla="*/ 87208 w 1345066"/>
              <a:gd name="connsiteY4" fmla="*/ 1086207 h 1284242"/>
              <a:gd name="connsiteX5" fmla="*/ 160790 w 1345066"/>
              <a:gd name="connsiteY5" fmla="*/ 1117116 h 1284242"/>
              <a:gd name="connsiteX6" fmla="*/ 268438 w 1345066"/>
              <a:gd name="connsiteY6" fmla="*/ 1117116 h 1284242"/>
              <a:gd name="connsiteX7" fmla="*/ 342020 w 1345066"/>
              <a:gd name="connsiteY7" fmla="*/ 1150968 h 1284242"/>
              <a:gd name="connsiteX8" fmla="*/ 423777 w 1345066"/>
              <a:gd name="connsiteY8" fmla="*/ 1239277 h 1284242"/>
              <a:gd name="connsiteX9" fmla="*/ 500085 w 1345066"/>
              <a:gd name="connsiteY9" fmla="*/ 1273129 h 1284242"/>
              <a:gd name="connsiteX10" fmla="*/ 1173509 w 1345066"/>
              <a:gd name="connsiteY10" fmla="*/ 1273129 h 1284242"/>
              <a:gd name="connsiteX11" fmla="*/ 1316492 w 1345066"/>
              <a:gd name="connsiteY11" fmla="*/ 1284242 h 1284242"/>
              <a:gd name="connsiteX12" fmla="*/ 1345066 w 1345066"/>
              <a:gd name="connsiteY12" fmla="*/ 1268714 h 1284242"/>
              <a:gd name="connsiteX13" fmla="*/ 1224319 w 1345066"/>
              <a:gd name="connsiteY13" fmla="*/ 1268714 h 1284242"/>
              <a:gd name="connsiteX14" fmla="*/ 500085 w 1345066"/>
              <a:gd name="connsiteY14" fmla="*/ 1268714 h 1284242"/>
              <a:gd name="connsiteX15" fmla="*/ 426503 w 1345066"/>
              <a:gd name="connsiteY15" fmla="*/ 1236334 h 1284242"/>
              <a:gd name="connsiteX16" fmla="*/ 344745 w 1345066"/>
              <a:gd name="connsiteY16" fmla="*/ 1148024 h 1284242"/>
              <a:gd name="connsiteX17" fmla="*/ 268438 w 1345066"/>
              <a:gd name="connsiteY17" fmla="*/ 1114172 h 1284242"/>
              <a:gd name="connsiteX18" fmla="*/ 160790 w 1345066"/>
              <a:gd name="connsiteY18" fmla="*/ 1114172 h 1284242"/>
              <a:gd name="connsiteX19" fmla="*/ 89934 w 1345066"/>
              <a:gd name="connsiteY19" fmla="*/ 1081792 h 1284242"/>
              <a:gd name="connsiteX20" fmla="*/ 36791 w 1345066"/>
              <a:gd name="connsiteY20" fmla="*/ 1027334 h 1284242"/>
              <a:gd name="connsiteX21" fmla="*/ 4088 w 1345066"/>
              <a:gd name="connsiteY21" fmla="*/ 946384 h 1284242"/>
              <a:gd name="connsiteX22" fmla="*/ 4088 w 1345066"/>
              <a:gd name="connsiteY22" fmla="*/ 0 h 1284242"/>
              <a:gd name="connsiteX0" fmla="*/ 4088 w 1345066"/>
              <a:gd name="connsiteY0" fmla="*/ 0 h 1417592"/>
              <a:gd name="connsiteX1" fmla="*/ 0 w 1345066"/>
              <a:gd name="connsiteY1" fmla="*/ 0 h 1417592"/>
              <a:gd name="connsiteX2" fmla="*/ 0 w 1345066"/>
              <a:gd name="connsiteY2" fmla="*/ 946384 h 1417592"/>
              <a:gd name="connsiteX3" fmla="*/ 34066 w 1345066"/>
              <a:gd name="connsiteY3" fmla="*/ 1030278 h 1417592"/>
              <a:gd name="connsiteX4" fmla="*/ 87208 w 1345066"/>
              <a:gd name="connsiteY4" fmla="*/ 1086207 h 1417592"/>
              <a:gd name="connsiteX5" fmla="*/ 160790 w 1345066"/>
              <a:gd name="connsiteY5" fmla="*/ 1117116 h 1417592"/>
              <a:gd name="connsiteX6" fmla="*/ 268438 w 1345066"/>
              <a:gd name="connsiteY6" fmla="*/ 1117116 h 1417592"/>
              <a:gd name="connsiteX7" fmla="*/ 342020 w 1345066"/>
              <a:gd name="connsiteY7" fmla="*/ 1150968 h 1417592"/>
              <a:gd name="connsiteX8" fmla="*/ 423777 w 1345066"/>
              <a:gd name="connsiteY8" fmla="*/ 1239277 h 1417592"/>
              <a:gd name="connsiteX9" fmla="*/ 500085 w 1345066"/>
              <a:gd name="connsiteY9" fmla="*/ 1273129 h 1417592"/>
              <a:gd name="connsiteX10" fmla="*/ 1173509 w 1345066"/>
              <a:gd name="connsiteY10" fmla="*/ 1273129 h 1417592"/>
              <a:gd name="connsiteX11" fmla="*/ 1224417 w 1345066"/>
              <a:gd name="connsiteY11" fmla="*/ 1417592 h 1417592"/>
              <a:gd name="connsiteX12" fmla="*/ 1345066 w 1345066"/>
              <a:gd name="connsiteY12" fmla="*/ 1268714 h 1417592"/>
              <a:gd name="connsiteX13" fmla="*/ 1224319 w 1345066"/>
              <a:gd name="connsiteY13" fmla="*/ 1268714 h 1417592"/>
              <a:gd name="connsiteX14" fmla="*/ 500085 w 1345066"/>
              <a:gd name="connsiteY14" fmla="*/ 1268714 h 1417592"/>
              <a:gd name="connsiteX15" fmla="*/ 426503 w 1345066"/>
              <a:gd name="connsiteY15" fmla="*/ 1236334 h 1417592"/>
              <a:gd name="connsiteX16" fmla="*/ 344745 w 1345066"/>
              <a:gd name="connsiteY16" fmla="*/ 1148024 h 1417592"/>
              <a:gd name="connsiteX17" fmla="*/ 268438 w 1345066"/>
              <a:gd name="connsiteY17" fmla="*/ 1114172 h 1417592"/>
              <a:gd name="connsiteX18" fmla="*/ 160790 w 1345066"/>
              <a:gd name="connsiteY18" fmla="*/ 1114172 h 1417592"/>
              <a:gd name="connsiteX19" fmla="*/ 89934 w 1345066"/>
              <a:gd name="connsiteY19" fmla="*/ 1081792 h 1417592"/>
              <a:gd name="connsiteX20" fmla="*/ 36791 w 1345066"/>
              <a:gd name="connsiteY20" fmla="*/ 1027334 h 1417592"/>
              <a:gd name="connsiteX21" fmla="*/ 4088 w 1345066"/>
              <a:gd name="connsiteY21" fmla="*/ 946384 h 1417592"/>
              <a:gd name="connsiteX22" fmla="*/ 4088 w 1345066"/>
              <a:gd name="connsiteY22" fmla="*/ 0 h 1417592"/>
              <a:gd name="connsiteX0" fmla="*/ 4088 w 1345067"/>
              <a:gd name="connsiteY0" fmla="*/ 0 h 1276305"/>
              <a:gd name="connsiteX1" fmla="*/ 0 w 1345067"/>
              <a:gd name="connsiteY1" fmla="*/ 0 h 1276305"/>
              <a:gd name="connsiteX2" fmla="*/ 0 w 1345067"/>
              <a:gd name="connsiteY2" fmla="*/ 946384 h 1276305"/>
              <a:gd name="connsiteX3" fmla="*/ 34066 w 1345067"/>
              <a:gd name="connsiteY3" fmla="*/ 1030278 h 1276305"/>
              <a:gd name="connsiteX4" fmla="*/ 87208 w 1345067"/>
              <a:gd name="connsiteY4" fmla="*/ 1086207 h 1276305"/>
              <a:gd name="connsiteX5" fmla="*/ 160790 w 1345067"/>
              <a:gd name="connsiteY5" fmla="*/ 1117116 h 1276305"/>
              <a:gd name="connsiteX6" fmla="*/ 268438 w 1345067"/>
              <a:gd name="connsiteY6" fmla="*/ 1117116 h 1276305"/>
              <a:gd name="connsiteX7" fmla="*/ 342020 w 1345067"/>
              <a:gd name="connsiteY7" fmla="*/ 1150968 h 1276305"/>
              <a:gd name="connsiteX8" fmla="*/ 423777 w 1345067"/>
              <a:gd name="connsiteY8" fmla="*/ 1239277 h 1276305"/>
              <a:gd name="connsiteX9" fmla="*/ 500085 w 1345067"/>
              <a:gd name="connsiteY9" fmla="*/ 1273129 h 1276305"/>
              <a:gd name="connsiteX10" fmla="*/ 1173509 w 1345067"/>
              <a:gd name="connsiteY10" fmla="*/ 1273129 h 1276305"/>
              <a:gd name="connsiteX11" fmla="*/ 1345067 w 1345067"/>
              <a:gd name="connsiteY11" fmla="*/ 1276305 h 1276305"/>
              <a:gd name="connsiteX12" fmla="*/ 1345066 w 1345067"/>
              <a:gd name="connsiteY12" fmla="*/ 1268714 h 1276305"/>
              <a:gd name="connsiteX13" fmla="*/ 1224319 w 1345067"/>
              <a:gd name="connsiteY13" fmla="*/ 1268714 h 1276305"/>
              <a:gd name="connsiteX14" fmla="*/ 500085 w 1345067"/>
              <a:gd name="connsiteY14" fmla="*/ 1268714 h 1276305"/>
              <a:gd name="connsiteX15" fmla="*/ 426503 w 1345067"/>
              <a:gd name="connsiteY15" fmla="*/ 1236334 h 1276305"/>
              <a:gd name="connsiteX16" fmla="*/ 344745 w 1345067"/>
              <a:gd name="connsiteY16" fmla="*/ 1148024 h 1276305"/>
              <a:gd name="connsiteX17" fmla="*/ 268438 w 1345067"/>
              <a:gd name="connsiteY17" fmla="*/ 1114172 h 1276305"/>
              <a:gd name="connsiteX18" fmla="*/ 160790 w 1345067"/>
              <a:gd name="connsiteY18" fmla="*/ 1114172 h 1276305"/>
              <a:gd name="connsiteX19" fmla="*/ 89934 w 1345067"/>
              <a:gd name="connsiteY19" fmla="*/ 1081792 h 1276305"/>
              <a:gd name="connsiteX20" fmla="*/ 36791 w 1345067"/>
              <a:gd name="connsiteY20" fmla="*/ 1027334 h 1276305"/>
              <a:gd name="connsiteX21" fmla="*/ 4088 w 1345067"/>
              <a:gd name="connsiteY21" fmla="*/ 946384 h 1276305"/>
              <a:gd name="connsiteX22" fmla="*/ 4088 w 1345067"/>
              <a:gd name="connsiteY22" fmla="*/ 0 h 1276305"/>
              <a:gd name="connsiteX0" fmla="*/ 4088 w 1367292"/>
              <a:gd name="connsiteY0" fmla="*/ 0 h 1273129"/>
              <a:gd name="connsiteX1" fmla="*/ 0 w 1367292"/>
              <a:gd name="connsiteY1" fmla="*/ 0 h 1273129"/>
              <a:gd name="connsiteX2" fmla="*/ 0 w 1367292"/>
              <a:gd name="connsiteY2" fmla="*/ 946384 h 1273129"/>
              <a:gd name="connsiteX3" fmla="*/ 34066 w 1367292"/>
              <a:gd name="connsiteY3" fmla="*/ 1030278 h 1273129"/>
              <a:gd name="connsiteX4" fmla="*/ 87208 w 1367292"/>
              <a:gd name="connsiteY4" fmla="*/ 1086207 h 1273129"/>
              <a:gd name="connsiteX5" fmla="*/ 160790 w 1367292"/>
              <a:gd name="connsiteY5" fmla="*/ 1117116 h 1273129"/>
              <a:gd name="connsiteX6" fmla="*/ 268438 w 1367292"/>
              <a:gd name="connsiteY6" fmla="*/ 1117116 h 1273129"/>
              <a:gd name="connsiteX7" fmla="*/ 342020 w 1367292"/>
              <a:gd name="connsiteY7" fmla="*/ 1150968 h 1273129"/>
              <a:gd name="connsiteX8" fmla="*/ 423777 w 1367292"/>
              <a:gd name="connsiteY8" fmla="*/ 1239277 h 1273129"/>
              <a:gd name="connsiteX9" fmla="*/ 500085 w 1367292"/>
              <a:gd name="connsiteY9" fmla="*/ 1273129 h 1273129"/>
              <a:gd name="connsiteX10" fmla="*/ 1173509 w 1367292"/>
              <a:gd name="connsiteY10" fmla="*/ 1273129 h 1273129"/>
              <a:gd name="connsiteX11" fmla="*/ 1367292 w 1367292"/>
              <a:gd name="connsiteY11" fmla="*/ 1266780 h 1273129"/>
              <a:gd name="connsiteX12" fmla="*/ 1345066 w 1367292"/>
              <a:gd name="connsiteY12" fmla="*/ 1268714 h 1273129"/>
              <a:gd name="connsiteX13" fmla="*/ 1224319 w 1367292"/>
              <a:gd name="connsiteY13" fmla="*/ 1268714 h 1273129"/>
              <a:gd name="connsiteX14" fmla="*/ 500085 w 1367292"/>
              <a:gd name="connsiteY14" fmla="*/ 1268714 h 1273129"/>
              <a:gd name="connsiteX15" fmla="*/ 426503 w 1367292"/>
              <a:gd name="connsiteY15" fmla="*/ 1236334 h 1273129"/>
              <a:gd name="connsiteX16" fmla="*/ 344745 w 1367292"/>
              <a:gd name="connsiteY16" fmla="*/ 1148024 h 1273129"/>
              <a:gd name="connsiteX17" fmla="*/ 268438 w 1367292"/>
              <a:gd name="connsiteY17" fmla="*/ 1114172 h 1273129"/>
              <a:gd name="connsiteX18" fmla="*/ 160790 w 1367292"/>
              <a:gd name="connsiteY18" fmla="*/ 1114172 h 1273129"/>
              <a:gd name="connsiteX19" fmla="*/ 89934 w 1367292"/>
              <a:gd name="connsiteY19" fmla="*/ 1081792 h 1273129"/>
              <a:gd name="connsiteX20" fmla="*/ 36791 w 1367292"/>
              <a:gd name="connsiteY20" fmla="*/ 1027334 h 1273129"/>
              <a:gd name="connsiteX21" fmla="*/ 4088 w 1367292"/>
              <a:gd name="connsiteY21" fmla="*/ 946384 h 1273129"/>
              <a:gd name="connsiteX22" fmla="*/ 4088 w 1367292"/>
              <a:gd name="connsiteY22" fmla="*/ 0 h 1273129"/>
              <a:gd name="connsiteX0" fmla="*/ 4088 w 1367292"/>
              <a:gd name="connsiteY0" fmla="*/ 0 h 1273129"/>
              <a:gd name="connsiteX1" fmla="*/ 0 w 1367292"/>
              <a:gd name="connsiteY1" fmla="*/ 0 h 1273129"/>
              <a:gd name="connsiteX2" fmla="*/ 0 w 1367292"/>
              <a:gd name="connsiteY2" fmla="*/ 946384 h 1273129"/>
              <a:gd name="connsiteX3" fmla="*/ 34066 w 1367292"/>
              <a:gd name="connsiteY3" fmla="*/ 1030278 h 1273129"/>
              <a:gd name="connsiteX4" fmla="*/ 87208 w 1367292"/>
              <a:gd name="connsiteY4" fmla="*/ 1086207 h 1273129"/>
              <a:gd name="connsiteX5" fmla="*/ 160790 w 1367292"/>
              <a:gd name="connsiteY5" fmla="*/ 1117116 h 1273129"/>
              <a:gd name="connsiteX6" fmla="*/ 268438 w 1367292"/>
              <a:gd name="connsiteY6" fmla="*/ 1117116 h 1273129"/>
              <a:gd name="connsiteX7" fmla="*/ 342020 w 1367292"/>
              <a:gd name="connsiteY7" fmla="*/ 1150968 h 1273129"/>
              <a:gd name="connsiteX8" fmla="*/ 423777 w 1367292"/>
              <a:gd name="connsiteY8" fmla="*/ 1239277 h 1273129"/>
              <a:gd name="connsiteX9" fmla="*/ 500085 w 1367292"/>
              <a:gd name="connsiteY9" fmla="*/ 1273129 h 1273129"/>
              <a:gd name="connsiteX10" fmla="*/ 1173509 w 1367292"/>
              <a:gd name="connsiteY10" fmla="*/ 1273129 h 1273129"/>
              <a:gd name="connsiteX11" fmla="*/ 1367292 w 1367292"/>
              <a:gd name="connsiteY11" fmla="*/ 1271543 h 1273129"/>
              <a:gd name="connsiteX12" fmla="*/ 1345066 w 1367292"/>
              <a:gd name="connsiteY12" fmla="*/ 1268714 h 1273129"/>
              <a:gd name="connsiteX13" fmla="*/ 1224319 w 1367292"/>
              <a:gd name="connsiteY13" fmla="*/ 1268714 h 1273129"/>
              <a:gd name="connsiteX14" fmla="*/ 500085 w 1367292"/>
              <a:gd name="connsiteY14" fmla="*/ 1268714 h 1273129"/>
              <a:gd name="connsiteX15" fmla="*/ 426503 w 1367292"/>
              <a:gd name="connsiteY15" fmla="*/ 1236334 h 1273129"/>
              <a:gd name="connsiteX16" fmla="*/ 344745 w 1367292"/>
              <a:gd name="connsiteY16" fmla="*/ 1148024 h 1273129"/>
              <a:gd name="connsiteX17" fmla="*/ 268438 w 1367292"/>
              <a:gd name="connsiteY17" fmla="*/ 1114172 h 1273129"/>
              <a:gd name="connsiteX18" fmla="*/ 160790 w 1367292"/>
              <a:gd name="connsiteY18" fmla="*/ 1114172 h 1273129"/>
              <a:gd name="connsiteX19" fmla="*/ 89934 w 1367292"/>
              <a:gd name="connsiteY19" fmla="*/ 1081792 h 1273129"/>
              <a:gd name="connsiteX20" fmla="*/ 36791 w 1367292"/>
              <a:gd name="connsiteY20" fmla="*/ 1027334 h 1273129"/>
              <a:gd name="connsiteX21" fmla="*/ 4088 w 1367292"/>
              <a:gd name="connsiteY21" fmla="*/ 946384 h 1273129"/>
              <a:gd name="connsiteX22" fmla="*/ 4088 w 1367292"/>
              <a:gd name="connsiteY22" fmla="*/ 0 h 1273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67292" h="1273129">
                <a:moveTo>
                  <a:pt x="4088" y="0"/>
                </a:moveTo>
                <a:lnTo>
                  <a:pt x="0" y="0"/>
                </a:lnTo>
                <a:lnTo>
                  <a:pt x="0" y="946384"/>
                </a:lnTo>
                <a:cubicBezTo>
                  <a:pt x="0" y="977292"/>
                  <a:pt x="12264" y="1008201"/>
                  <a:pt x="34066" y="1030278"/>
                </a:cubicBezTo>
                <a:lnTo>
                  <a:pt x="87208" y="1086207"/>
                </a:lnTo>
                <a:cubicBezTo>
                  <a:pt x="107648" y="1106813"/>
                  <a:pt x="133538" y="1117116"/>
                  <a:pt x="160790" y="1117116"/>
                </a:cubicBezTo>
                <a:lnTo>
                  <a:pt x="268438" y="1117116"/>
                </a:lnTo>
                <a:cubicBezTo>
                  <a:pt x="297053" y="1117116"/>
                  <a:pt x="322943" y="1128890"/>
                  <a:pt x="342020" y="1150968"/>
                </a:cubicBezTo>
                <a:lnTo>
                  <a:pt x="423777" y="1239277"/>
                </a:lnTo>
                <a:cubicBezTo>
                  <a:pt x="444217" y="1261355"/>
                  <a:pt x="471469" y="1273129"/>
                  <a:pt x="500085" y="1273129"/>
                </a:cubicBezTo>
                <a:lnTo>
                  <a:pt x="1173509" y="1273129"/>
                </a:lnTo>
                <a:lnTo>
                  <a:pt x="1367292" y="1271543"/>
                </a:lnTo>
                <a:cubicBezTo>
                  <a:pt x="1367292" y="1269013"/>
                  <a:pt x="1345066" y="1271244"/>
                  <a:pt x="1345066" y="1268714"/>
                </a:cubicBezTo>
                <a:cubicBezTo>
                  <a:pt x="1269892" y="1266599"/>
                  <a:pt x="1258218" y="1269243"/>
                  <a:pt x="1224319" y="1268714"/>
                </a:cubicBezTo>
                <a:lnTo>
                  <a:pt x="500085" y="1268714"/>
                </a:lnTo>
                <a:cubicBezTo>
                  <a:pt x="472832" y="1268714"/>
                  <a:pt x="446942" y="1256939"/>
                  <a:pt x="426503" y="1236334"/>
                </a:cubicBezTo>
                <a:lnTo>
                  <a:pt x="344745" y="1148024"/>
                </a:lnTo>
                <a:cubicBezTo>
                  <a:pt x="324306" y="1125947"/>
                  <a:pt x="297053" y="1114172"/>
                  <a:pt x="268438" y="1114172"/>
                </a:cubicBezTo>
                <a:lnTo>
                  <a:pt x="160790" y="1114172"/>
                </a:lnTo>
                <a:cubicBezTo>
                  <a:pt x="134900" y="1114172"/>
                  <a:pt x="109010" y="1102397"/>
                  <a:pt x="89934" y="1081792"/>
                </a:cubicBezTo>
                <a:lnTo>
                  <a:pt x="36791" y="1027334"/>
                </a:lnTo>
                <a:cubicBezTo>
                  <a:pt x="16352" y="1006729"/>
                  <a:pt x="4088" y="977292"/>
                  <a:pt x="4088" y="946384"/>
                </a:cubicBezTo>
                <a:lnTo>
                  <a:pt x="4088"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nvGrpSpPr>
          <p:cNvPr id="63" name="组合 62">
            <a:extLst>
              <a:ext uri="{FF2B5EF4-FFF2-40B4-BE49-F238E27FC236}">
                <a16:creationId xmlns:a16="http://schemas.microsoft.com/office/drawing/2014/main" id="{241993BA-3E78-F914-CBB4-859CB8136F87}"/>
              </a:ext>
            </a:extLst>
          </p:cNvPr>
          <p:cNvGrpSpPr>
            <a:grpSpLocks noChangeAspect="1"/>
          </p:cNvGrpSpPr>
          <p:nvPr/>
        </p:nvGrpSpPr>
        <p:grpSpPr>
          <a:xfrm>
            <a:off x="2271032" y="1818742"/>
            <a:ext cx="1080000" cy="1080000"/>
            <a:chOff x="9863310" y="4973070"/>
            <a:chExt cx="1369525" cy="1369525"/>
          </a:xfrm>
        </p:grpSpPr>
        <p:sp>
          <p:nvSpPr>
            <p:cNvPr id="64" name="椭圆 63">
              <a:extLst>
                <a:ext uri="{FF2B5EF4-FFF2-40B4-BE49-F238E27FC236}">
                  <a16:creationId xmlns:a16="http://schemas.microsoft.com/office/drawing/2014/main" id="{6D968BD4-67D8-F237-DBF1-70EB810261C0}"/>
                </a:ext>
              </a:extLst>
            </p:cNvPr>
            <p:cNvSpPr/>
            <p:nvPr/>
          </p:nvSpPr>
          <p:spPr>
            <a:xfrm>
              <a:off x="9863310" y="4973070"/>
              <a:ext cx="1369525" cy="1369525"/>
            </a:xfrm>
            <a:prstGeom prst="ellipse">
              <a:avLst/>
            </a:prstGeom>
            <a:gradFill>
              <a:gsLst>
                <a:gs pos="95000">
                  <a:schemeClr val="accent2"/>
                </a:gs>
                <a:gs pos="53000">
                  <a:schemeClr val="accent1">
                    <a:lumMod val="50000"/>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435F7392-5FA1-3E8C-1C11-1E2DAA3A8381}"/>
                </a:ext>
              </a:extLst>
            </p:cNvPr>
            <p:cNvSpPr/>
            <p:nvPr/>
          </p:nvSpPr>
          <p:spPr>
            <a:xfrm>
              <a:off x="9863310" y="4973070"/>
              <a:ext cx="1369525" cy="1369525"/>
            </a:xfrm>
            <a:prstGeom prst="ellipse">
              <a:avLst/>
            </a:prstGeom>
            <a:gradFill flip="none" rotWithShape="1">
              <a:gsLst>
                <a:gs pos="87000">
                  <a:schemeClr val="accent3"/>
                </a:gs>
                <a:gs pos="55000">
                  <a:schemeClr val="accent1">
                    <a:lumMod val="50000"/>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3" name="任意多边形: 形状 1032">
            <a:extLst>
              <a:ext uri="{FF2B5EF4-FFF2-40B4-BE49-F238E27FC236}">
                <a16:creationId xmlns:a16="http://schemas.microsoft.com/office/drawing/2014/main" id="{9DC70A81-4DD0-6285-0610-BA97C5B90597}"/>
              </a:ext>
            </a:extLst>
          </p:cNvPr>
          <p:cNvSpPr>
            <a:spLocks noChangeAspect="1"/>
          </p:cNvSpPr>
          <p:nvPr/>
        </p:nvSpPr>
        <p:spPr>
          <a:xfrm>
            <a:off x="2532057" y="2088742"/>
            <a:ext cx="557951" cy="540000"/>
          </a:xfrm>
          <a:custGeom>
            <a:avLst/>
            <a:gdLst>
              <a:gd name="connsiteX0" fmla="*/ 140189 w 543130"/>
              <a:gd name="connsiteY0" fmla="*/ 262804 h 525657"/>
              <a:gd name="connsiteX1" fmla="*/ 140189 w 543130"/>
              <a:gd name="connsiteY1" fmla="*/ 293208 h 525657"/>
              <a:gd name="connsiteX2" fmla="*/ 262804 w 543130"/>
              <a:gd name="connsiteY2" fmla="*/ 262854 h 525657"/>
              <a:gd name="connsiteX3" fmla="*/ 543131 w 543130"/>
              <a:gd name="connsiteY3" fmla="*/ 525657 h 525657"/>
              <a:gd name="connsiteX4" fmla="*/ 332898 w 543130"/>
              <a:gd name="connsiteY4" fmla="*/ 332948 h 525657"/>
              <a:gd name="connsiteX5" fmla="*/ 140189 w 543130"/>
              <a:gd name="connsiteY5" fmla="*/ 525657 h 525657"/>
              <a:gd name="connsiteX6" fmla="*/ 0 w 543130"/>
              <a:gd name="connsiteY6" fmla="*/ 525657 h 525657"/>
              <a:gd name="connsiteX7" fmla="*/ 0 w 543130"/>
              <a:gd name="connsiteY7" fmla="*/ 262804 h 525657"/>
              <a:gd name="connsiteX8" fmla="*/ 262804 w 543130"/>
              <a:gd name="connsiteY8" fmla="*/ 0 h 525657"/>
              <a:gd name="connsiteX9" fmla="*/ 543131 w 543130"/>
              <a:gd name="connsiteY9" fmla="*/ 262804 h 525657"/>
              <a:gd name="connsiteX10" fmla="*/ 332898 w 543130"/>
              <a:gd name="connsiteY10" fmla="*/ 70094 h 525657"/>
              <a:gd name="connsiteX11" fmla="*/ 140189 w 543130"/>
              <a:gd name="connsiteY11" fmla="*/ 262804 h 525657"/>
              <a:gd name="connsiteX12" fmla="*/ 186119 w 543130"/>
              <a:gd name="connsiteY12" fmla="*/ 429902 h 525657"/>
              <a:gd name="connsiteX13" fmla="*/ 358544 w 543130"/>
              <a:gd name="connsiteY13" fmla="*/ 448958 h 525657"/>
              <a:gd name="connsiteX14" fmla="*/ 385469 w 543130"/>
              <a:gd name="connsiteY14" fmla="*/ 525607 h 525657"/>
              <a:gd name="connsiteX15" fmla="*/ 525607 w 543130"/>
              <a:gd name="connsiteY15" fmla="*/ 525607 h 525657"/>
              <a:gd name="connsiteX16" fmla="*/ 332898 w 543130"/>
              <a:gd name="connsiteY16" fmla="*/ 350421 h 525657"/>
              <a:gd name="connsiteX17" fmla="*/ 186119 w 543130"/>
              <a:gd name="connsiteY17" fmla="*/ 429902 h 525657"/>
              <a:gd name="connsiteX18" fmla="*/ 525607 w 543130"/>
              <a:gd name="connsiteY18" fmla="*/ 262804 h 525657"/>
              <a:gd name="connsiteX19" fmla="*/ 332898 w 543130"/>
              <a:gd name="connsiteY19" fmla="*/ 87618 h 525657"/>
              <a:gd name="connsiteX20" fmla="*/ 186119 w 543130"/>
              <a:gd name="connsiteY20" fmla="*/ 167098 h 525657"/>
              <a:gd name="connsiteX21" fmla="*/ 358490 w 543130"/>
              <a:gd name="connsiteY21" fmla="*/ 185999 h 525657"/>
              <a:gd name="connsiteX22" fmla="*/ 385469 w 543130"/>
              <a:gd name="connsiteY22" fmla="*/ 262804 h 525657"/>
              <a:gd name="connsiteX23" fmla="*/ 385469 w 543130"/>
              <a:gd name="connsiteY23" fmla="*/ 272040 h 525657"/>
              <a:gd name="connsiteX24" fmla="*/ 525607 w 543130"/>
              <a:gd name="connsiteY24" fmla="*/ 396852 h 52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3130" h="525657">
                <a:moveTo>
                  <a:pt x="140189" y="262804"/>
                </a:moveTo>
                <a:lnTo>
                  <a:pt x="140189" y="293208"/>
                </a:lnTo>
                <a:cubicBezTo>
                  <a:pt x="177964" y="273218"/>
                  <a:pt x="220065" y="262794"/>
                  <a:pt x="262804" y="262854"/>
                </a:cubicBezTo>
                <a:cubicBezTo>
                  <a:pt x="407935" y="262854"/>
                  <a:pt x="543131" y="380526"/>
                  <a:pt x="543131" y="525657"/>
                </a:cubicBezTo>
                <a:cubicBezTo>
                  <a:pt x="543131" y="419268"/>
                  <a:pt x="439337" y="332948"/>
                  <a:pt x="332898" y="332948"/>
                </a:cubicBezTo>
                <a:cubicBezTo>
                  <a:pt x="226467" y="332948"/>
                  <a:pt x="140189" y="419228"/>
                  <a:pt x="140189" y="525657"/>
                </a:cubicBezTo>
                <a:lnTo>
                  <a:pt x="0" y="525657"/>
                </a:lnTo>
                <a:lnTo>
                  <a:pt x="0" y="262804"/>
                </a:lnTo>
                <a:cubicBezTo>
                  <a:pt x="0" y="117663"/>
                  <a:pt x="117661" y="0"/>
                  <a:pt x="262804" y="0"/>
                </a:cubicBezTo>
                <a:cubicBezTo>
                  <a:pt x="407935" y="0"/>
                  <a:pt x="543131" y="117672"/>
                  <a:pt x="543131" y="262804"/>
                </a:cubicBezTo>
                <a:cubicBezTo>
                  <a:pt x="543131" y="156364"/>
                  <a:pt x="439337" y="70094"/>
                  <a:pt x="332898" y="70094"/>
                </a:cubicBezTo>
                <a:cubicBezTo>
                  <a:pt x="226467" y="70094"/>
                  <a:pt x="140189" y="156374"/>
                  <a:pt x="140189" y="262804"/>
                </a:cubicBezTo>
                <a:close/>
                <a:moveTo>
                  <a:pt x="186119" y="429902"/>
                </a:moveTo>
                <a:cubicBezTo>
                  <a:pt x="238995" y="387551"/>
                  <a:pt x="316193" y="396083"/>
                  <a:pt x="358544" y="448958"/>
                </a:cubicBezTo>
                <a:cubicBezTo>
                  <a:pt x="375965" y="470705"/>
                  <a:pt x="385461" y="497739"/>
                  <a:pt x="385469" y="525607"/>
                </a:cubicBezTo>
                <a:lnTo>
                  <a:pt x="525607" y="525607"/>
                </a:lnTo>
                <a:cubicBezTo>
                  <a:pt x="525607" y="426856"/>
                  <a:pt x="427206" y="350421"/>
                  <a:pt x="332898" y="350421"/>
                </a:cubicBezTo>
                <a:cubicBezTo>
                  <a:pt x="273677" y="350377"/>
                  <a:pt x="218450" y="380282"/>
                  <a:pt x="186119" y="429902"/>
                </a:cubicBezTo>
                <a:close/>
                <a:moveTo>
                  <a:pt x="525607" y="262804"/>
                </a:moveTo>
                <a:cubicBezTo>
                  <a:pt x="525607" y="164053"/>
                  <a:pt x="427206" y="87618"/>
                  <a:pt x="332898" y="87618"/>
                </a:cubicBezTo>
                <a:cubicBezTo>
                  <a:pt x="273677" y="87573"/>
                  <a:pt x="218450" y="117478"/>
                  <a:pt x="186119" y="167098"/>
                </a:cubicBezTo>
                <a:cubicBezTo>
                  <a:pt x="238938" y="124717"/>
                  <a:pt x="316111" y="133179"/>
                  <a:pt x="358490" y="185999"/>
                </a:cubicBezTo>
                <a:cubicBezTo>
                  <a:pt x="375966" y="207782"/>
                  <a:pt x="385485" y="234876"/>
                  <a:pt x="385469" y="262804"/>
                </a:cubicBezTo>
                <a:lnTo>
                  <a:pt x="385469" y="272040"/>
                </a:lnTo>
                <a:cubicBezTo>
                  <a:pt x="444079" y="297971"/>
                  <a:pt x="493088" y="341625"/>
                  <a:pt x="525607" y="396852"/>
                </a:cubicBezTo>
                <a:close/>
              </a:path>
            </a:pathLst>
          </a:custGeom>
          <a:gradFill flip="none" rotWithShape="1">
            <a:gsLst>
              <a:gs pos="0">
                <a:schemeClr val="accent3">
                  <a:lumMod val="20000"/>
                  <a:lumOff val="80000"/>
                </a:schemeClr>
              </a:gs>
              <a:gs pos="30000">
                <a:schemeClr val="accent3">
                  <a:lumMod val="20000"/>
                  <a:lumOff val="80000"/>
                  <a:alpha val="70000"/>
                </a:schemeClr>
              </a:gs>
              <a:gs pos="100000">
                <a:schemeClr val="accent3">
                  <a:lumMod val="20000"/>
                  <a:lumOff val="80000"/>
                  <a:alpha val="0"/>
                </a:schemeClr>
              </a:gs>
            </a:gsLst>
            <a:lin ang="27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1047" name="文本框 1046">
            <a:extLst>
              <a:ext uri="{FF2B5EF4-FFF2-40B4-BE49-F238E27FC236}">
                <a16:creationId xmlns:a16="http://schemas.microsoft.com/office/drawing/2014/main" id="{3BAA02C6-762F-9B5A-3CE1-D225F9B75B3E}"/>
              </a:ext>
            </a:extLst>
          </p:cNvPr>
          <p:cNvSpPr txBox="1"/>
          <p:nvPr/>
        </p:nvSpPr>
        <p:spPr>
          <a:xfrm>
            <a:off x="2205738" y="3026598"/>
            <a:ext cx="1210588" cy="338554"/>
          </a:xfrm>
          <a:prstGeom prst="rect">
            <a:avLst/>
          </a:prstGeom>
          <a:effectLst/>
        </p:spPr>
        <p:txBody>
          <a:bodyPr wrap="none" rtlCol="0" anchor="t" anchorCtr="0">
            <a:spAutoFit/>
          </a:bodyPr>
          <a:lstStyle/>
          <a:p>
            <a:pPr algn="l"/>
            <a:r>
              <a:rPr lang="zh-CN" altLang="en-US" sz="1600" dirty="0">
                <a:solidFill>
                  <a:schemeClr val="accent3"/>
                </a:solidFill>
                <a:effectLst/>
                <a:latin typeface="+mj-ea"/>
                <a:ea typeface="+mj-ea"/>
              </a:rPr>
              <a:t>输入小标题</a:t>
            </a:r>
          </a:p>
        </p:txBody>
      </p:sp>
      <p:sp>
        <p:nvSpPr>
          <p:cNvPr id="1048" name="文本框 1047">
            <a:extLst>
              <a:ext uri="{FF2B5EF4-FFF2-40B4-BE49-F238E27FC236}">
                <a16:creationId xmlns:a16="http://schemas.microsoft.com/office/drawing/2014/main" id="{75E4EFA3-D5F8-09C3-2E27-0801267F1AC0}"/>
              </a:ext>
            </a:extLst>
          </p:cNvPr>
          <p:cNvSpPr txBox="1"/>
          <p:nvPr/>
        </p:nvSpPr>
        <p:spPr>
          <a:xfrm>
            <a:off x="5495595" y="3026598"/>
            <a:ext cx="1210588" cy="338554"/>
          </a:xfrm>
          <a:prstGeom prst="rect">
            <a:avLst/>
          </a:prstGeom>
          <a:effectLst/>
        </p:spPr>
        <p:txBody>
          <a:bodyPr wrap="none" rtlCol="0" anchor="t" anchorCtr="0">
            <a:spAutoFit/>
          </a:bodyPr>
          <a:lstStyle/>
          <a:p>
            <a:pPr algn="l"/>
            <a:r>
              <a:rPr lang="zh-CN" altLang="en-US" sz="1600" dirty="0">
                <a:solidFill>
                  <a:schemeClr val="accent3"/>
                </a:solidFill>
                <a:effectLst/>
                <a:latin typeface="+mj-ea"/>
                <a:ea typeface="+mj-ea"/>
              </a:rPr>
              <a:t>输入小标题</a:t>
            </a:r>
          </a:p>
        </p:txBody>
      </p:sp>
      <p:sp>
        <p:nvSpPr>
          <p:cNvPr id="1049" name="文本框 1048">
            <a:extLst>
              <a:ext uri="{FF2B5EF4-FFF2-40B4-BE49-F238E27FC236}">
                <a16:creationId xmlns:a16="http://schemas.microsoft.com/office/drawing/2014/main" id="{C3426509-CB45-040B-139E-B36BDFD13C47}"/>
              </a:ext>
            </a:extLst>
          </p:cNvPr>
          <p:cNvSpPr txBox="1"/>
          <p:nvPr/>
        </p:nvSpPr>
        <p:spPr>
          <a:xfrm>
            <a:off x="8785881" y="3026598"/>
            <a:ext cx="1210588" cy="338554"/>
          </a:xfrm>
          <a:prstGeom prst="rect">
            <a:avLst/>
          </a:prstGeom>
          <a:effectLst/>
        </p:spPr>
        <p:txBody>
          <a:bodyPr wrap="none" rtlCol="0" anchor="t" anchorCtr="0">
            <a:spAutoFit/>
          </a:bodyPr>
          <a:lstStyle/>
          <a:p>
            <a:pPr algn="l"/>
            <a:r>
              <a:rPr lang="zh-CN" altLang="en-US" sz="1600" dirty="0">
                <a:solidFill>
                  <a:schemeClr val="accent3"/>
                </a:solidFill>
                <a:effectLst/>
                <a:latin typeface="+mj-ea"/>
                <a:ea typeface="+mj-ea"/>
              </a:rPr>
              <a:t>输入小标题</a:t>
            </a:r>
          </a:p>
        </p:txBody>
      </p:sp>
      <p:sp>
        <p:nvSpPr>
          <p:cNvPr id="1050" name="文本框 1049">
            <a:extLst>
              <a:ext uri="{FF2B5EF4-FFF2-40B4-BE49-F238E27FC236}">
                <a16:creationId xmlns:a16="http://schemas.microsoft.com/office/drawing/2014/main" id="{D1C574C2-5D4E-F322-656D-A0D63812E5F9}"/>
              </a:ext>
            </a:extLst>
          </p:cNvPr>
          <p:cNvSpPr txBox="1"/>
          <p:nvPr/>
        </p:nvSpPr>
        <p:spPr>
          <a:xfrm>
            <a:off x="1821032" y="3612359"/>
            <a:ext cx="1980000" cy="1323439"/>
          </a:xfrm>
          <a:prstGeom prst="rect">
            <a:avLst/>
          </a:prstGeom>
          <a:effectLst/>
        </p:spPr>
        <p:txBody>
          <a:bodyPr wrap="square" rtlCol="0" anchor="t" anchorCtr="0">
            <a:spAutoFit/>
          </a:bodyPr>
          <a:lstStyle/>
          <a:p>
            <a:pPr algn="just"/>
            <a:r>
              <a:rPr lang="zh-CN" altLang="en-US" sz="1600" dirty="0">
                <a:solidFill>
                  <a:schemeClr val="accent3">
                    <a:lumMod val="20000"/>
                    <a:lumOff val="80000"/>
                  </a:schemeClr>
                </a:solidFill>
                <a:effectLst/>
                <a:latin typeface="+mn-ea"/>
              </a:rPr>
              <a:t>这里输入正文。这里输入正文。这里输入正文。这里输入正文。这里输入正文。</a:t>
            </a:r>
          </a:p>
        </p:txBody>
      </p:sp>
      <p:sp>
        <p:nvSpPr>
          <p:cNvPr id="1051" name="文本框 1050">
            <a:extLst>
              <a:ext uri="{FF2B5EF4-FFF2-40B4-BE49-F238E27FC236}">
                <a16:creationId xmlns:a16="http://schemas.microsoft.com/office/drawing/2014/main" id="{AC23C962-F3C9-8164-E24B-54170DDD4860}"/>
              </a:ext>
            </a:extLst>
          </p:cNvPr>
          <p:cNvSpPr txBox="1"/>
          <p:nvPr/>
        </p:nvSpPr>
        <p:spPr>
          <a:xfrm>
            <a:off x="5110889" y="3612359"/>
            <a:ext cx="1980000" cy="1323439"/>
          </a:xfrm>
          <a:prstGeom prst="rect">
            <a:avLst/>
          </a:prstGeom>
          <a:effectLst/>
        </p:spPr>
        <p:txBody>
          <a:bodyPr wrap="square" rtlCol="0" anchor="t" anchorCtr="0">
            <a:spAutoFit/>
          </a:bodyPr>
          <a:lstStyle/>
          <a:p>
            <a:pPr algn="just"/>
            <a:r>
              <a:rPr lang="zh-CN" altLang="en-US" sz="1600" dirty="0">
                <a:solidFill>
                  <a:schemeClr val="accent3">
                    <a:lumMod val="20000"/>
                    <a:lumOff val="80000"/>
                  </a:schemeClr>
                </a:solidFill>
                <a:effectLst/>
                <a:latin typeface="+mn-ea"/>
              </a:rPr>
              <a:t>这里输入正文。这里输入正文。这里输入正文。这里输入正文。这里输入正文。</a:t>
            </a:r>
          </a:p>
        </p:txBody>
      </p:sp>
      <p:sp>
        <p:nvSpPr>
          <p:cNvPr id="1052" name="文本框 1051">
            <a:extLst>
              <a:ext uri="{FF2B5EF4-FFF2-40B4-BE49-F238E27FC236}">
                <a16:creationId xmlns:a16="http://schemas.microsoft.com/office/drawing/2014/main" id="{6A142B8C-BE2F-C07C-BA8F-0FE44EFA914F}"/>
              </a:ext>
            </a:extLst>
          </p:cNvPr>
          <p:cNvSpPr txBox="1"/>
          <p:nvPr/>
        </p:nvSpPr>
        <p:spPr>
          <a:xfrm>
            <a:off x="8401175" y="3612359"/>
            <a:ext cx="1980000" cy="1323439"/>
          </a:xfrm>
          <a:prstGeom prst="rect">
            <a:avLst/>
          </a:prstGeom>
          <a:effectLst/>
        </p:spPr>
        <p:txBody>
          <a:bodyPr wrap="square" rtlCol="0" anchor="t" anchorCtr="0">
            <a:spAutoFit/>
          </a:bodyPr>
          <a:lstStyle/>
          <a:p>
            <a:pPr algn="just"/>
            <a:r>
              <a:rPr lang="zh-CN" altLang="en-US" sz="1600" dirty="0">
                <a:solidFill>
                  <a:schemeClr val="accent3">
                    <a:lumMod val="20000"/>
                    <a:lumOff val="80000"/>
                  </a:schemeClr>
                </a:solidFill>
                <a:effectLst/>
                <a:latin typeface="+mn-ea"/>
              </a:rPr>
              <a:t>这里输入正文。这里输入正文。这里输入正文。这里输入正文。这里输入正文。</a:t>
            </a:r>
          </a:p>
        </p:txBody>
      </p:sp>
      <p:grpSp>
        <p:nvGrpSpPr>
          <p:cNvPr id="69" name="组合 68">
            <a:extLst>
              <a:ext uri="{FF2B5EF4-FFF2-40B4-BE49-F238E27FC236}">
                <a16:creationId xmlns:a16="http://schemas.microsoft.com/office/drawing/2014/main" id="{5981FBE7-ADCE-AAED-9F8F-D2D820E431C4}"/>
              </a:ext>
            </a:extLst>
          </p:cNvPr>
          <p:cNvGrpSpPr>
            <a:grpSpLocks noChangeAspect="1"/>
          </p:cNvGrpSpPr>
          <p:nvPr/>
        </p:nvGrpSpPr>
        <p:grpSpPr>
          <a:xfrm>
            <a:off x="8851175" y="1894769"/>
            <a:ext cx="1080000" cy="1080000"/>
            <a:chOff x="9863310" y="4973070"/>
            <a:chExt cx="1369525" cy="1369525"/>
          </a:xfrm>
        </p:grpSpPr>
        <p:sp>
          <p:nvSpPr>
            <p:cNvPr id="70" name="椭圆 69">
              <a:extLst>
                <a:ext uri="{FF2B5EF4-FFF2-40B4-BE49-F238E27FC236}">
                  <a16:creationId xmlns:a16="http://schemas.microsoft.com/office/drawing/2014/main" id="{AFF98D79-DDA6-BE2C-C1DD-A26774D30679}"/>
                </a:ext>
              </a:extLst>
            </p:cNvPr>
            <p:cNvSpPr/>
            <p:nvPr/>
          </p:nvSpPr>
          <p:spPr>
            <a:xfrm>
              <a:off x="9863310" y="4973070"/>
              <a:ext cx="1369525" cy="1369525"/>
            </a:xfrm>
            <a:prstGeom prst="ellipse">
              <a:avLst/>
            </a:prstGeom>
            <a:gradFill>
              <a:gsLst>
                <a:gs pos="95000">
                  <a:schemeClr val="accent2"/>
                </a:gs>
                <a:gs pos="53000">
                  <a:schemeClr val="accent1">
                    <a:lumMod val="50000"/>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3E708B3A-3808-5B54-486B-835FF570C92D}"/>
                </a:ext>
              </a:extLst>
            </p:cNvPr>
            <p:cNvSpPr/>
            <p:nvPr/>
          </p:nvSpPr>
          <p:spPr>
            <a:xfrm>
              <a:off x="9863310" y="4973070"/>
              <a:ext cx="1369525" cy="1369525"/>
            </a:xfrm>
            <a:prstGeom prst="ellipse">
              <a:avLst/>
            </a:prstGeom>
            <a:gradFill flip="none" rotWithShape="1">
              <a:gsLst>
                <a:gs pos="87000">
                  <a:schemeClr val="accent3"/>
                </a:gs>
                <a:gs pos="55000">
                  <a:schemeClr val="accent1">
                    <a:lumMod val="50000"/>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2" name="任意多边形: 形状 1031">
            <a:extLst>
              <a:ext uri="{FF2B5EF4-FFF2-40B4-BE49-F238E27FC236}">
                <a16:creationId xmlns:a16="http://schemas.microsoft.com/office/drawing/2014/main" id="{C6F418B4-AD66-DACD-BA16-F898BAA7533E}"/>
              </a:ext>
            </a:extLst>
          </p:cNvPr>
          <p:cNvSpPr>
            <a:spLocks noChangeAspect="1"/>
          </p:cNvSpPr>
          <p:nvPr/>
        </p:nvSpPr>
        <p:spPr>
          <a:xfrm>
            <a:off x="9129858" y="2164769"/>
            <a:ext cx="522635" cy="540000"/>
          </a:xfrm>
          <a:custGeom>
            <a:avLst/>
            <a:gdLst>
              <a:gd name="connsiteX0" fmla="*/ 262804 w 525906"/>
              <a:gd name="connsiteY0" fmla="*/ 0 h 543380"/>
              <a:gd name="connsiteX1" fmla="*/ 525907 w 525906"/>
              <a:gd name="connsiteY1" fmla="*/ 0 h 543380"/>
              <a:gd name="connsiteX2" fmla="*/ 525907 w 525906"/>
              <a:gd name="connsiteY2" fmla="*/ 69895 h 543380"/>
              <a:gd name="connsiteX3" fmla="*/ 456012 w 525906"/>
              <a:gd name="connsiteY3" fmla="*/ 139789 h 543380"/>
              <a:gd name="connsiteX4" fmla="*/ 262804 w 525906"/>
              <a:gd name="connsiteY4" fmla="*/ 139789 h 543380"/>
              <a:gd name="connsiteX5" fmla="*/ 70094 w 525906"/>
              <a:gd name="connsiteY5" fmla="*/ 332598 h 543380"/>
              <a:gd name="connsiteX6" fmla="*/ 70094 w 525906"/>
              <a:gd name="connsiteY6" fmla="*/ 333148 h 543380"/>
              <a:gd name="connsiteX7" fmla="*/ 262804 w 525906"/>
              <a:gd name="connsiteY7" fmla="*/ 543380 h 543380"/>
              <a:gd name="connsiteX8" fmla="*/ 0 w 525906"/>
              <a:gd name="connsiteY8" fmla="*/ 263053 h 543380"/>
              <a:gd name="connsiteX9" fmla="*/ 262804 w 525906"/>
              <a:gd name="connsiteY9" fmla="*/ 250 h 543380"/>
              <a:gd name="connsiteX10" fmla="*/ 167098 w 525906"/>
              <a:gd name="connsiteY10" fmla="*/ 186119 h 543380"/>
              <a:gd name="connsiteX11" fmla="*/ 87618 w 525906"/>
              <a:gd name="connsiteY11" fmla="*/ 333148 h 543380"/>
              <a:gd name="connsiteX12" fmla="*/ 262804 w 525906"/>
              <a:gd name="connsiteY12" fmla="*/ 525857 h 543380"/>
              <a:gd name="connsiteX13" fmla="*/ 525907 w 525906"/>
              <a:gd name="connsiteY13" fmla="*/ 525857 h 543380"/>
              <a:gd name="connsiteX14" fmla="*/ 525907 w 525906"/>
              <a:gd name="connsiteY14" fmla="*/ 455962 h 543380"/>
              <a:gd name="connsiteX15" fmla="*/ 456012 w 525906"/>
              <a:gd name="connsiteY15" fmla="*/ 386068 h 543380"/>
              <a:gd name="connsiteX16" fmla="*/ 262804 w 525906"/>
              <a:gd name="connsiteY16" fmla="*/ 386068 h 543380"/>
              <a:gd name="connsiteX17" fmla="*/ 140174 w 525906"/>
              <a:gd name="connsiteY17" fmla="*/ 263368 h 543380"/>
              <a:gd name="connsiteX18" fmla="*/ 167098 w 525906"/>
              <a:gd name="connsiteY18" fmla="*/ 186718 h 54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5906" h="543380">
                <a:moveTo>
                  <a:pt x="262804" y="0"/>
                </a:moveTo>
                <a:lnTo>
                  <a:pt x="525907" y="0"/>
                </a:lnTo>
                <a:lnTo>
                  <a:pt x="525907" y="69895"/>
                </a:lnTo>
                <a:cubicBezTo>
                  <a:pt x="525742" y="108426"/>
                  <a:pt x="494544" y="139624"/>
                  <a:pt x="456012" y="139789"/>
                </a:cubicBezTo>
                <a:lnTo>
                  <a:pt x="262804" y="139789"/>
                </a:lnTo>
                <a:cubicBezTo>
                  <a:pt x="156344" y="139814"/>
                  <a:pt x="70064" y="226139"/>
                  <a:pt x="70094" y="332598"/>
                </a:cubicBezTo>
                <a:cubicBezTo>
                  <a:pt x="70094" y="332783"/>
                  <a:pt x="70094" y="332963"/>
                  <a:pt x="70094" y="333148"/>
                </a:cubicBezTo>
                <a:cubicBezTo>
                  <a:pt x="70094" y="439587"/>
                  <a:pt x="156414" y="543380"/>
                  <a:pt x="262804" y="543380"/>
                </a:cubicBezTo>
                <a:cubicBezTo>
                  <a:pt x="117722" y="543380"/>
                  <a:pt x="0" y="408184"/>
                  <a:pt x="0" y="263053"/>
                </a:cubicBezTo>
                <a:cubicBezTo>
                  <a:pt x="0" y="117912"/>
                  <a:pt x="117662" y="250"/>
                  <a:pt x="262804" y="250"/>
                </a:cubicBezTo>
                <a:close/>
                <a:moveTo>
                  <a:pt x="167098" y="186119"/>
                </a:moveTo>
                <a:cubicBezTo>
                  <a:pt x="117413" y="218505"/>
                  <a:pt x="87498" y="273842"/>
                  <a:pt x="87618" y="333148"/>
                </a:cubicBezTo>
                <a:cubicBezTo>
                  <a:pt x="87618" y="427455"/>
                  <a:pt x="164052" y="525857"/>
                  <a:pt x="262804" y="525857"/>
                </a:cubicBezTo>
                <a:lnTo>
                  <a:pt x="525907" y="525857"/>
                </a:lnTo>
                <a:lnTo>
                  <a:pt x="525907" y="455962"/>
                </a:lnTo>
                <a:cubicBezTo>
                  <a:pt x="525742" y="417430"/>
                  <a:pt x="494544" y="386232"/>
                  <a:pt x="456012" y="386068"/>
                </a:cubicBezTo>
                <a:lnTo>
                  <a:pt x="262804" y="386068"/>
                </a:lnTo>
                <a:cubicBezTo>
                  <a:pt x="195056" y="386048"/>
                  <a:pt x="140154" y="331116"/>
                  <a:pt x="140174" y="263368"/>
                </a:cubicBezTo>
                <a:cubicBezTo>
                  <a:pt x="140184" y="235500"/>
                  <a:pt x="149679" y="208471"/>
                  <a:pt x="167098" y="186718"/>
                </a:cubicBezTo>
                <a:close/>
              </a:path>
            </a:pathLst>
          </a:custGeom>
          <a:gradFill flip="none" rotWithShape="1">
            <a:gsLst>
              <a:gs pos="0">
                <a:schemeClr val="accent3">
                  <a:lumMod val="20000"/>
                  <a:lumOff val="80000"/>
                </a:schemeClr>
              </a:gs>
              <a:gs pos="30000">
                <a:schemeClr val="accent3">
                  <a:lumMod val="20000"/>
                  <a:lumOff val="80000"/>
                  <a:alpha val="70000"/>
                </a:schemeClr>
              </a:gs>
              <a:gs pos="100000">
                <a:schemeClr val="accent3">
                  <a:lumMod val="20000"/>
                  <a:lumOff val="80000"/>
                  <a:alpha val="0"/>
                </a:schemeClr>
              </a:gs>
            </a:gsLst>
            <a:lin ang="27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gradFill>
                <a:gsLst>
                  <a:gs pos="0">
                    <a:schemeClr val="accent3">
                      <a:lumMod val="20000"/>
                      <a:lumOff val="80000"/>
                    </a:schemeClr>
                  </a:gs>
                  <a:gs pos="30000">
                    <a:schemeClr val="accent3">
                      <a:lumMod val="20000"/>
                      <a:lumOff val="80000"/>
                      <a:alpha val="70000"/>
                    </a:schemeClr>
                  </a:gs>
                  <a:gs pos="100000">
                    <a:schemeClr val="accent3">
                      <a:lumMod val="20000"/>
                      <a:lumOff val="80000"/>
                      <a:alpha val="0"/>
                    </a:schemeClr>
                  </a:gs>
                </a:gsLst>
                <a:lin ang="2700000" scaled="1"/>
              </a:gradFill>
            </a:endParaRPr>
          </a:p>
        </p:txBody>
      </p:sp>
      <p:grpSp>
        <p:nvGrpSpPr>
          <p:cNvPr id="66" name="组合 65">
            <a:extLst>
              <a:ext uri="{FF2B5EF4-FFF2-40B4-BE49-F238E27FC236}">
                <a16:creationId xmlns:a16="http://schemas.microsoft.com/office/drawing/2014/main" id="{B4AF7348-91E5-442F-B5CA-631921A03CEC}"/>
              </a:ext>
            </a:extLst>
          </p:cNvPr>
          <p:cNvGrpSpPr>
            <a:grpSpLocks noChangeAspect="1"/>
          </p:cNvGrpSpPr>
          <p:nvPr/>
        </p:nvGrpSpPr>
        <p:grpSpPr>
          <a:xfrm>
            <a:off x="5560889" y="1872324"/>
            <a:ext cx="1080000" cy="1080000"/>
            <a:chOff x="9863310" y="4973070"/>
            <a:chExt cx="1369525" cy="1369525"/>
          </a:xfrm>
        </p:grpSpPr>
        <p:sp>
          <p:nvSpPr>
            <p:cNvPr id="67" name="椭圆 66">
              <a:extLst>
                <a:ext uri="{FF2B5EF4-FFF2-40B4-BE49-F238E27FC236}">
                  <a16:creationId xmlns:a16="http://schemas.microsoft.com/office/drawing/2014/main" id="{E3EE53B6-EB6D-23A5-A69B-178ECB61F907}"/>
                </a:ext>
              </a:extLst>
            </p:cNvPr>
            <p:cNvSpPr/>
            <p:nvPr/>
          </p:nvSpPr>
          <p:spPr>
            <a:xfrm>
              <a:off x="9863310" y="4973070"/>
              <a:ext cx="1369525" cy="1369525"/>
            </a:xfrm>
            <a:prstGeom prst="ellipse">
              <a:avLst/>
            </a:prstGeom>
            <a:gradFill>
              <a:gsLst>
                <a:gs pos="95000">
                  <a:schemeClr val="accent2"/>
                </a:gs>
                <a:gs pos="53000">
                  <a:schemeClr val="accent1">
                    <a:lumMod val="50000"/>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AC9AEE74-892D-5E70-E58D-AB3B1167B83C}"/>
                </a:ext>
              </a:extLst>
            </p:cNvPr>
            <p:cNvSpPr/>
            <p:nvPr/>
          </p:nvSpPr>
          <p:spPr>
            <a:xfrm>
              <a:off x="9863310" y="4973070"/>
              <a:ext cx="1369525" cy="1369525"/>
            </a:xfrm>
            <a:prstGeom prst="ellipse">
              <a:avLst/>
            </a:prstGeom>
            <a:gradFill flip="none" rotWithShape="1">
              <a:gsLst>
                <a:gs pos="87000">
                  <a:schemeClr val="accent3"/>
                </a:gs>
                <a:gs pos="55000">
                  <a:schemeClr val="accent1">
                    <a:lumMod val="50000"/>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1" name="任意多边形: 形状 1030">
            <a:extLst>
              <a:ext uri="{FF2B5EF4-FFF2-40B4-BE49-F238E27FC236}">
                <a16:creationId xmlns:a16="http://schemas.microsoft.com/office/drawing/2014/main" id="{119D7DBE-AD88-717F-CE06-94E02F094C63}"/>
              </a:ext>
            </a:extLst>
          </p:cNvPr>
          <p:cNvSpPr>
            <a:spLocks noChangeAspect="1"/>
          </p:cNvSpPr>
          <p:nvPr/>
        </p:nvSpPr>
        <p:spPr>
          <a:xfrm>
            <a:off x="5847863" y="2142324"/>
            <a:ext cx="506053" cy="540000"/>
          </a:xfrm>
          <a:custGeom>
            <a:avLst/>
            <a:gdLst>
              <a:gd name="connsiteX0" fmla="*/ 401045 w 525408"/>
              <a:gd name="connsiteY0" fmla="*/ 203693 h 560654"/>
              <a:gd name="connsiteX1" fmla="*/ 378983 w 525408"/>
              <a:gd name="connsiteY1" fmla="*/ 159465 h 560654"/>
              <a:gd name="connsiteX2" fmla="*/ 367745 w 525408"/>
              <a:gd name="connsiteY2" fmla="*/ 157662 h 560654"/>
              <a:gd name="connsiteX3" fmla="*/ 69895 w 525408"/>
              <a:gd name="connsiteY3" fmla="*/ 157662 h 560654"/>
              <a:gd name="connsiteX4" fmla="*/ 0 w 525408"/>
              <a:gd name="connsiteY4" fmla="*/ 87768 h 560654"/>
              <a:gd name="connsiteX5" fmla="*/ 0 w 525408"/>
              <a:gd name="connsiteY5" fmla="*/ 17873 h 560654"/>
              <a:gd name="connsiteX6" fmla="*/ 367546 w 525408"/>
              <a:gd name="connsiteY6" fmla="*/ 17873 h 560654"/>
              <a:gd name="connsiteX7" fmla="*/ 455164 w 525408"/>
              <a:gd name="connsiteY7" fmla="*/ 122715 h 560654"/>
              <a:gd name="connsiteX8" fmla="*/ 400845 w 525408"/>
              <a:gd name="connsiteY8" fmla="*/ 203793 h 560654"/>
              <a:gd name="connsiteX9" fmla="*/ 367745 w 525408"/>
              <a:gd name="connsiteY9" fmla="*/ 543181 h 560654"/>
              <a:gd name="connsiteX10" fmla="*/ 455363 w 525408"/>
              <a:gd name="connsiteY10" fmla="*/ 438089 h 560654"/>
              <a:gd name="connsiteX11" fmla="*/ 401045 w 525408"/>
              <a:gd name="connsiteY11" fmla="*/ 357012 h 560654"/>
              <a:gd name="connsiteX12" fmla="*/ 378983 w 525408"/>
              <a:gd name="connsiteY12" fmla="*/ 401240 h 560654"/>
              <a:gd name="connsiteX13" fmla="*/ 367745 w 525408"/>
              <a:gd name="connsiteY13" fmla="*/ 403042 h 560654"/>
              <a:gd name="connsiteX14" fmla="*/ 139989 w 525408"/>
              <a:gd name="connsiteY14" fmla="*/ 403042 h 560654"/>
              <a:gd name="connsiteX15" fmla="*/ 139989 w 525408"/>
              <a:gd name="connsiteY15" fmla="*/ 333148 h 560654"/>
              <a:gd name="connsiteX16" fmla="*/ 367546 w 525408"/>
              <a:gd name="connsiteY16" fmla="*/ 333148 h 560654"/>
              <a:gd name="connsiteX17" fmla="*/ 472887 w 525408"/>
              <a:gd name="connsiteY17" fmla="*/ 438039 h 560654"/>
              <a:gd name="connsiteX18" fmla="*/ 367745 w 525408"/>
              <a:gd name="connsiteY18" fmla="*/ 560654 h 560654"/>
              <a:gd name="connsiteX19" fmla="*/ 525408 w 525408"/>
              <a:gd name="connsiteY19" fmla="*/ 385469 h 560654"/>
              <a:gd name="connsiteX20" fmla="*/ 485468 w 525408"/>
              <a:gd name="connsiteY20" fmla="*/ 280327 h 560654"/>
              <a:gd name="connsiteX21" fmla="*/ 525408 w 525408"/>
              <a:gd name="connsiteY21" fmla="*/ 175186 h 560654"/>
              <a:gd name="connsiteX22" fmla="*/ 367745 w 525408"/>
              <a:gd name="connsiteY22" fmla="*/ 0 h 560654"/>
              <a:gd name="connsiteX23" fmla="*/ 472887 w 525408"/>
              <a:gd name="connsiteY23" fmla="*/ 122615 h 560654"/>
              <a:gd name="connsiteX24" fmla="*/ 367745 w 525408"/>
              <a:gd name="connsiteY24" fmla="*/ 227757 h 560654"/>
              <a:gd name="connsiteX25" fmla="*/ 367546 w 525408"/>
              <a:gd name="connsiteY25" fmla="*/ 227757 h 560654"/>
              <a:gd name="connsiteX26" fmla="*/ 69895 w 525408"/>
              <a:gd name="connsiteY26" fmla="*/ 227757 h 560654"/>
              <a:gd name="connsiteX27" fmla="*/ 0 w 525408"/>
              <a:gd name="connsiteY27" fmla="*/ 297651 h 560654"/>
              <a:gd name="connsiteX28" fmla="*/ 0 w 525408"/>
              <a:gd name="connsiteY28" fmla="*/ 542931 h 56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25408" h="560654">
                <a:moveTo>
                  <a:pt x="401045" y="203693"/>
                </a:moveTo>
                <a:cubicBezTo>
                  <a:pt x="407166" y="185390"/>
                  <a:pt x="397291" y="165585"/>
                  <a:pt x="378983" y="159465"/>
                </a:cubicBezTo>
                <a:cubicBezTo>
                  <a:pt x="375364" y="158256"/>
                  <a:pt x="371565" y="157647"/>
                  <a:pt x="367745" y="157662"/>
                </a:cubicBezTo>
                <a:lnTo>
                  <a:pt x="69895" y="157662"/>
                </a:lnTo>
                <a:cubicBezTo>
                  <a:pt x="31363" y="157498"/>
                  <a:pt x="165" y="126300"/>
                  <a:pt x="0" y="87768"/>
                </a:cubicBezTo>
                <a:lnTo>
                  <a:pt x="0" y="17873"/>
                </a:lnTo>
                <a:lnTo>
                  <a:pt x="367546" y="17873"/>
                </a:lnTo>
                <a:cubicBezTo>
                  <a:pt x="417470" y="17873"/>
                  <a:pt x="455164" y="77134"/>
                  <a:pt x="455164" y="122715"/>
                </a:cubicBezTo>
                <a:cubicBezTo>
                  <a:pt x="455164" y="158251"/>
                  <a:pt x="433711" y="190273"/>
                  <a:pt x="400845" y="203793"/>
                </a:cubicBezTo>
                <a:close/>
                <a:moveTo>
                  <a:pt x="367745" y="543181"/>
                </a:moveTo>
                <a:cubicBezTo>
                  <a:pt x="417670" y="543181"/>
                  <a:pt x="455363" y="483920"/>
                  <a:pt x="455363" y="438089"/>
                </a:cubicBezTo>
                <a:cubicBezTo>
                  <a:pt x="455378" y="402548"/>
                  <a:pt x="433921" y="370521"/>
                  <a:pt x="401045" y="357012"/>
                </a:cubicBezTo>
                <a:cubicBezTo>
                  <a:pt x="407166" y="375314"/>
                  <a:pt x="397291" y="395119"/>
                  <a:pt x="378983" y="401240"/>
                </a:cubicBezTo>
                <a:cubicBezTo>
                  <a:pt x="375364" y="402448"/>
                  <a:pt x="371565" y="403057"/>
                  <a:pt x="367745" y="403042"/>
                </a:cubicBezTo>
                <a:lnTo>
                  <a:pt x="139989" y="403042"/>
                </a:lnTo>
                <a:lnTo>
                  <a:pt x="139989" y="333148"/>
                </a:lnTo>
                <a:lnTo>
                  <a:pt x="367546" y="333148"/>
                </a:lnTo>
                <a:cubicBezTo>
                  <a:pt x="425593" y="333038"/>
                  <a:pt x="472747" y="379992"/>
                  <a:pt x="472887" y="438039"/>
                </a:cubicBezTo>
                <a:cubicBezTo>
                  <a:pt x="472887" y="496102"/>
                  <a:pt x="425808" y="560654"/>
                  <a:pt x="367745" y="560654"/>
                </a:cubicBezTo>
                <a:cubicBezTo>
                  <a:pt x="454814" y="560654"/>
                  <a:pt x="525408" y="472537"/>
                  <a:pt x="525408" y="385469"/>
                </a:cubicBezTo>
                <a:cubicBezTo>
                  <a:pt x="525522" y="346692"/>
                  <a:pt x="511294" y="309249"/>
                  <a:pt x="485468" y="280327"/>
                </a:cubicBezTo>
                <a:cubicBezTo>
                  <a:pt x="511294" y="251406"/>
                  <a:pt x="525522" y="213962"/>
                  <a:pt x="525408" y="175186"/>
                </a:cubicBezTo>
                <a:cubicBezTo>
                  <a:pt x="525408" y="88117"/>
                  <a:pt x="454814" y="0"/>
                  <a:pt x="367745" y="0"/>
                </a:cubicBezTo>
                <a:cubicBezTo>
                  <a:pt x="425808" y="0"/>
                  <a:pt x="472887" y="64553"/>
                  <a:pt x="472887" y="122615"/>
                </a:cubicBezTo>
                <a:cubicBezTo>
                  <a:pt x="472887" y="180683"/>
                  <a:pt x="425813" y="227757"/>
                  <a:pt x="367745" y="227757"/>
                </a:cubicBezTo>
                <a:cubicBezTo>
                  <a:pt x="367680" y="227757"/>
                  <a:pt x="367611" y="227757"/>
                  <a:pt x="367546" y="227757"/>
                </a:cubicBezTo>
                <a:lnTo>
                  <a:pt x="69895" y="227757"/>
                </a:lnTo>
                <a:cubicBezTo>
                  <a:pt x="31373" y="227946"/>
                  <a:pt x="190" y="259129"/>
                  <a:pt x="0" y="297651"/>
                </a:cubicBezTo>
                <a:lnTo>
                  <a:pt x="0" y="542931"/>
                </a:lnTo>
                <a:close/>
              </a:path>
            </a:pathLst>
          </a:custGeom>
          <a:gradFill flip="none" rotWithShape="1">
            <a:gsLst>
              <a:gs pos="0">
                <a:schemeClr val="accent3">
                  <a:lumMod val="20000"/>
                  <a:lumOff val="80000"/>
                </a:schemeClr>
              </a:gs>
              <a:gs pos="30000">
                <a:schemeClr val="accent3">
                  <a:lumMod val="20000"/>
                  <a:lumOff val="80000"/>
                  <a:alpha val="70000"/>
                </a:schemeClr>
              </a:gs>
              <a:gs pos="100000">
                <a:schemeClr val="accent3">
                  <a:lumMod val="20000"/>
                  <a:lumOff val="80000"/>
                  <a:alpha val="0"/>
                </a:schemeClr>
              </a:gs>
            </a:gsLst>
            <a:lin ang="27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dirty="0"/>
          </a:p>
        </p:txBody>
      </p:sp>
      <p:grpSp>
        <p:nvGrpSpPr>
          <p:cNvPr id="72" name="组合 71">
            <a:extLst>
              <a:ext uri="{FF2B5EF4-FFF2-40B4-BE49-F238E27FC236}">
                <a16:creationId xmlns:a16="http://schemas.microsoft.com/office/drawing/2014/main" id="{84E695D4-44AE-7AEF-D554-DFF9F47A7E51}"/>
              </a:ext>
            </a:extLst>
          </p:cNvPr>
          <p:cNvGrpSpPr/>
          <p:nvPr/>
        </p:nvGrpSpPr>
        <p:grpSpPr>
          <a:xfrm>
            <a:off x="5020889" y="3175147"/>
            <a:ext cx="2160000" cy="485798"/>
            <a:chOff x="8311175" y="3175147"/>
            <a:chExt cx="2160000" cy="485798"/>
          </a:xfrm>
        </p:grpSpPr>
        <p:cxnSp>
          <p:nvCxnSpPr>
            <p:cNvPr id="73" name="直接连接符 72">
              <a:extLst>
                <a:ext uri="{FF2B5EF4-FFF2-40B4-BE49-F238E27FC236}">
                  <a16:creationId xmlns:a16="http://schemas.microsoft.com/office/drawing/2014/main" id="{47BDFF5B-3A02-D28B-6159-8E64DE5EB369}"/>
                </a:ext>
              </a:extLst>
            </p:cNvPr>
            <p:cNvCxnSpPr>
              <a:cxnSpLocks/>
            </p:cNvCxnSpPr>
            <p:nvPr/>
          </p:nvCxnSpPr>
          <p:spPr>
            <a:xfrm>
              <a:off x="8311175" y="3418046"/>
              <a:ext cx="2160000" cy="0"/>
            </a:xfrm>
            <a:prstGeom prst="line">
              <a:avLst/>
            </a:prstGeom>
            <a:ln w="12700">
              <a:gradFill flip="none" rotWithShape="1">
                <a:gsLst>
                  <a:gs pos="0">
                    <a:schemeClr val="accent2">
                      <a:lumMod val="60000"/>
                      <a:lumOff val="40000"/>
                      <a:alpha val="0"/>
                    </a:schemeClr>
                  </a:gs>
                  <a:gs pos="50000">
                    <a:schemeClr val="accent2">
                      <a:lumMod val="60000"/>
                      <a:lumOff val="40000"/>
                    </a:schemeClr>
                  </a:gs>
                  <a:gs pos="100000">
                    <a:schemeClr val="accent2">
                      <a:lumMod val="60000"/>
                      <a:lumOff val="4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74" name="图片 73"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id="{AB4CFBEB-BF46-4AC1-B8DA-D3157704F7D2}"/>
                </a:ext>
              </a:extLst>
            </p:cNvPr>
            <p:cNvPicPr>
              <a:picLocks/>
            </p:cNvPicPr>
            <p:nvPr/>
          </p:nvPicPr>
          <p:blipFill>
            <a:blip r:embed="rId2" cstate="print">
              <a:extLst>
                <a:ext uri="{28A0092B-C50C-407E-A947-70E740481C1C}">
                  <a14:useLocalDpi xmlns:a14="http://schemas.microsoft.com/office/drawing/2010/main"/>
                </a:ext>
              </a:extLst>
            </a:blip>
            <a:stretch>
              <a:fillRect/>
            </a:stretch>
          </p:blipFill>
          <p:spPr>
            <a:xfrm>
              <a:off x="9170889" y="3175147"/>
              <a:ext cx="440572" cy="485798"/>
            </a:xfrm>
            <a:prstGeom prst="rect">
              <a:avLst/>
            </a:prstGeom>
          </p:spPr>
        </p:pic>
      </p:grpSp>
      <p:grpSp>
        <p:nvGrpSpPr>
          <p:cNvPr id="82" name="组合 81">
            <a:extLst>
              <a:ext uri="{FF2B5EF4-FFF2-40B4-BE49-F238E27FC236}">
                <a16:creationId xmlns:a16="http://schemas.microsoft.com/office/drawing/2014/main" id="{8B2B0999-9D39-74C3-47BF-15DAD960B8BB}"/>
              </a:ext>
            </a:extLst>
          </p:cNvPr>
          <p:cNvGrpSpPr/>
          <p:nvPr/>
        </p:nvGrpSpPr>
        <p:grpSpPr>
          <a:xfrm>
            <a:off x="1731032" y="3175147"/>
            <a:ext cx="2160000" cy="485798"/>
            <a:chOff x="8311175" y="3175147"/>
            <a:chExt cx="2160000" cy="485798"/>
          </a:xfrm>
        </p:grpSpPr>
        <p:cxnSp>
          <p:nvCxnSpPr>
            <p:cNvPr id="83" name="直接连接符 82">
              <a:extLst>
                <a:ext uri="{FF2B5EF4-FFF2-40B4-BE49-F238E27FC236}">
                  <a16:creationId xmlns:a16="http://schemas.microsoft.com/office/drawing/2014/main" id="{EB3E08EC-6DA1-EEDD-BCCB-35BF4C3C20BC}"/>
                </a:ext>
              </a:extLst>
            </p:cNvPr>
            <p:cNvCxnSpPr>
              <a:cxnSpLocks/>
            </p:cNvCxnSpPr>
            <p:nvPr/>
          </p:nvCxnSpPr>
          <p:spPr>
            <a:xfrm>
              <a:off x="8311175" y="3418046"/>
              <a:ext cx="2160000" cy="0"/>
            </a:xfrm>
            <a:prstGeom prst="line">
              <a:avLst/>
            </a:prstGeom>
            <a:ln w="12700">
              <a:gradFill flip="none" rotWithShape="1">
                <a:gsLst>
                  <a:gs pos="0">
                    <a:schemeClr val="accent2">
                      <a:lumMod val="60000"/>
                      <a:lumOff val="40000"/>
                      <a:alpha val="0"/>
                    </a:schemeClr>
                  </a:gs>
                  <a:gs pos="50000">
                    <a:schemeClr val="accent2">
                      <a:lumMod val="60000"/>
                      <a:lumOff val="40000"/>
                    </a:schemeClr>
                  </a:gs>
                  <a:gs pos="100000">
                    <a:schemeClr val="accent2">
                      <a:lumMod val="60000"/>
                      <a:lumOff val="4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84" name="图片 83"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id="{5396DA48-0D60-FD94-3FB8-2261E184110F}"/>
                </a:ext>
              </a:extLst>
            </p:cNvPr>
            <p:cNvPicPr>
              <a:picLocks/>
            </p:cNvPicPr>
            <p:nvPr/>
          </p:nvPicPr>
          <p:blipFill>
            <a:blip r:embed="rId2" cstate="print">
              <a:extLst>
                <a:ext uri="{28A0092B-C50C-407E-A947-70E740481C1C}">
                  <a14:useLocalDpi xmlns:a14="http://schemas.microsoft.com/office/drawing/2010/main"/>
                </a:ext>
              </a:extLst>
            </a:blip>
            <a:stretch>
              <a:fillRect/>
            </a:stretch>
          </p:blipFill>
          <p:spPr>
            <a:xfrm>
              <a:off x="9170889" y="3175147"/>
              <a:ext cx="440572" cy="485798"/>
            </a:xfrm>
            <a:prstGeom prst="rect">
              <a:avLst/>
            </a:prstGeom>
          </p:spPr>
        </p:pic>
      </p:grpSp>
    </p:spTree>
    <p:extLst>
      <p:ext uri="{BB962C8B-B14F-4D97-AF65-F5344CB8AC3E}">
        <p14:creationId xmlns:p14="http://schemas.microsoft.com/office/powerpoint/2010/main" val="29976065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图片 69">
            <a:extLst>
              <a:ext uri="{FF2B5EF4-FFF2-40B4-BE49-F238E27FC236}">
                <a16:creationId xmlns:a16="http://schemas.microsoft.com/office/drawing/2014/main" id="{C92DA781-CF78-2B90-DFAB-CA43B91A81C9}"/>
              </a:ext>
            </a:extLst>
          </p:cNvPr>
          <p:cNvPicPr>
            <a:picLocks noChangeAspect="1"/>
          </p:cNvPicPr>
          <p:nvPr/>
        </p:nvPicPr>
        <p:blipFill>
          <a:blip r:embed="rId2"/>
          <a:srcRect l="27339" b="29383"/>
          <a:stretch>
            <a:fillRect/>
          </a:stretch>
        </p:blipFill>
        <p:spPr>
          <a:xfrm>
            <a:off x="0" y="585370"/>
            <a:ext cx="6449769" cy="6272631"/>
          </a:xfrm>
          <a:custGeom>
            <a:avLst/>
            <a:gdLst>
              <a:gd name="connsiteX0" fmla="*/ 0 w 6449769"/>
              <a:gd name="connsiteY0" fmla="*/ 0 h 6272631"/>
              <a:gd name="connsiteX1" fmla="*/ 6449769 w 6449769"/>
              <a:gd name="connsiteY1" fmla="*/ 0 h 6272631"/>
              <a:gd name="connsiteX2" fmla="*/ 6449769 w 6449769"/>
              <a:gd name="connsiteY2" fmla="*/ 6272631 h 6272631"/>
              <a:gd name="connsiteX3" fmla="*/ 0 w 6449769"/>
              <a:gd name="connsiteY3" fmla="*/ 6272631 h 6272631"/>
            </a:gdLst>
            <a:ahLst/>
            <a:cxnLst>
              <a:cxn ang="0">
                <a:pos x="connsiteX0" y="connsiteY0"/>
              </a:cxn>
              <a:cxn ang="0">
                <a:pos x="connsiteX1" y="connsiteY1"/>
              </a:cxn>
              <a:cxn ang="0">
                <a:pos x="connsiteX2" y="connsiteY2"/>
              </a:cxn>
              <a:cxn ang="0">
                <a:pos x="connsiteX3" y="connsiteY3"/>
              </a:cxn>
            </a:cxnLst>
            <a:rect l="l" t="t" r="r" b="b"/>
            <a:pathLst>
              <a:path w="6449769" h="6272631">
                <a:moveTo>
                  <a:pt x="0" y="0"/>
                </a:moveTo>
                <a:lnTo>
                  <a:pt x="6449769" y="0"/>
                </a:lnTo>
                <a:lnTo>
                  <a:pt x="6449769" y="6272631"/>
                </a:lnTo>
                <a:lnTo>
                  <a:pt x="0" y="6272631"/>
                </a:lnTo>
                <a:close/>
              </a:path>
            </a:pathLst>
          </a:custGeom>
        </p:spPr>
      </p:pic>
      <p:sp>
        <p:nvSpPr>
          <p:cNvPr id="67" name="弧形 66">
            <a:extLst>
              <a:ext uri="{FF2B5EF4-FFF2-40B4-BE49-F238E27FC236}">
                <a16:creationId xmlns:a16="http://schemas.microsoft.com/office/drawing/2014/main" id="{6C6EB883-F0C9-442C-8178-A98CD3587170}"/>
              </a:ext>
            </a:extLst>
          </p:cNvPr>
          <p:cNvSpPr/>
          <p:nvPr/>
        </p:nvSpPr>
        <p:spPr>
          <a:xfrm rot="19794476">
            <a:off x="-2045949" y="1408241"/>
            <a:ext cx="12313040" cy="5377366"/>
          </a:xfrm>
          <a:prstGeom prst="arc">
            <a:avLst>
              <a:gd name="adj1" fmla="val 19210272"/>
              <a:gd name="adj2" fmla="val 6691501"/>
            </a:avLst>
          </a:prstGeom>
          <a:ln w="38100">
            <a:gradFill>
              <a:gsLst>
                <a:gs pos="75000">
                  <a:srgbClr val="67FFFF">
                    <a:alpha val="50000"/>
                  </a:srgbClr>
                </a:gs>
                <a:gs pos="0">
                  <a:schemeClr val="accent3">
                    <a:alpha val="0"/>
                  </a:schemeClr>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标题 1">
            <a:extLst>
              <a:ext uri="{FF2B5EF4-FFF2-40B4-BE49-F238E27FC236}">
                <a16:creationId xmlns:a16="http://schemas.microsoft.com/office/drawing/2014/main" id="{FB53CECA-52ED-A07F-F896-A7BBADE9CD57}"/>
              </a:ext>
            </a:extLst>
          </p:cNvPr>
          <p:cNvSpPr txBox="1">
            <a:spLocks/>
          </p:cNvSpPr>
          <p:nvPr/>
        </p:nvSpPr>
        <p:spPr>
          <a:xfrm>
            <a:off x="1093429" y="247113"/>
            <a:ext cx="2099734" cy="514051"/>
          </a:xfrm>
          <a:prstGeom prst="rect">
            <a:avLst/>
          </a:prstGeom>
        </p:spPr>
        <p:txBody>
          <a:bodyPr wrap="square" anchor="ctr" anchorCtr="0">
            <a:spAutoFit/>
          </a:bodyPr>
          <a:lstStyle>
            <a:defPPr>
              <a:defRPr lang="zh-CN"/>
            </a:defPPr>
            <a:lvl1pPr>
              <a:lnSpc>
                <a:spcPct val="120000"/>
              </a:lnSpc>
              <a:spcBef>
                <a:spcPct val="0"/>
              </a:spcBef>
              <a:buNone/>
              <a:defRPr sz="2400" kern="2200">
                <a:gradFill>
                  <a:gsLst>
                    <a:gs pos="12000">
                      <a:schemeClr val="accent1">
                        <a:lumMod val="90000"/>
                        <a:lumOff val="10000"/>
                      </a:schemeClr>
                    </a:gs>
                    <a:gs pos="88000">
                      <a:schemeClr val="accent2">
                        <a:lumMod val="90000"/>
                      </a:schemeClr>
                    </a:gs>
                  </a:gsLst>
                  <a:lin ang="4800000" scaled="0"/>
                </a:gradFill>
                <a:effectLst/>
                <a:latin typeface="+mn-ea"/>
                <a:cs typeface="+mj-cs"/>
              </a:defRPr>
            </a:lvl1pPr>
          </a:lstStyle>
          <a:p>
            <a:r>
              <a:rPr lang="zh-CN" altLang="en-US" dirty="0">
                <a:solidFill>
                  <a:schemeClr val="accent3"/>
                </a:solidFill>
                <a:latin typeface="+mj-ea"/>
                <a:ea typeface="+mj-ea"/>
              </a:rPr>
              <a:t>解决方案</a:t>
            </a:r>
            <a:endParaRPr lang="en-US" altLang="zh-CN" dirty="0">
              <a:solidFill>
                <a:schemeClr val="accent3"/>
              </a:solidFill>
              <a:latin typeface="+mj-ea"/>
              <a:ea typeface="+mj-ea"/>
            </a:endParaRPr>
          </a:p>
        </p:txBody>
      </p:sp>
      <p:pic>
        <p:nvPicPr>
          <p:cNvPr id="3" name="Picture 6">
            <a:extLst>
              <a:ext uri="{FF2B5EF4-FFF2-40B4-BE49-F238E27FC236}">
                <a16:creationId xmlns:a16="http://schemas.microsoft.com/office/drawing/2014/main" id="{2C43593C-60EB-C21B-20A6-263BEBE70410}"/>
              </a:ext>
            </a:extLst>
          </p:cNvPr>
          <p:cNvPicPr>
            <a:picLocks/>
          </p:cNvPicPr>
          <p:nvPr/>
        </p:nvPicPr>
        <p:blipFill rotWithShape="1">
          <a:blip r:embed="rId3">
            <a:extLst>
              <a:ext uri="{28A0092B-C50C-407E-A947-70E740481C1C}">
                <a14:useLocalDpi xmlns:a14="http://schemas.microsoft.com/office/drawing/2010/main" val="0"/>
              </a:ext>
            </a:extLst>
          </a:blip>
          <a:srcRect t="10169" r="54581"/>
          <a:stretch/>
        </p:blipFill>
        <p:spPr>
          <a:xfrm>
            <a:off x="1" y="1618894"/>
            <a:ext cx="4806396" cy="5239105"/>
          </a:xfrm>
          <a:prstGeom prst="rect">
            <a:avLst/>
          </a:prstGeom>
        </p:spPr>
      </p:pic>
      <p:sp>
        <p:nvSpPr>
          <p:cNvPr id="8" name="弧形 7">
            <a:extLst>
              <a:ext uri="{FF2B5EF4-FFF2-40B4-BE49-F238E27FC236}">
                <a16:creationId xmlns:a16="http://schemas.microsoft.com/office/drawing/2014/main" id="{E6359204-A76C-F373-AB1E-737A8D92B27B}"/>
              </a:ext>
            </a:extLst>
          </p:cNvPr>
          <p:cNvSpPr/>
          <p:nvPr/>
        </p:nvSpPr>
        <p:spPr>
          <a:xfrm rot="19811677">
            <a:off x="-1964401" y="2607800"/>
            <a:ext cx="9687069" cy="3156686"/>
          </a:xfrm>
          <a:prstGeom prst="arc">
            <a:avLst>
              <a:gd name="adj1" fmla="val 17605404"/>
              <a:gd name="adj2" fmla="val 10152864"/>
            </a:avLst>
          </a:prstGeom>
          <a:ln w="25400">
            <a:gradFill flip="none" rotWithShape="1">
              <a:gsLst>
                <a:gs pos="75000">
                  <a:srgbClr val="67FFFF"/>
                </a:gs>
                <a:gs pos="0">
                  <a:schemeClr val="accent3">
                    <a:alpha val="0"/>
                  </a:schemeClr>
                </a:gs>
                <a:gs pos="100000">
                  <a:schemeClr val="accent3">
                    <a:alpha val="0"/>
                  </a:schemeClr>
                </a:gs>
              </a:gsLst>
              <a:lin ang="6000000" scaled="0"/>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9" name="矩形 8">
            <a:extLst>
              <a:ext uri="{FF2B5EF4-FFF2-40B4-BE49-F238E27FC236}">
                <a16:creationId xmlns:a16="http://schemas.microsoft.com/office/drawing/2014/main" id="{F06195E5-9789-ADFE-2127-7B117F4F841C}"/>
              </a:ext>
            </a:extLst>
          </p:cNvPr>
          <p:cNvSpPr/>
          <p:nvPr/>
        </p:nvSpPr>
        <p:spPr>
          <a:xfrm rot="3583582">
            <a:off x="4795487" y="1121655"/>
            <a:ext cx="1844275" cy="5551667"/>
          </a:xfrm>
          <a:prstGeom prst="rect">
            <a:avLst/>
          </a:prstGeom>
          <a:blipFill>
            <a:blip r:embed="rId4"/>
            <a:stretch>
              <a:fillRect/>
            </a:stretch>
          </a:blipFill>
        </p:spPr>
        <p:txBody>
          <a:bodyPr wrap="square" rtlCol="0" anchor="ctr">
            <a:noAutofit/>
          </a:bodyPr>
          <a:lstStyle/>
          <a:p>
            <a:pPr algn="ctr">
              <a:lnSpc>
                <a:spcPct val="120000"/>
              </a:lnSpc>
            </a:pPr>
            <a:endParaRPr lang="zh-CN" altLang="en-US" sz="1600" dirty="0">
              <a:solidFill>
                <a:schemeClr val="accent1"/>
              </a:solidFill>
              <a:effectLst/>
              <a:latin typeface="+mn-ea"/>
            </a:endParaRPr>
          </a:p>
        </p:txBody>
      </p:sp>
      <p:grpSp>
        <p:nvGrpSpPr>
          <p:cNvPr id="18" name="组合 17">
            <a:extLst>
              <a:ext uri="{FF2B5EF4-FFF2-40B4-BE49-F238E27FC236}">
                <a16:creationId xmlns:a16="http://schemas.microsoft.com/office/drawing/2014/main" id="{2AE49798-5B1C-8FB7-5294-B5F6DEFCE4D0}"/>
              </a:ext>
            </a:extLst>
          </p:cNvPr>
          <p:cNvGrpSpPr/>
          <p:nvPr/>
        </p:nvGrpSpPr>
        <p:grpSpPr>
          <a:xfrm>
            <a:off x="459219" y="371573"/>
            <a:ext cx="539750" cy="246063"/>
            <a:chOff x="1863700" y="4808238"/>
            <a:chExt cx="539750" cy="246063"/>
          </a:xfrm>
          <a:solidFill>
            <a:schemeClr val="accent3"/>
          </a:solidFill>
        </p:grpSpPr>
        <p:sp>
          <p:nvSpPr>
            <p:cNvPr id="19" name="Freeform 30">
              <a:extLst>
                <a:ext uri="{FF2B5EF4-FFF2-40B4-BE49-F238E27FC236}">
                  <a16:creationId xmlns:a16="http://schemas.microsoft.com/office/drawing/2014/main" id="{1F798DC6-8963-D1A7-46DF-C5B6D6D4E74A}"/>
                </a:ext>
              </a:extLst>
            </p:cNvPr>
            <p:cNvSpPr>
              <a:spLocks/>
            </p:cNvSpPr>
            <p:nvPr/>
          </p:nvSpPr>
          <p:spPr bwMode="auto">
            <a:xfrm>
              <a:off x="1863700" y="4808238"/>
              <a:ext cx="152400" cy="246063"/>
            </a:xfrm>
            <a:custGeom>
              <a:avLst/>
              <a:gdLst>
                <a:gd name="T0" fmla="*/ 18 w 96"/>
                <a:gd name="T1" fmla="*/ 0 h 155"/>
                <a:gd name="T2" fmla="*/ 1 w 96"/>
                <a:gd name="T3" fmla="*/ 18 h 155"/>
                <a:gd name="T4" fmla="*/ 60 w 96"/>
                <a:gd name="T5" fmla="*/ 77 h 155"/>
                <a:gd name="T6" fmla="*/ 0 w 96"/>
                <a:gd name="T7" fmla="*/ 138 h 155"/>
                <a:gd name="T8" fmla="*/ 18 w 96"/>
                <a:gd name="T9" fmla="*/ 155 h 155"/>
                <a:gd name="T10" fmla="*/ 96 w 96"/>
                <a:gd name="T11" fmla="*/ 77 h 155"/>
                <a:gd name="T12" fmla="*/ 18 w 96"/>
                <a:gd name="T13" fmla="*/ 0 h 155"/>
              </a:gdLst>
              <a:ahLst/>
              <a:cxnLst>
                <a:cxn ang="0">
                  <a:pos x="T0" y="T1"/>
                </a:cxn>
                <a:cxn ang="0">
                  <a:pos x="T2" y="T3"/>
                </a:cxn>
                <a:cxn ang="0">
                  <a:pos x="T4" y="T5"/>
                </a:cxn>
                <a:cxn ang="0">
                  <a:pos x="T6" y="T7"/>
                </a:cxn>
                <a:cxn ang="0">
                  <a:pos x="T8" y="T9"/>
                </a:cxn>
                <a:cxn ang="0">
                  <a:pos x="T10" y="T11"/>
                </a:cxn>
                <a:cxn ang="0">
                  <a:pos x="T12" y="T13"/>
                </a:cxn>
              </a:cxnLst>
              <a:rect l="0" t="0" r="r" b="b"/>
              <a:pathLst>
                <a:path w="96" h="155">
                  <a:moveTo>
                    <a:pt x="18" y="0"/>
                  </a:moveTo>
                  <a:lnTo>
                    <a:pt x="1" y="18"/>
                  </a:lnTo>
                  <a:lnTo>
                    <a:pt x="60" y="77"/>
                  </a:lnTo>
                  <a:lnTo>
                    <a:pt x="0" y="138"/>
                  </a:lnTo>
                  <a:lnTo>
                    <a:pt x="18" y="155"/>
                  </a:lnTo>
                  <a:lnTo>
                    <a:pt x="96" y="77"/>
                  </a:ln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20" name="Freeform 31">
              <a:extLst>
                <a:ext uri="{FF2B5EF4-FFF2-40B4-BE49-F238E27FC236}">
                  <a16:creationId xmlns:a16="http://schemas.microsoft.com/office/drawing/2014/main" id="{D659D704-7E07-4EA8-0D79-3C3B654D0951}"/>
                </a:ext>
              </a:extLst>
            </p:cNvPr>
            <p:cNvSpPr>
              <a:spLocks/>
            </p:cNvSpPr>
            <p:nvPr/>
          </p:nvSpPr>
          <p:spPr bwMode="auto">
            <a:xfrm>
              <a:off x="2006575" y="4814588"/>
              <a:ext cx="136525" cy="236538"/>
            </a:xfrm>
            <a:custGeom>
              <a:avLst/>
              <a:gdLst>
                <a:gd name="T0" fmla="*/ 13 w 86"/>
                <a:gd name="T1" fmla="*/ 0 h 149"/>
                <a:gd name="T2" fmla="*/ 1 w 86"/>
                <a:gd name="T3" fmla="*/ 11 h 149"/>
                <a:gd name="T4" fmla="*/ 63 w 86"/>
                <a:gd name="T5" fmla="*/ 73 h 149"/>
                <a:gd name="T6" fmla="*/ 0 w 86"/>
                <a:gd name="T7" fmla="*/ 136 h 149"/>
                <a:gd name="T8" fmla="*/ 12 w 86"/>
                <a:gd name="T9" fmla="*/ 149 h 149"/>
                <a:gd name="T10" fmla="*/ 86 w 86"/>
                <a:gd name="T11" fmla="*/ 73 h 149"/>
                <a:gd name="T12" fmla="*/ 13 w 8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86" h="149">
                  <a:moveTo>
                    <a:pt x="13" y="0"/>
                  </a:moveTo>
                  <a:lnTo>
                    <a:pt x="1" y="11"/>
                  </a:lnTo>
                  <a:lnTo>
                    <a:pt x="63" y="73"/>
                  </a:lnTo>
                  <a:lnTo>
                    <a:pt x="0" y="136"/>
                  </a:lnTo>
                  <a:lnTo>
                    <a:pt x="12" y="149"/>
                  </a:lnTo>
                  <a:lnTo>
                    <a:pt x="86" y="73"/>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21" name="Freeform 32">
              <a:extLst>
                <a:ext uri="{FF2B5EF4-FFF2-40B4-BE49-F238E27FC236}">
                  <a16:creationId xmlns:a16="http://schemas.microsoft.com/office/drawing/2014/main" id="{C186637F-4672-E2B7-FB38-12343C9CECD1}"/>
                </a:ext>
              </a:extLst>
            </p:cNvPr>
            <p:cNvSpPr>
              <a:spLocks/>
            </p:cNvSpPr>
            <p:nvPr/>
          </p:nvSpPr>
          <p:spPr bwMode="auto">
            <a:xfrm>
              <a:off x="2149450" y="4817763"/>
              <a:ext cx="123825" cy="227013"/>
            </a:xfrm>
            <a:custGeom>
              <a:avLst/>
              <a:gdLst>
                <a:gd name="T0" fmla="*/ 7 w 78"/>
                <a:gd name="T1" fmla="*/ 0 h 143"/>
                <a:gd name="T2" fmla="*/ 1 w 78"/>
                <a:gd name="T3" fmla="*/ 7 h 143"/>
                <a:gd name="T4" fmla="*/ 66 w 78"/>
                <a:gd name="T5" fmla="*/ 71 h 143"/>
                <a:gd name="T6" fmla="*/ 0 w 78"/>
                <a:gd name="T7" fmla="*/ 138 h 143"/>
                <a:gd name="T8" fmla="*/ 6 w 78"/>
                <a:gd name="T9" fmla="*/ 143 h 143"/>
                <a:gd name="T10" fmla="*/ 78 w 78"/>
                <a:gd name="T11" fmla="*/ 71 h 143"/>
                <a:gd name="T12" fmla="*/ 7 w 78"/>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78" h="143">
                  <a:moveTo>
                    <a:pt x="7" y="0"/>
                  </a:moveTo>
                  <a:lnTo>
                    <a:pt x="1" y="7"/>
                  </a:lnTo>
                  <a:lnTo>
                    <a:pt x="66" y="71"/>
                  </a:lnTo>
                  <a:lnTo>
                    <a:pt x="0" y="138"/>
                  </a:lnTo>
                  <a:lnTo>
                    <a:pt x="6" y="143"/>
                  </a:lnTo>
                  <a:lnTo>
                    <a:pt x="78" y="71"/>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22" name="Freeform 33">
              <a:extLst>
                <a:ext uri="{FF2B5EF4-FFF2-40B4-BE49-F238E27FC236}">
                  <a16:creationId xmlns:a16="http://schemas.microsoft.com/office/drawing/2014/main" id="{0D053E91-9B87-D5C5-6B36-A45B345E833E}"/>
                </a:ext>
              </a:extLst>
            </p:cNvPr>
            <p:cNvSpPr>
              <a:spLocks/>
            </p:cNvSpPr>
            <p:nvPr/>
          </p:nvSpPr>
          <p:spPr bwMode="auto">
            <a:xfrm>
              <a:off x="2290737" y="4822526"/>
              <a:ext cx="112713" cy="219075"/>
            </a:xfrm>
            <a:custGeom>
              <a:avLst/>
              <a:gdLst>
                <a:gd name="T0" fmla="*/ 2 w 71"/>
                <a:gd name="T1" fmla="*/ 0 h 138"/>
                <a:gd name="T2" fmla="*/ 1 w 71"/>
                <a:gd name="T3" fmla="*/ 1 h 138"/>
                <a:gd name="T4" fmla="*/ 69 w 71"/>
                <a:gd name="T5" fmla="*/ 68 h 138"/>
                <a:gd name="T6" fmla="*/ 0 w 71"/>
                <a:gd name="T7" fmla="*/ 137 h 138"/>
                <a:gd name="T8" fmla="*/ 1 w 71"/>
                <a:gd name="T9" fmla="*/ 138 h 138"/>
                <a:gd name="T10" fmla="*/ 71 w 71"/>
                <a:gd name="T11" fmla="*/ 68 h 138"/>
                <a:gd name="T12" fmla="*/ 2 w 71"/>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1" h="138">
                  <a:moveTo>
                    <a:pt x="2" y="0"/>
                  </a:moveTo>
                  <a:lnTo>
                    <a:pt x="1" y="1"/>
                  </a:lnTo>
                  <a:lnTo>
                    <a:pt x="69" y="68"/>
                  </a:lnTo>
                  <a:lnTo>
                    <a:pt x="0" y="137"/>
                  </a:lnTo>
                  <a:lnTo>
                    <a:pt x="1" y="138"/>
                  </a:lnTo>
                  <a:lnTo>
                    <a:pt x="71" y="68"/>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grpSp>
      <p:pic>
        <p:nvPicPr>
          <p:cNvPr id="24" name="图片 23">
            <a:extLst>
              <a:ext uri="{FF2B5EF4-FFF2-40B4-BE49-F238E27FC236}">
                <a16:creationId xmlns:a16="http://schemas.microsoft.com/office/drawing/2014/main" id="{751DB4C4-6388-CF47-5D0E-8A207D983B71}"/>
              </a:ext>
            </a:extLst>
          </p:cNvPr>
          <p:cNvPicPr>
            <a:picLocks noChangeAspect="1"/>
          </p:cNvPicPr>
          <p:nvPr/>
        </p:nvPicPr>
        <p:blipFill>
          <a:blip r:embed="rId5">
            <a:duotone>
              <a:prstClr val="black"/>
              <a:schemeClr val="accent3">
                <a:tint val="45000"/>
                <a:satMod val="400000"/>
              </a:schemeClr>
            </a:duotone>
          </a:blip>
          <a:stretch>
            <a:fillRect/>
          </a:stretch>
        </p:blipFill>
        <p:spPr>
          <a:xfrm rot="10800000" flipV="1">
            <a:off x="8431169" y="0"/>
            <a:ext cx="3760830" cy="2506593"/>
          </a:xfrm>
          <a:prstGeom prst="rect">
            <a:avLst/>
          </a:prstGeom>
        </p:spPr>
      </p:pic>
      <p:grpSp>
        <p:nvGrpSpPr>
          <p:cNvPr id="2" name="组合 1">
            <a:extLst>
              <a:ext uri="{FF2B5EF4-FFF2-40B4-BE49-F238E27FC236}">
                <a16:creationId xmlns:a16="http://schemas.microsoft.com/office/drawing/2014/main" id="{9539DE44-F908-AF92-9F9A-7F1E71E91EC6}"/>
              </a:ext>
            </a:extLst>
          </p:cNvPr>
          <p:cNvGrpSpPr/>
          <p:nvPr/>
        </p:nvGrpSpPr>
        <p:grpSpPr>
          <a:xfrm>
            <a:off x="7842339" y="1531476"/>
            <a:ext cx="3240000" cy="1124892"/>
            <a:chOff x="7674179" y="1531476"/>
            <a:chExt cx="3240000" cy="1124892"/>
          </a:xfrm>
        </p:grpSpPr>
        <p:sp>
          <p:nvSpPr>
            <p:cNvPr id="42" name="文本框 41">
              <a:extLst>
                <a:ext uri="{FF2B5EF4-FFF2-40B4-BE49-F238E27FC236}">
                  <a16:creationId xmlns:a16="http://schemas.microsoft.com/office/drawing/2014/main" id="{C5867079-BC9A-785C-3CC1-CA8E808B6697}"/>
                </a:ext>
              </a:extLst>
            </p:cNvPr>
            <p:cNvSpPr txBox="1"/>
            <p:nvPr/>
          </p:nvSpPr>
          <p:spPr>
            <a:xfrm>
              <a:off x="7674179" y="1531476"/>
              <a:ext cx="1210588" cy="338554"/>
            </a:xfrm>
            <a:prstGeom prst="rect">
              <a:avLst/>
            </a:prstGeom>
            <a:effectLst/>
          </p:spPr>
          <p:txBody>
            <a:bodyPr wrap="none" rtlCol="0" anchor="t" anchorCtr="0">
              <a:spAutoFit/>
            </a:bodyPr>
            <a:lstStyle/>
            <a:p>
              <a:pPr algn="l"/>
              <a:r>
                <a:rPr lang="zh-CN" altLang="en-US" sz="1600" dirty="0">
                  <a:solidFill>
                    <a:schemeClr val="accent3"/>
                  </a:solidFill>
                  <a:effectLst/>
                  <a:latin typeface="+mj-ea"/>
                  <a:ea typeface="+mj-ea"/>
                </a:rPr>
                <a:t>输入小标题</a:t>
              </a:r>
            </a:p>
          </p:txBody>
        </p:sp>
        <p:sp>
          <p:nvSpPr>
            <p:cNvPr id="45" name="文本框 44">
              <a:extLst>
                <a:ext uri="{FF2B5EF4-FFF2-40B4-BE49-F238E27FC236}">
                  <a16:creationId xmlns:a16="http://schemas.microsoft.com/office/drawing/2014/main" id="{0AE83D44-195B-E545-B15D-A26DCC77A46F}"/>
                </a:ext>
              </a:extLst>
            </p:cNvPr>
            <p:cNvSpPr txBox="1"/>
            <p:nvPr/>
          </p:nvSpPr>
          <p:spPr>
            <a:xfrm>
              <a:off x="7674179" y="1825371"/>
              <a:ext cx="3240000" cy="830997"/>
            </a:xfrm>
            <a:prstGeom prst="rect">
              <a:avLst/>
            </a:prstGeom>
            <a:effectLst/>
          </p:spPr>
          <p:txBody>
            <a:bodyPr wrap="square" rtlCol="0" anchor="t" anchorCtr="0">
              <a:spAutoFit/>
            </a:bodyPr>
            <a:lstStyle/>
            <a:p>
              <a:pPr algn="just"/>
              <a:r>
                <a:rPr lang="zh-CN" altLang="en-US" sz="1600" dirty="0">
                  <a:solidFill>
                    <a:schemeClr val="accent3">
                      <a:lumMod val="20000"/>
                      <a:lumOff val="80000"/>
                    </a:schemeClr>
                  </a:solidFill>
                  <a:effectLst/>
                  <a:latin typeface="+mn-ea"/>
                </a:rPr>
                <a:t>这里输入正文。这里输入正文。这里输入正文。这里输入正文。这里输入正文。这里输入正文。</a:t>
              </a:r>
            </a:p>
          </p:txBody>
        </p:sp>
      </p:grpSp>
      <p:grpSp>
        <p:nvGrpSpPr>
          <p:cNvPr id="11" name="组合 10">
            <a:extLst>
              <a:ext uri="{FF2B5EF4-FFF2-40B4-BE49-F238E27FC236}">
                <a16:creationId xmlns:a16="http://schemas.microsoft.com/office/drawing/2014/main" id="{8BC7CEE6-15F3-52AE-6B81-C6F17C39B716}"/>
              </a:ext>
            </a:extLst>
          </p:cNvPr>
          <p:cNvGrpSpPr/>
          <p:nvPr/>
        </p:nvGrpSpPr>
        <p:grpSpPr>
          <a:xfrm>
            <a:off x="6594629" y="3501686"/>
            <a:ext cx="3240000" cy="1115343"/>
            <a:chOff x="6733021" y="3142546"/>
            <a:chExt cx="3240000" cy="1115343"/>
          </a:xfrm>
        </p:grpSpPr>
        <p:sp>
          <p:nvSpPr>
            <p:cNvPr id="60" name="文本框 59">
              <a:extLst>
                <a:ext uri="{FF2B5EF4-FFF2-40B4-BE49-F238E27FC236}">
                  <a16:creationId xmlns:a16="http://schemas.microsoft.com/office/drawing/2014/main" id="{2643C234-6248-BD87-8BC2-DC1BFD83EA32}"/>
                </a:ext>
              </a:extLst>
            </p:cNvPr>
            <p:cNvSpPr txBox="1"/>
            <p:nvPr/>
          </p:nvSpPr>
          <p:spPr>
            <a:xfrm>
              <a:off x="6733021" y="3142546"/>
              <a:ext cx="1210588" cy="338554"/>
            </a:xfrm>
            <a:prstGeom prst="rect">
              <a:avLst/>
            </a:prstGeom>
            <a:effectLst/>
          </p:spPr>
          <p:txBody>
            <a:bodyPr wrap="none" rtlCol="0" anchor="t" anchorCtr="0">
              <a:spAutoFit/>
            </a:bodyPr>
            <a:lstStyle/>
            <a:p>
              <a:pPr algn="l"/>
              <a:r>
                <a:rPr lang="zh-CN" altLang="en-US" sz="1600" dirty="0">
                  <a:solidFill>
                    <a:schemeClr val="accent3"/>
                  </a:solidFill>
                  <a:effectLst/>
                  <a:latin typeface="+mj-ea"/>
                  <a:ea typeface="+mj-ea"/>
                </a:rPr>
                <a:t>输入小标题</a:t>
              </a:r>
            </a:p>
          </p:txBody>
        </p:sp>
        <p:sp>
          <p:nvSpPr>
            <p:cNvPr id="61" name="文本框 60">
              <a:extLst>
                <a:ext uri="{FF2B5EF4-FFF2-40B4-BE49-F238E27FC236}">
                  <a16:creationId xmlns:a16="http://schemas.microsoft.com/office/drawing/2014/main" id="{2CF25588-36F8-D606-702C-CB182F0BA2B7}"/>
                </a:ext>
              </a:extLst>
            </p:cNvPr>
            <p:cNvSpPr txBox="1"/>
            <p:nvPr/>
          </p:nvSpPr>
          <p:spPr>
            <a:xfrm>
              <a:off x="6733021" y="3426892"/>
              <a:ext cx="3240000" cy="830997"/>
            </a:xfrm>
            <a:prstGeom prst="rect">
              <a:avLst/>
            </a:prstGeom>
            <a:effectLst/>
          </p:spPr>
          <p:txBody>
            <a:bodyPr wrap="square" rtlCol="0" anchor="t" anchorCtr="0">
              <a:spAutoFit/>
            </a:bodyPr>
            <a:lstStyle/>
            <a:p>
              <a:pPr algn="just"/>
              <a:r>
                <a:rPr lang="zh-CN" altLang="en-US" sz="1600" dirty="0">
                  <a:solidFill>
                    <a:schemeClr val="accent3">
                      <a:lumMod val="20000"/>
                      <a:lumOff val="80000"/>
                    </a:schemeClr>
                  </a:solidFill>
                  <a:effectLst/>
                  <a:latin typeface="+mn-ea"/>
                </a:rPr>
                <a:t>这里输入正文。这里输入正文。这里输入正文。这里输入正文。这里输入正文。这里输入正文。</a:t>
              </a:r>
            </a:p>
          </p:txBody>
        </p:sp>
      </p:grpSp>
      <p:grpSp>
        <p:nvGrpSpPr>
          <p:cNvPr id="12" name="组合 11">
            <a:extLst>
              <a:ext uri="{FF2B5EF4-FFF2-40B4-BE49-F238E27FC236}">
                <a16:creationId xmlns:a16="http://schemas.microsoft.com/office/drawing/2014/main" id="{8F7EE22E-C92F-C6F2-17C8-EB584423EDDF}"/>
              </a:ext>
            </a:extLst>
          </p:cNvPr>
          <p:cNvGrpSpPr/>
          <p:nvPr/>
        </p:nvGrpSpPr>
        <p:grpSpPr>
          <a:xfrm>
            <a:off x="4508379" y="4982860"/>
            <a:ext cx="3240000" cy="1119388"/>
            <a:chOff x="4935566" y="4744068"/>
            <a:chExt cx="3240000" cy="1119388"/>
          </a:xfrm>
        </p:grpSpPr>
        <p:sp>
          <p:nvSpPr>
            <p:cNvPr id="63" name="文本框 62">
              <a:extLst>
                <a:ext uri="{FF2B5EF4-FFF2-40B4-BE49-F238E27FC236}">
                  <a16:creationId xmlns:a16="http://schemas.microsoft.com/office/drawing/2014/main" id="{29906C64-3F08-7CA2-C98A-5346D71CA062}"/>
                </a:ext>
              </a:extLst>
            </p:cNvPr>
            <p:cNvSpPr txBox="1"/>
            <p:nvPr/>
          </p:nvSpPr>
          <p:spPr>
            <a:xfrm>
              <a:off x="4935566" y="4744068"/>
              <a:ext cx="1210588" cy="338554"/>
            </a:xfrm>
            <a:prstGeom prst="rect">
              <a:avLst/>
            </a:prstGeom>
            <a:effectLst/>
          </p:spPr>
          <p:txBody>
            <a:bodyPr wrap="none" rtlCol="0" anchor="t" anchorCtr="0">
              <a:spAutoFit/>
            </a:bodyPr>
            <a:lstStyle/>
            <a:p>
              <a:pPr algn="l"/>
              <a:r>
                <a:rPr lang="zh-CN" altLang="en-US" sz="1600" dirty="0">
                  <a:solidFill>
                    <a:schemeClr val="accent3"/>
                  </a:solidFill>
                  <a:effectLst/>
                  <a:latin typeface="+mj-ea"/>
                  <a:ea typeface="+mj-ea"/>
                </a:rPr>
                <a:t>输入小标题</a:t>
              </a:r>
            </a:p>
          </p:txBody>
        </p:sp>
        <p:sp>
          <p:nvSpPr>
            <p:cNvPr id="64" name="文本框 63">
              <a:extLst>
                <a:ext uri="{FF2B5EF4-FFF2-40B4-BE49-F238E27FC236}">
                  <a16:creationId xmlns:a16="http://schemas.microsoft.com/office/drawing/2014/main" id="{E0919C28-762E-2CE5-9054-5049D5A704BF}"/>
                </a:ext>
              </a:extLst>
            </p:cNvPr>
            <p:cNvSpPr txBox="1"/>
            <p:nvPr/>
          </p:nvSpPr>
          <p:spPr>
            <a:xfrm>
              <a:off x="4935566" y="5032459"/>
              <a:ext cx="3240000" cy="830997"/>
            </a:xfrm>
            <a:prstGeom prst="rect">
              <a:avLst/>
            </a:prstGeom>
            <a:effectLst/>
          </p:spPr>
          <p:txBody>
            <a:bodyPr wrap="square" rtlCol="0" anchor="t" anchorCtr="0">
              <a:spAutoFit/>
            </a:bodyPr>
            <a:lstStyle/>
            <a:p>
              <a:pPr algn="just"/>
              <a:r>
                <a:rPr lang="zh-CN" altLang="en-US" sz="1600" dirty="0">
                  <a:solidFill>
                    <a:schemeClr val="accent3">
                      <a:lumMod val="20000"/>
                      <a:lumOff val="80000"/>
                    </a:schemeClr>
                  </a:solidFill>
                  <a:effectLst/>
                  <a:latin typeface="+mn-ea"/>
                </a:rPr>
                <a:t>这里输入正文。这里输入正文。这里输入正文。这里输入正文。这里输入正文。这里输入正文。</a:t>
              </a:r>
            </a:p>
          </p:txBody>
        </p:sp>
      </p:grpSp>
      <p:sp>
        <p:nvSpPr>
          <p:cNvPr id="66" name="弧形 65">
            <a:extLst>
              <a:ext uri="{FF2B5EF4-FFF2-40B4-BE49-F238E27FC236}">
                <a16:creationId xmlns:a16="http://schemas.microsoft.com/office/drawing/2014/main" id="{B2C261FD-89D9-7D72-4216-E75BCDC3AA36}"/>
              </a:ext>
            </a:extLst>
          </p:cNvPr>
          <p:cNvSpPr/>
          <p:nvPr/>
        </p:nvSpPr>
        <p:spPr>
          <a:xfrm rot="19691256">
            <a:off x="-1783283" y="3206917"/>
            <a:ext cx="8395906" cy="2045392"/>
          </a:xfrm>
          <a:prstGeom prst="arc">
            <a:avLst>
              <a:gd name="adj1" fmla="val 19433674"/>
              <a:gd name="adj2" fmla="val 10232603"/>
            </a:avLst>
          </a:prstGeom>
          <a:ln w="25400">
            <a:gradFill>
              <a:gsLst>
                <a:gs pos="50000">
                  <a:srgbClr val="67FFFF">
                    <a:alpha val="20000"/>
                  </a:srgbClr>
                </a:gs>
                <a:gs pos="0">
                  <a:schemeClr val="accent3">
                    <a:alpha val="0"/>
                  </a:schemeClr>
                </a:gs>
                <a:gs pos="100000">
                  <a:schemeClr val="accent3">
                    <a:alpha val="30000"/>
                  </a:schemeClr>
                </a:gs>
              </a:gsLst>
              <a:lin ang="60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49EDC36F-10C6-4845-83AD-222D7E21C9C8}"/>
              </a:ext>
            </a:extLst>
          </p:cNvPr>
          <p:cNvGrpSpPr/>
          <p:nvPr/>
        </p:nvGrpSpPr>
        <p:grpSpPr>
          <a:xfrm>
            <a:off x="6586032" y="1589922"/>
            <a:ext cx="1008000" cy="1008000"/>
            <a:chOff x="9625210" y="4943957"/>
            <a:chExt cx="1008000" cy="1008000"/>
          </a:xfrm>
        </p:grpSpPr>
        <p:grpSp>
          <p:nvGrpSpPr>
            <p:cNvPr id="4" name="组合 3">
              <a:extLst>
                <a:ext uri="{FF2B5EF4-FFF2-40B4-BE49-F238E27FC236}">
                  <a16:creationId xmlns:a16="http://schemas.microsoft.com/office/drawing/2014/main" id="{3D279CFC-A4B9-6C42-D782-439817156DBC}"/>
                </a:ext>
              </a:extLst>
            </p:cNvPr>
            <p:cNvGrpSpPr/>
            <p:nvPr/>
          </p:nvGrpSpPr>
          <p:grpSpPr>
            <a:xfrm>
              <a:off x="9625210" y="4943957"/>
              <a:ext cx="1008000" cy="1008000"/>
              <a:chOff x="5590370" y="3142546"/>
              <a:chExt cx="1008000" cy="1008000"/>
            </a:xfrm>
          </p:grpSpPr>
          <p:sp>
            <p:nvSpPr>
              <p:cNvPr id="32" name="椭圆 31">
                <a:extLst>
                  <a:ext uri="{FF2B5EF4-FFF2-40B4-BE49-F238E27FC236}">
                    <a16:creationId xmlns:a16="http://schemas.microsoft.com/office/drawing/2014/main" id="{AC8B4000-97BC-AC56-E63C-777733CBA42B}"/>
                  </a:ext>
                </a:extLst>
              </p:cNvPr>
              <p:cNvSpPr>
                <a:spLocks noChangeAspect="1"/>
              </p:cNvSpPr>
              <p:nvPr/>
            </p:nvSpPr>
            <p:spPr>
              <a:xfrm rot="21120000">
                <a:off x="5590370" y="3142546"/>
                <a:ext cx="1008000" cy="1008000"/>
              </a:xfrm>
              <a:prstGeom prst="ellipse">
                <a:avLst/>
              </a:prstGeom>
              <a:noFill/>
              <a:ln>
                <a:gradFill flip="none" rotWithShape="1">
                  <a:gsLst>
                    <a:gs pos="0">
                      <a:schemeClr val="accent3"/>
                    </a:gs>
                    <a:gs pos="85000">
                      <a:schemeClr val="accent3">
                        <a:alpha val="0"/>
                      </a:schemeClr>
                    </a:gs>
                  </a:gsLst>
                  <a:lin ang="2700000" scaled="1"/>
                  <a:tileRect/>
                </a:gradFill>
              </a:ln>
              <a:effectLst>
                <a:outerShdw blurRad="177800" dist="190500" dir="738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accent3"/>
                  </a:solidFill>
                </a:endParaRPr>
              </a:p>
            </p:txBody>
          </p:sp>
          <p:grpSp>
            <p:nvGrpSpPr>
              <p:cNvPr id="33" name="组合 32">
                <a:extLst>
                  <a:ext uri="{FF2B5EF4-FFF2-40B4-BE49-F238E27FC236}">
                    <a16:creationId xmlns:a16="http://schemas.microsoft.com/office/drawing/2014/main" id="{A842BDA4-A9E8-6680-024C-C0130755C1F3}"/>
                  </a:ext>
                </a:extLst>
              </p:cNvPr>
              <p:cNvGrpSpPr/>
              <p:nvPr/>
            </p:nvGrpSpPr>
            <p:grpSpPr>
              <a:xfrm>
                <a:off x="5674370" y="3226544"/>
                <a:ext cx="840000" cy="840000"/>
                <a:chOff x="11017168" y="2534499"/>
                <a:chExt cx="900000" cy="900000"/>
              </a:xfrm>
            </p:grpSpPr>
            <p:sp>
              <p:nvSpPr>
                <p:cNvPr id="34" name="椭圆 33">
                  <a:extLst>
                    <a:ext uri="{FF2B5EF4-FFF2-40B4-BE49-F238E27FC236}">
                      <a16:creationId xmlns:a16="http://schemas.microsoft.com/office/drawing/2014/main" id="{986721A2-15C8-9EFD-2C4C-6F22756DFF69}"/>
                    </a:ext>
                  </a:extLst>
                </p:cNvPr>
                <p:cNvSpPr/>
                <p:nvPr/>
              </p:nvSpPr>
              <p:spPr>
                <a:xfrm>
                  <a:off x="11770814" y="2651638"/>
                  <a:ext cx="36000" cy="36000"/>
                </a:xfrm>
                <a:prstGeom prst="ellipse">
                  <a:avLst/>
                </a:prstGeom>
                <a:ln w="6350">
                  <a:solidFill>
                    <a:schemeClr val="accent2">
                      <a:lumMod val="60000"/>
                      <a:lumOff val="40000"/>
                    </a:schemeClr>
                  </a:solidFill>
                </a:ln>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35" name="弧形 34">
                  <a:extLst>
                    <a:ext uri="{FF2B5EF4-FFF2-40B4-BE49-F238E27FC236}">
                      <a16:creationId xmlns:a16="http://schemas.microsoft.com/office/drawing/2014/main" id="{6BB87A3C-BEAB-DBE0-4CD0-D4AEE70B3CA6}"/>
                    </a:ext>
                  </a:extLst>
                </p:cNvPr>
                <p:cNvSpPr/>
                <p:nvPr/>
              </p:nvSpPr>
              <p:spPr>
                <a:xfrm rot="2889080">
                  <a:off x="11017168" y="2534499"/>
                  <a:ext cx="900000" cy="900000"/>
                </a:xfrm>
                <a:prstGeom prst="arc">
                  <a:avLst>
                    <a:gd name="adj1" fmla="val 16200000"/>
                    <a:gd name="adj2" fmla="val 7714042"/>
                  </a:avLst>
                </a:prstGeom>
                <a:ln>
                  <a:gradFill>
                    <a:gsLst>
                      <a:gs pos="10000">
                        <a:schemeClr val="accent2"/>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49" name="椭圆 48">
              <a:extLst>
                <a:ext uri="{FF2B5EF4-FFF2-40B4-BE49-F238E27FC236}">
                  <a16:creationId xmlns:a16="http://schemas.microsoft.com/office/drawing/2014/main" id="{659DDF18-A04F-B676-59CE-67CDA07E5D70}"/>
                </a:ext>
              </a:extLst>
            </p:cNvPr>
            <p:cNvSpPr/>
            <p:nvPr/>
          </p:nvSpPr>
          <p:spPr>
            <a:xfrm>
              <a:off x="9769210" y="5087957"/>
              <a:ext cx="720000" cy="720000"/>
            </a:xfrm>
            <a:prstGeom prst="ellipse">
              <a:avLst/>
            </a:prstGeom>
            <a:gradFill flip="none" rotWithShape="1">
              <a:gsLst>
                <a:gs pos="100000">
                  <a:schemeClr val="accent2"/>
                </a:gs>
                <a:gs pos="0">
                  <a:schemeClr val="accent3"/>
                </a:gs>
              </a:gsLst>
              <a:lin ang="2700000" scaled="1"/>
              <a:tileRect/>
            </a:gradFill>
            <a:ln>
              <a:noFill/>
            </a:ln>
            <a:effectLst>
              <a:outerShdw blurRad="469900" sx="102000" sy="102000" algn="ctr" rotWithShape="0">
                <a:schemeClr val="accent2">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a:extLst>
              <a:ext uri="{FF2B5EF4-FFF2-40B4-BE49-F238E27FC236}">
                <a16:creationId xmlns:a16="http://schemas.microsoft.com/office/drawing/2014/main" id="{9E6351E8-4AFB-6662-CBD6-5342DC1DCE25}"/>
              </a:ext>
            </a:extLst>
          </p:cNvPr>
          <p:cNvGrpSpPr/>
          <p:nvPr/>
        </p:nvGrpSpPr>
        <p:grpSpPr>
          <a:xfrm>
            <a:off x="5296850" y="3501686"/>
            <a:ext cx="1008000" cy="1008000"/>
            <a:chOff x="9625210" y="4943957"/>
            <a:chExt cx="1008000" cy="1008000"/>
          </a:xfrm>
        </p:grpSpPr>
        <p:grpSp>
          <p:nvGrpSpPr>
            <p:cNvPr id="51" name="组合 50">
              <a:extLst>
                <a:ext uri="{FF2B5EF4-FFF2-40B4-BE49-F238E27FC236}">
                  <a16:creationId xmlns:a16="http://schemas.microsoft.com/office/drawing/2014/main" id="{8EB4AACC-CFAB-B3C6-A049-F25C68AB7F73}"/>
                </a:ext>
              </a:extLst>
            </p:cNvPr>
            <p:cNvGrpSpPr/>
            <p:nvPr/>
          </p:nvGrpSpPr>
          <p:grpSpPr>
            <a:xfrm>
              <a:off x="9625210" y="4943957"/>
              <a:ext cx="1008000" cy="1008000"/>
              <a:chOff x="5590370" y="3142546"/>
              <a:chExt cx="1008000" cy="1008000"/>
            </a:xfrm>
          </p:grpSpPr>
          <p:sp>
            <p:nvSpPr>
              <p:cNvPr id="53" name="椭圆 52">
                <a:extLst>
                  <a:ext uri="{FF2B5EF4-FFF2-40B4-BE49-F238E27FC236}">
                    <a16:creationId xmlns:a16="http://schemas.microsoft.com/office/drawing/2014/main" id="{46699485-E7DB-CADD-3060-ACEE4948CB32}"/>
                  </a:ext>
                </a:extLst>
              </p:cNvPr>
              <p:cNvSpPr>
                <a:spLocks noChangeAspect="1"/>
              </p:cNvSpPr>
              <p:nvPr/>
            </p:nvSpPr>
            <p:spPr>
              <a:xfrm rot="21120000">
                <a:off x="5590370" y="3142546"/>
                <a:ext cx="1008000" cy="1008000"/>
              </a:xfrm>
              <a:prstGeom prst="ellipse">
                <a:avLst/>
              </a:prstGeom>
              <a:noFill/>
              <a:ln>
                <a:gradFill flip="none" rotWithShape="1">
                  <a:gsLst>
                    <a:gs pos="0">
                      <a:schemeClr val="accent3"/>
                    </a:gs>
                    <a:gs pos="85000">
                      <a:schemeClr val="accent3">
                        <a:alpha val="0"/>
                      </a:schemeClr>
                    </a:gs>
                  </a:gsLst>
                  <a:lin ang="2700000" scaled="1"/>
                  <a:tileRect/>
                </a:gradFill>
              </a:ln>
              <a:effectLst>
                <a:outerShdw blurRad="177800" dist="190500" dir="738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accent3"/>
                  </a:solidFill>
                </a:endParaRPr>
              </a:p>
            </p:txBody>
          </p:sp>
          <p:grpSp>
            <p:nvGrpSpPr>
              <p:cNvPr id="54" name="组合 53">
                <a:extLst>
                  <a:ext uri="{FF2B5EF4-FFF2-40B4-BE49-F238E27FC236}">
                    <a16:creationId xmlns:a16="http://schemas.microsoft.com/office/drawing/2014/main" id="{E8715D55-8199-2DDF-7EF2-A697839EDC01}"/>
                  </a:ext>
                </a:extLst>
              </p:cNvPr>
              <p:cNvGrpSpPr/>
              <p:nvPr/>
            </p:nvGrpSpPr>
            <p:grpSpPr>
              <a:xfrm>
                <a:off x="5674370" y="3226544"/>
                <a:ext cx="840000" cy="840000"/>
                <a:chOff x="11017168" y="2534499"/>
                <a:chExt cx="900000" cy="900000"/>
              </a:xfrm>
            </p:grpSpPr>
            <p:sp>
              <p:nvSpPr>
                <p:cNvPr id="55" name="椭圆 54">
                  <a:extLst>
                    <a:ext uri="{FF2B5EF4-FFF2-40B4-BE49-F238E27FC236}">
                      <a16:creationId xmlns:a16="http://schemas.microsoft.com/office/drawing/2014/main" id="{E207DF96-1C24-8EE9-C863-31621A930E4C}"/>
                    </a:ext>
                  </a:extLst>
                </p:cNvPr>
                <p:cNvSpPr/>
                <p:nvPr/>
              </p:nvSpPr>
              <p:spPr>
                <a:xfrm>
                  <a:off x="11770814" y="2651638"/>
                  <a:ext cx="36000" cy="36000"/>
                </a:xfrm>
                <a:prstGeom prst="ellipse">
                  <a:avLst/>
                </a:prstGeom>
                <a:ln w="6350">
                  <a:solidFill>
                    <a:schemeClr val="accent2">
                      <a:lumMod val="60000"/>
                      <a:lumOff val="40000"/>
                    </a:schemeClr>
                  </a:solidFill>
                </a:ln>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56" name="弧形 55">
                  <a:extLst>
                    <a:ext uri="{FF2B5EF4-FFF2-40B4-BE49-F238E27FC236}">
                      <a16:creationId xmlns:a16="http://schemas.microsoft.com/office/drawing/2014/main" id="{1880F4D0-C3B0-2D3D-A915-C2236C694959}"/>
                    </a:ext>
                  </a:extLst>
                </p:cNvPr>
                <p:cNvSpPr/>
                <p:nvPr/>
              </p:nvSpPr>
              <p:spPr>
                <a:xfrm rot="2889080">
                  <a:off x="11017168" y="2534499"/>
                  <a:ext cx="900000" cy="900000"/>
                </a:xfrm>
                <a:prstGeom prst="arc">
                  <a:avLst>
                    <a:gd name="adj1" fmla="val 16200000"/>
                    <a:gd name="adj2" fmla="val 7714042"/>
                  </a:avLst>
                </a:prstGeom>
                <a:ln>
                  <a:gradFill>
                    <a:gsLst>
                      <a:gs pos="10000">
                        <a:schemeClr val="accent2"/>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52" name="椭圆 51">
              <a:extLst>
                <a:ext uri="{FF2B5EF4-FFF2-40B4-BE49-F238E27FC236}">
                  <a16:creationId xmlns:a16="http://schemas.microsoft.com/office/drawing/2014/main" id="{87EBDD05-FC30-C3DC-1F97-6D490954BC3A}"/>
                </a:ext>
              </a:extLst>
            </p:cNvPr>
            <p:cNvSpPr/>
            <p:nvPr/>
          </p:nvSpPr>
          <p:spPr>
            <a:xfrm>
              <a:off x="9769210" y="5087957"/>
              <a:ext cx="720000" cy="720000"/>
            </a:xfrm>
            <a:prstGeom prst="ellipse">
              <a:avLst/>
            </a:prstGeom>
            <a:gradFill flip="none" rotWithShape="1">
              <a:gsLst>
                <a:gs pos="100000">
                  <a:schemeClr val="accent2"/>
                </a:gs>
                <a:gs pos="0">
                  <a:schemeClr val="accent3"/>
                </a:gs>
              </a:gsLst>
              <a:lin ang="2700000" scaled="1"/>
              <a:tileRect/>
            </a:gradFill>
            <a:ln>
              <a:noFill/>
            </a:ln>
            <a:effectLst>
              <a:outerShdw blurRad="469900" sx="102000" sy="102000" algn="ctr" rotWithShape="0">
                <a:schemeClr val="accent2">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a:extLst>
              <a:ext uri="{FF2B5EF4-FFF2-40B4-BE49-F238E27FC236}">
                <a16:creationId xmlns:a16="http://schemas.microsoft.com/office/drawing/2014/main" id="{4E62A659-92E4-A941-C2DE-70179D8DCAE6}"/>
              </a:ext>
            </a:extLst>
          </p:cNvPr>
          <p:cNvGrpSpPr/>
          <p:nvPr/>
        </p:nvGrpSpPr>
        <p:grpSpPr>
          <a:xfrm>
            <a:off x="3382274" y="4982860"/>
            <a:ext cx="1008000" cy="1008000"/>
            <a:chOff x="9625210" y="4943957"/>
            <a:chExt cx="1008000" cy="1008000"/>
          </a:xfrm>
        </p:grpSpPr>
        <p:grpSp>
          <p:nvGrpSpPr>
            <p:cNvPr id="58" name="组合 57">
              <a:extLst>
                <a:ext uri="{FF2B5EF4-FFF2-40B4-BE49-F238E27FC236}">
                  <a16:creationId xmlns:a16="http://schemas.microsoft.com/office/drawing/2014/main" id="{8E214C7B-AF03-3323-3A31-DA37089B7AD6}"/>
                </a:ext>
              </a:extLst>
            </p:cNvPr>
            <p:cNvGrpSpPr/>
            <p:nvPr/>
          </p:nvGrpSpPr>
          <p:grpSpPr>
            <a:xfrm>
              <a:off x="9625210" y="4943957"/>
              <a:ext cx="1008000" cy="1008000"/>
              <a:chOff x="5590370" y="3142546"/>
              <a:chExt cx="1008000" cy="1008000"/>
            </a:xfrm>
          </p:grpSpPr>
          <p:sp>
            <p:nvSpPr>
              <p:cNvPr id="62" name="椭圆 61">
                <a:extLst>
                  <a:ext uri="{FF2B5EF4-FFF2-40B4-BE49-F238E27FC236}">
                    <a16:creationId xmlns:a16="http://schemas.microsoft.com/office/drawing/2014/main" id="{C4274FA9-0451-D555-61F1-F714E08FE087}"/>
                  </a:ext>
                </a:extLst>
              </p:cNvPr>
              <p:cNvSpPr>
                <a:spLocks noChangeAspect="1"/>
              </p:cNvSpPr>
              <p:nvPr/>
            </p:nvSpPr>
            <p:spPr>
              <a:xfrm rot="21120000">
                <a:off x="5590370" y="3142546"/>
                <a:ext cx="1008000" cy="1008000"/>
              </a:xfrm>
              <a:prstGeom prst="ellipse">
                <a:avLst/>
              </a:prstGeom>
              <a:noFill/>
              <a:ln>
                <a:gradFill flip="none" rotWithShape="1">
                  <a:gsLst>
                    <a:gs pos="0">
                      <a:schemeClr val="accent3"/>
                    </a:gs>
                    <a:gs pos="85000">
                      <a:schemeClr val="accent3">
                        <a:alpha val="0"/>
                      </a:schemeClr>
                    </a:gs>
                  </a:gsLst>
                  <a:lin ang="2700000" scaled="1"/>
                  <a:tileRect/>
                </a:gradFill>
              </a:ln>
              <a:effectLst>
                <a:outerShdw blurRad="177800" dist="190500" dir="738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accent3"/>
                  </a:solidFill>
                </a:endParaRPr>
              </a:p>
            </p:txBody>
          </p:sp>
          <p:grpSp>
            <p:nvGrpSpPr>
              <p:cNvPr id="65" name="组合 64">
                <a:extLst>
                  <a:ext uri="{FF2B5EF4-FFF2-40B4-BE49-F238E27FC236}">
                    <a16:creationId xmlns:a16="http://schemas.microsoft.com/office/drawing/2014/main" id="{E3435BFD-829B-D4A4-9F52-98C78EAE098B}"/>
                  </a:ext>
                </a:extLst>
              </p:cNvPr>
              <p:cNvGrpSpPr/>
              <p:nvPr/>
            </p:nvGrpSpPr>
            <p:grpSpPr>
              <a:xfrm>
                <a:off x="5674370" y="3226544"/>
                <a:ext cx="840000" cy="840000"/>
                <a:chOff x="11017168" y="2534499"/>
                <a:chExt cx="900000" cy="900000"/>
              </a:xfrm>
            </p:grpSpPr>
            <p:sp>
              <p:nvSpPr>
                <p:cNvPr id="68" name="椭圆 67">
                  <a:extLst>
                    <a:ext uri="{FF2B5EF4-FFF2-40B4-BE49-F238E27FC236}">
                      <a16:creationId xmlns:a16="http://schemas.microsoft.com/office/drawing/2014/main" id="{3A09B65E-E0F3-ADA6-D674-A275D6A74ECB}"/>
                    </a:ext>
                  </a:extLst>
                </p:cNvPr>
                <p:cNvSpPr/>
                <p:nvPr/>
              </p:nvSpPr>
              <p:spPr>
                <a:xfrm>
                  <a:off x="11770814" y="2651638"/>
                  <a:ext cx="36000" cy="36000"/>
                </a:xfrm>
                <a:prstGeom prst="ellipse">
                  <a:avLst/>
                </a:prstGeom>
                <a:ln w="6350">
                  <a:solidFill>
                    <a:schemeClr val="accent2"/>
                  </a:solidFill>
                </a:ln>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69" name="弧形 68">
                  <a:extLst>
                    <a:ext uri="{FF2B5EF4-FFF2-40B4-BE49-F238E27FC236}">
                      <a16:creationId xmlns:a16="http://schemas.microsoft.com/office/drawing/2014/main" id="{8278BF9A-2085-907B-D147-1DB485172CF1}"/>
                    </a:ext>
                  </a:extLst>
                </p:cNvPr>
                <p:cNvSpPr/>
                <p:nvPr/>
              </p:nvSpPr>
              <p:spPr>
                <a:xfrm rot="2889080">
                  <a:off x="11017168" y="2534499"/>
                  <a:ext cx="900000" cy="900000"/>
                </a:xfrm>
                <a:prstGeom prst="arc">
                  <a:avLst>
                    <a:gd name="adj1" fmla="val 16200000"/>
                    <a:gd name="adj2" fmla="val 7714042"/>
                  </a:avLst>
                </a:prstGeom>
                <a:ln>
                  <a:gradFill>
                    <a:gsLst>
                      <a:gs pos="10000">
                        <a:schemeClr val="accent2"/>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59" name="椭圆 58">
              <a:extLst>
                <a:ext uri="{FF2B5EF4-FFF2-40B4-BE49-F238E27FC236}">
                  <a16:creationId xmlns:a16="http://schemas.microsoft.com/office/drawing/2014/main" id="{FC578623-D01B-BE36-BD31-1F485BF7C6CF}"/>
                </a:ext>
              </a:extLst>
            </p:cNvPr>
            <p:cNvSpPr/>
            <p:nvPr/>
          </p:nvSpPr>
          <p:spPr>
            <a:xfrm>
              <a:off x="9769210" y="5087957"/>
              <a:ext cx="720000" cy="720000"/>
            </a:xfrm>
            <a:prstGeom prst="ellipse">
              <a:avLst/>
            </a:prstGeom>
            <a:gradFill flip="none" rotWithShape="1">
              <a:gsLst>
                <a:gs pos="100000">
                  <a:schemeClr val="accent2"/>
                </a:gs>
                <a:gs pos="0">
                  <a:schemeClr val="accent3"/>
                </a:gs>
              </a:gsLst>
              <a:lin ang="2700000" scaled="1"/>
              <a:tileRect/>
            </a:gradFill>
            <a:ln>
              <a:noFill/>
            </a:ln>
            <a:effectLst>
              <a:outerShdw blurRad="469900" sx="102000" sy="102000" algn="ctr" rotWithShape="0">
                <a:schemeClr val="accent2">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文本框 70">
            <a:extLst>
              <a:ext uri="{FF2B5EF4-FFF2-40B4-BE49-F238E27FC236}">
                <a16:creationId xmlns:a16="http://schemas.microsoft.com/office/drawing/2014/main" id="{704D7413-5B28-52E8-7E49-D918008F2E1A}"/>
              </a:ext>
            </a:extLst>
          </p:cNvPr>
          <p:cNvSpPr txBox="1"/>
          <p:nvPr/>
        </p:nvSpPr>
        <p:spPr>
          <a:xfrm>
            <a:off x="6758531" y="1863090"/>
            <a:ext cx="663002" cy="461665"/>
          </a:xfrm>
          <a:prstGeom prst="rect">
            <a:avLst/>
          </a:prstGeom>
          <a:noFill/>
          <a:effectLst/>
        </p:spPr>
        <p:txBody>
          <a:bodyPr wrap="square">
            <a:spAutoFit/>
          </a:bodyPr>
          <a:lstStyle/>
          <a:p>
            <a:pPr algn="ctr"/>
            <a:r>
              <a:rPr lang="en-US" altLang="zh-CN" sz="2400" dirty="0">
                <a:solidFill>
                  <a:schemeClr val="accent4"/>
                </a:solidFill>
                <a:effectLst/>
                <a:latin typeface="+mj-ea"/>
                <a:ea typeface="+mj-ea"/>
              </a:rPr>
              <a:t>01</a:t>
            </a:r>
            <a:r>
              <a:rPr lang="zh-CN" altLang="en-US" sz="2400" dirty="0">
                <a:solidFill>
                  <a:schemeClr val="accent4"/>
                </a:solidFill>
                <a:effectLst/>
                <a:latin typeface="+mj-ea"/>
                <a:ea typeface="+mj-ea"/>
              </a:rPr>
              <a:t> </a:t>
            </a:r>
            <a:endParaRPr lang="zh-CN" altLang="en-US" sz="2400" dirty="0">
              <a:solidFill>
                <a:schemeClr val="accent4"/>
              </a:solidFill>
            </a:endParaRPr>
          </a:p>
        </p:txBody>
      </p:sp>
      <p:sp>
        <p:nvSpPr>
          <p:cNvPr id="72" name="文本框 71">
            <a:extLst>
              <a:ext uri="{FF2B5EF4-FFF2-40B4-BE49-F238E27FC236}">
                <a16:creationId xmlns:a16="http://schemas.microsoft.com/office/drawing/2014/main" id="{A31F2158-AAE5-584B-A9A6-1CA2AAB4D06E}"/>
              </a:ext>
            </a:extLst>
          </p:cNvPr>
          <p:cNvSpPr txBox="1"/>
          <p:nvPr/>
        </p:nvSpPr>
        <p:spPr>
          <a:xfrm>
            <a:off x="5469349" y="3774854"/>
            <a:ext cx="663002" cy="461665"/>
          </a:xfrm>
          <a:prstGeom prst="rect">
            <a:avLst/>
          </a:prstGeom>
          <a:noFill/>
          <a:effectLst/>
        </p:spPr>
        <p:txBody>
          <a:bodyPr wrap="square">
            <a:spAutoFit/>
          </a:bodyPr>
          <a:lstStyle/>
          <a:p>
            <a:pPr algn="ctr"/>
            <a:r>
              <a:rPr lang="en-US" altLang="zh-CN" sz="2400" dirty="0">
                <a:solidFill>
                  <a:schemeClr val="accent4"/>
                </a:solidFill>
                <a:effectLst/>
                <a:latin typeface="+mj-ea"/>
                <a:ea typeface="+mj-ea"/>
              </a:rPr>
              <a:t>02</a:t>
            </a:r>
            <a:r>
              <a:rPr lang="zh-CN" altLang="en-US" sz="2400" dirty="0">
                <a:solidFill>
                  <a:schemeClr val="accent4"/>
                </a:solidFill>
                <a:effectLst/>
                <a:latin typeface="+mj-ea"/>
                <a:ea typeface="+mj-ea"/>
              </a:rPr>
              <a:t> </a:t>
            </a:r>
            <a:endParaRPr lang="zh-CN" altLang="en-US" sz="2400" dirty="0">
              <a:solidFill>
                <a:schemeClr val="accent4"/>
              </a:solidFill>
            </a:endParaRPr>
          </a:p>
        </p:txBody>
      </p:sp>
      <p:sp>
        <p:nvSpPr>
          <p:cNvPr id="73" name="文本框 72">
            <a:extLst>
              <a:ext uri="{FF2B5EF4-FFF2-40B4-BE49-F238E27FC236}">
                <a16:creationId xmlns:a16="http://schemas.microsoft.com/office/drawing/2014/main" id="{0AFEDC15-F6B1-FD3A-DF1A-1F3C1AFF9B45}"/>
              </a:ext>
            </a:extLst>
          </p:cNvPr>
          <p:cNvSpPr txBox="1"/>
          <p:nvPr/>
        </p:nvSpPr>
        <p:spPr>
          <a:xfrm>
            <a:off x="3554773" y="5256028"/>
            <a:ext cx="663002" cy="461665"/>
          </a:xfrm>
          <a:prstGeom prst="rect">
            <a:avLst/>
          </a:prstGeom>
          <a:noFill/>
          <a:effectLst/>
        </p:spPr>
        <p:txBody>
          <a:bodyPr wrap="square">
            <a:spAutoFit/>
          </a:bodyPr>
          <a:lstStyle/>
          <a:p>
            <a:pPr algn="ctr"/>
            <a:r>
              <a:rPr lang="en-US" altLang="zh-CN" sz="2400" dirty="0">
                <a:solidFill>
                  <a:schemeClr val="accent4"/>
                </a:solidFill>
                <a:effectLst/>
                <a:latin typeface="+mj-ea"/>
                <a:ea typeface="+mj-ea"/>
              </a:rPr>
              <a:t>03</a:t>
            </a:r>
            <a:r>
              <a:rPr lang="zh-CN" altLang="en-US" sz="2400" dirty="0">
                <a:solidFill>
                  <a:schemeClr val="accent4"/>
                </a:solidFill>
                <a:effectLst/>
                <a:latin typeface="+mj-ea"/>
                <a:ea typeface="+mj-ea"/>
              </a:rPr>
              <a:t> </a:t>
            </a:r>
            <a:endParaRPr lang="zh-CN" altLang="en-US" sz="2400" dirty="0">
              <a:solidFill>
                <a:schemeClr val="accent4"/>
              </a:solidFill>
            </a:endParaRPr>
          </a:p>
        </p:txBody>
      </p:sp>
    </p:spTree>
    <p:extLst>
      <p:ext uri="{BB962C8B-B14F-4D97-AF65-F5344CB8AC3E}">
        <p14:creationId xmlns:p14="http://schemas.microsoft.com/office/powerpoint/2010/main" val="30926892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文本框 333">
            <a:extLst>
              <a:ext uri="{FF2B5EF4-FFF2-40B4-BE49-F238E27FC236}">
                <a16:creationId xmlns:a16="http://schemas.microsoft.com/office/drawing/2014/main" id="{BE1517DF-6AC1-F324-D0D1-667C6DAF230A}"/>
              </a:ext>
            </a:extLst>
          </p:cNvPr>
          <p:cNvSpPr txBox="1"/>
          <p:nvPr/>
        </p:nvSpPr>
        <p:spPr>
          <a:xfrm>
            <a:off x="6006199" y="1445127"/>
            <a:ext cx="5447882" cy="4410190"/>
          </a:xfrm>
          <a:prstGeom prst="rect">
            <a:avLst/>
          </a:prstGeom>
          <a:noFill/>
          <a:scene3d>
            <a:camera prst="perspectiveFront" fov="3600000"/>
            <a:lightRig rig="contrasting" dir="t"/>
          </a:scene3d>
          <a:sp3d/>
        </p:spPr>
        <p:txBody>
          <a:bodyPr wrap="square" rtlCol="0">
            <a:prstTxWarp prst="textPlain">
              <a:avLst>
                <a:gd name="adj" fmla="val 48786"/>
              </a:avLst>
            </a:prstTxWarp>
            <a:spAutoFit/>
            <a:sp3d extrusionH="127000"/>
          </a:bodyPr>
          <a:lstStyle/>
          <a:p>
            <a:pPr algn="ctr"/>
            <a:r>
              <a:rPr lang="en-US" altLang="zh-CN" sz="13800" i="1" spc="300" dirty="0">
                <a:ln w="12700">
                  <a:solidFill>
                    <a:schemeClr val="accent1"/>
                  </a:solidFill>
                </a:ln>
                <a:gradFill flip="none" rotWithShape="1">
                  <a:gsLst>
                    <a:gs pos="50000">
                      <a:schemeClr val="accent3"/>
                    </a:gs>
                    <a:gs pos="0">
                      <a:schemeClr val="accent3">
                        <a:lumMod val="40000"/>
                        <a:lumOff val="60000"/>
                      </a:schemeClr>
                    </a:gs>
                    <a:gs pos="100000">
                      <a:schemeClr val="accent2"/>
                    </a:gs>
                  </a:gsLst>
                  <a:lin ang="5400000" scaled="1"/>
                  <a:tileRect/>
                </a:gradFill>
                <a:latin typeface="思源黑体 CN Bold" panose="020B0800000000000000" pitchFamily="34" charset="-122"/>
                <a:ea typeface="思源黑体 CN Bold" panose="020B0800000000000000" pitchFamily="34" charset="-122"/>
              </a:rPr>
              <a:t>04</a:t>
            </a:r>
            <a:endParaRPr lang="zh-CN" altLang="en-US" sz="13800" i="1" spc="300" dirty="0" err="1">
              <a:ln w="12700">
                <a:solidFill>
                  <a:schemeClr val="accent1"/>
                </a:solidFill>
              </a:ln>
              <a:gradFill flip="none" rotWithShape="1">
                <a:gsLst>
                  <a:gs pos="50000">
                    <a:schemeClr val="accent3"/>
                  </a:gs>
                  <a:gs pos="0">
                    <a:schemeClr val="accent3">
                      <a:lumMod val="40000"/>
                      <a:lumOff val="60000"/>
                    </a:schemeClr>
                  </a:gs>
                  <a:gs pos="100000">
                    <a:schemeClr val="accent2"/>
                  </a:gs>
                </a:gsLst>
                <a:lin ang="5400000" scaled="1"/>
                <a:tileRect/>
              </a:gradFill>
              <a:latin typeface="思源黑体 CN Bold" panose="020B0800000000000000" pitchFamily="34" charset="-122"/>
              <a:ea typeface="思源黑体 CN Bold" panose="020B0800000000000000" pitchFamily="34" charset="-122"/>
            </a:endParaRPr>
          </a:p>
        </p:txBody>
      </p:sp>
      <p:sp>
        <p:nvSpPr>
          <p:cNvPr id="3" name="矩形 2">
            <a:extLst>
              <a:ext uri="{FF2B5EF4-FFF2-40B4-BE49-F238E27FC236}">
                <a16:creationId xmlns:a16="http://schemas.microsoft.com/office/drawing/2014/main" id="{74828D2F-1A90-2C57-640E-A484BA105882}"/>
              </a:ext>
            </a:extLst>
          </p:cNvPr>
          <p:cNvSpPr/>
          <p:nvPr/>
        </p:nvSpPr>
        <p:spPr>
          <a:xfrm>
            <a:off x="5958140" y="3110222"/>
            <a:ext cx="5544000" cy="1080000"/>
          </a:xfrm>
          <a:prstGeom prst="rect">
            <a:avLst/>
          </a:prstGeom>
          <a:solidFill>
            <a:srgbClr val="010614"/>
          </a:soli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grpSp>
        <p:nvGrpSpPr>
          <p:cNvPr id="2" name="组合 1">
            <a:extLst>
              <a:ext uri="{FF2B5EF4-FFF2-40B4-BE49-F238E27FC236}">
                <a16:creationId xmlns:a16="http://schemas.microsoft.com/office/drawing/2014/main" id="{81CB0974-B8E3-E3E2-9791-6B460F733E69}"/>
              </a:ext>
            </a:extLst>
          </p:cNvPr>
          <p:cNvGrpSpPr/>
          <p:nvPr/>
        </p:nvGrpSpPr>
        <p:grpSpPr>
          <a:xfrm>
            <a:off x="6718488" y="3287751"/>
            <a:ext cx="4023304" cy="724942"/>
            <a:chOff x="7440572" y="5288698"/>
            <a:chExt cx="4023304" cy="724942"/>
          </a:xfrm>
        </p:grpSpPr>
        <p:sp>
          <p:nvSpPr>
            <p:cNvPr id="42" name="标题 1">
              <a:extLst>
                <a:ext uri="{FF2B5EF4-FFF2-40B4-BE49-F238E27FC236}">
                  <a16:creationId xmlns:a16="http://schemas.microsoft.com/office/drawing/2014/main" id="{4BC152F0-4230-5484-48B1-67DF4A7A0EE7}"/>
                </a:ext>
              </a:extLst>
            </p:cNvPr>
            <p:cNvSpPr txBox="1">
              <a:spLocks/>
            </p:cNvSpPr>
            <p:nvPr/>
          </p:nvSpPr>
          <p:spPr>
            <a:xfrm>
              <a:off x="8196060" y="5288698"/>
              <a:ext cx="2512329" cy="724942"/>
            </a:xfrm>
            <a:prstGeom prst="rect">
              <a:avLst/>
            </a:prstGeom>
          </p:spPr>
          <p:txBody>
            <a:bodyPr wrap="square" anchor="ctr" anchorCtr="1">
              <a:spAutoFit/>
            </a:bodyPr>
            <a:lstStyle>
              <a:defPPr>
                <a:defRPr lang="zh-CN"/>
              </a:defPPr>
              <a:lvl1pPr>
                <a:lnSpc>
                  <a:spcPct val="120000"/>
                </a:lnSpc>
                <a:spcBef>
                  <a:spcPct val="0"/>
                </a:spcBef>
                <a:buNone/>
                <a:defRPr sz="2400" kern="2200">
                  <a:gradFill>
                    <a:gsLst>
                      <a:gs pos="12000">
                        <a:schemeClr val="accent1">
                          <a:lumMod val="90000"/>
                          <a:lumOff val="10000"/>
                        </a:schemeClr>
                      </a:gs>
                      <a:gs pos="88000">
                        <a:schemeClr val="accent2">
                          <a:lumMod val="90000"/>
                        </a:schemeClr>
                      </a:gs>
                    </a:gsLst>
                    <a:lin ang="4800000" scaled="0"/>
                  </a:gradFill>
                  <a:effectLst/>
                  <a:latin typeface="+mj-ea"/>
                  <a:ea typeface="+mj-ea"/>
                  <a:cs typeface="+mj-cs"/>
                </a:defRPr>
              </a:lvl1pPr>
            </a:lstStyle>
            <a:p>
              <a:pPr algn="ctr"/>
              <a:r>
                <a:rPr lang="zh-CN" altLang="en-US" sz="3600" spc="300" dirty="0">
                  <a:gradFill flip="none" rotWithShape="1">
                    <a:gsLst>
                      <a:gs pos="0">
                        <a:schemeClr val="accent2"/>
                      </a:gs>
                      <a:gs pos="100000">
                        <a:schemeClr val="accent3"/>
                      </a:gs>
                    </a:gsLst>
                    <a:lin ang="18900000" scaled="1"/>
                    <a:tileRect/>
                  </a:gradFill>
                </a:rPr>
                <a:t>未来计划</a:t>
              </a:r>
            </a:p>
          </p:txBody>
        </p:sp>
        <p:grpSp>
          <p:nvGrpSpPr>
            <p:cNvPr id="335" name="组合 334">
              <a:extLst>
                <a:ext uri="{FF2B5EF4-FFF2-40B4-BE49-F238E27FC236}">
                  <a16:creationId xmlns:a16="http://schemas.microsoft.com/office/drawing/2014/main" id="{96655479-EFDA-B7B4-5879-F1367A15329A}"/>
                </a:ext>
              </a:extLst>
            </p:cNvPr>
            <p:cNvGrpSpPr/>
            <p:nvPr/>
          </p:nvGrpSpPr>
          <p:grpSpPr>
            <a:xfrm>
              <a:off x="7440572" y="5546708"/>
              <a:ext cx="4023304" cy="208922"/>
              <a:chOff x="7501227" y="5648681"/>
              <a:chExt cx="4023304" cy="208922"/>
            </a:xfrm>
          </p:grpSpPr>
          <p:grpSp>
            <p:nvGrpSpPr>
              <p:cNvPr id="336" name="组合 335">
                <a:extLst>
                  <a:ext uri="{FF2B5EF4-FFF2-40B4-BE49-F238E27FC236}">
                    <a16:creationId xmlns:a16="http://schemas.microsoft.com/office/drawing/2014/main" id="{AC526F7F-54C9-852D-65C1-537E806CFE02}"/>
                  </a:ext>
                </a:extLst>
              </p:cNvPr>
              <p:cNvGrpSpPr/>
              <p:nvPr/>
            </p:nvGrpSpPr>
            <p:grpSpPr>
              <a:xfrm>
                <a:off x="11066251" y="5648681"/>
                <a:ext cx="458280" cy="208922"/>
                <a:chOff x="1863700" y="4808238"/>
                <a:chExt cx="539750" cy="246063"/>
              </a:xfrm>
            </p:grpSpPr>
            <p:sp>
              <p:nvSpPr>
                <p:cNvPr id="342" name="Freeform 30">
                  <a:extLst>
                    <a:ext uri="{FF2B5EF4-FFF2-40B4-BE49-F238E27FC236}">
                      <a16:creationId xmlns:a16="http://schemas.microsoft.com/office/drawing/2014/main" id="{3115540A-EA46-1630-4981-CF3B3985F850}"/>
                    </a:ext>
                  </a:extLst>
                </p:cNvPr>
                <p:cNvSpPr>
                  <a:spLocks/>
                </p:cNvSpPr>
                <p:nvPr/>
              </p:nvSpPr>
              <p:spPr bwMode="auto">
                <a:xfrm>
                  <a:off x="1863700" y="4808238"/>
                  <a:ext cx="152400" cy="246063"/>
                </a:xfrm>
                <a:custGeom>
                  <a:avLst/>
                  <a:gdLst>
                    <a:gd name="T0" fmla="*/ 18 w 96"/>
                    <a:gd name="T1" fmla="*/ 0 h 155"/>
                    <a:gd name="T2" fmla="*/ 1 w 96"/>
                    <a:gd name="T3" fmla="*/ 18 h 155"/>
                    <a:gd name="T4" fmla="*/ 60 w 96"/>
                    <a:gd name="T5" fmla="*/ 77 h 155"/>
                    <a:gd name="T6" fmla="*/ 0 w 96"/>
                    <a:gd name="T7" fmla="*/ 138 h 155"/>
                    <a:gd name="T8" fmla="*/ 18 w 96"/>
                    <a:gd name="T9" fmla="*/ 155 h 155"/>
                    <a:gd name="T10" fmla="*/ 96 w 96"/>
                    <a:gd name="T11" fmla="*/ 77 h 155"/>
                    <a:gd name="T12" fmla="*/ 18 w 96"/>
                    <a:gd name="T13" fmla="*/ 0 h 155"/>
                  </a:gdLst>
                  <a:ahLst/>
                  <a:cxnLst>
                    <a:cxn ang="0">
                      <a:pos x="T0" y="T1"/>
                    </a:cxn>
                    <a:cxn ang="0">
                      <a:pos x="T2" y="T3"/>
                    </a:cxn>
                    <a:cxn ang="0">
                      <a:pos x="T4" y="T5"/>
                    </a:cxn>
                    <a:cxn ang="0">
                      <a:pos x="T6" y="T7"/>
                    </a:cxn>
                    <a:cxn ang="0">
                      <a:pos x="T8" y="T9"/>
                    </a:cxn>
                    <a:cxn ang="0">
                      <a:pos x="T10" y="T11"/>
                    </a:cxn>
                    <a:cxn ang="0">
                      <a:pos x="T12" y="T13"/>
                    </a:cxn>
                  </a:cxnLst>
                  <a:rect l="0" t="0" r="r" b="b"/>
                  <a:pathLst>
                    <a:path w="96" h="155">
                      <a:moveTo>
                        <a:pt x="18" y="0"/>
                      </a:moveTo>
                      <a:lnTo>
                        <a:pt x="1" y="18"/>
                      </a:lnTo>
                      <a:lnTo>
                        <a:pt x="60" y="77"/>
                      </a:lnTo>
                      <a:lnTo>
                        <a:pt x="0" y="138"/>
                      </a:lnTo>
                      <a:lnTo>
                        <a:pt x="18" y="155"/>
                      </a:lnTo>
                      <a:lnTo>
                        <a:pt x="96" y="77"/>
                      </a:lnTo>
                      <a:lnTo>
                        <a:pt x="18"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31">
                  <a:extLst>
                    <a:ext uri="{FF2B5EF4-FFF2-40B4-BE49-F238E27FC236}">
                      <a16:creationId xmlns:a16="http://schemas.microsoft.com/office/drawing/2014/main" id="{25D729CE-C140-274C-0F27-506D01648AA5}"/>
                    </a:ext>
                  </a:extLst>
                </p:cNvPr>
                <p:cNvSpPr>
                  <a:spLocks/>
                </p:cNvSpPr>
                <p:nvPr/>
              </p:nvSpPr>
              <p:spPr bwMode="auto">
                <a:xfrm>
                  <a:off x="2006575" y="4814588"/>
                  <a:ext cx="136525" cy="236538"/>
                </a:xfrm>
                <a:custGeom>
                  <a:avLst/>
                  <a:gdLst>
                    <a:gd name="T0" fmla="*/ 13 w 86"/>
                    <a:gd name="T1" fmla="*/ 0 h 149"/>
                    <a:gd name="T2" fmla="*/ 1 w 86"/>
                    <a:gd name="T3" fmla="*/ 11 h 149"/>
                    <a:gd name="T4" fmla="*/ 63 w 86"/>
                    <a:gd name="T5" fmla="*/ 73 h 149"/>
                    <a:gd name="T6" fmla="*/ 0 w 86"/>
                    <a:gd name="T7" fmla="*/ 136 h 149"/>
                    <a:gd name="T8" fmla="*/ 12 w 86"/>
                    <a:gd name="T9" fmla="*/ 149 h 149"/>
                    <a:gd name="T10" fmla="*/ 86 w 86"/>
                    <a:gd name="T11" fmla="*/ 73 h 149"/>
                    <a:gd name="T12" fmla="*/ 13 w 8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86" h="149">
                      <a:moveTo>
                        <a:pt x="13" y="0"/>
                      </a:moveTo>
                      <a:lnTo>
                        <a:pt x="1" y="11"/>
                      </a:lnTo>
                      <a:lnTo>
                        <a:pt x="63" y="73"/>
                      </a:lnTo>
                      <a:lnTo>
                        <a:pt x="0" y="136"/>
                      </a:lnTo>
                      <a:lnTo>
                        <a:pt x="12" y="149"/>
                      </a:lnTo>
                      <a:lnTo>
                        <a:pt x="86" y="73"/>
                      </a:lnTo>
                      <a:lnTo>
                        <a:pt x="13"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32">
                  <a:extLst>
                    <a:ext uri="{FF2B5EF4-FFF2-40B4-BE49-F238E27FC236}">
                      <a16:creationId xmlns:a16="http://schemas.microsoft.com/office/drawing/2014/main" id="{75D01866-45AB-3284-59FC-8798928EE3C5}"/>
                    </a:ext>
                  </a:extLst>
                </p:cNvPr>
                <p:cNvSpPr>
                  <a:spLocks/>
                </p:cNvSpPr>
                <p:nvPr/>
              </p:nvSpPr>
              <p:spPr bwMode="auto">
                <a:xfrm>
                  <a:off x="2149450" y="4817763"/>
                  <a:ext cx="123825" cy="227013"/>
                </a:xfrm>
                <a:custGeom>
                  <a:avLst/>
                  <a:gdLst>
                    <a:gd name="T0" fmla="*/ 7 w 78"/>
                    <a:gd name="T1" fmla="*/ 0 h 143"/>
                    <a:gd name="T2" fmla="*/ 1 w 78"/>
                    <a:gd name="T3" fmla="*/ 7 h 143"/>
                    <a:gd name="T4" fmla="*/ 66 w 78"/>
                    <a:gd name="T5" fmla="*/ 71 h 143"/>
                    <a:gd name="T6" fmla="*/ 0 w 78"/>
                    <a:gd name="T7" fmla="*/ 138 h 143"/>
                    <a:gd name="T8" fmla="*/ 6 w 78"/>
                    <a:gd name="T9" fmla="*/ 143 h 143"/>
                    <a:gd name="T10" fmla="*/ 78 w 78"/>
                    <a:gd name="T11" fmla="*/ 71 h 143"/>
                    <a:gd name="T12" fmla="*/ 7 w 78"/>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78" h="143">
                      <a:moveTo>
                        <a:pt x="7" y="0"/>
                      </a:moveTo>
                      <a:lnTo>
                        <a:pt x="1" y="7"/>
                      </a:lnTo>
                      <a:lnTo>
                        <a:pt x="66" y="71"/>
                      </a:lnTo>
                      <a:lnTo>
                        <a:pt x="0" y="138"/>
                      </a:lnTo>
                      <a:lnTo>
                        <a:pt x="6" y="143"/>
                      </a:lnTo>
                      <a:lnTo>
                        <a:pt x="78" y="71"/>
                      </a:lnTo>
                      <a:lnTo>
                        <a:pt x="7"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33">
                  <a:extLst>
                    <a:ext uri="{FF2B5EF4-FFF2-40B4-BE49-F238E27FC236}">
                      <a16:creationId xmlns:a16="http://schemas.microsoft.com/office/drawing/2014/main" id="{8C6DEDE7-125D-FB81-8D8A-0707361DA5B9}"/>
                    </a:ext>
                  </a:extLst>
                </p:cNvPr>
                <p:cNvSpPr>
                  <a:spLocks/>
                </p:cNvSpPr>
                <p:nvPr/>
              </p:nvSpPr>
              <p:spPr bwMode="auto">
                <a:xfrm>
                  <a:off x="2290737" y="4822526"/>
                  <a:ext cx="112713" cy="219075"/>
                </a:xfrm>
                <a:custGeom>
                  <a:avLst/>
                  <a:gdLst>
                    <a:gd name="T0" fmla="*/ 2 w 71"/>
                    <a:gd name="T1" fmla="*/ 0 h 138"/>
                    <a:gd name="T2" fmla="*/ 1 w 71"/>
                    <a:gd name="T3" fmla="*/ 1 h 138"/>
                    <a:gd name="T4" fmla="*/ 69 w 71"/>
                    <a:gd name="T5" fmla="*/ 68 h 138"/>
                    <a:gd name="T6" fmla="*/ 0 w 71"/>
                    <a:gd name="T7" fmla="*/ 137 h 138"/>
                    <a:gd name="T8" fmla="*/ 1 w 71"/>
                    <a:gd name="T9" fmla="*/ 138 h 138"/>
                    <a:gd name="T10" fmla="*/ 71 w 71"/>
                    <a:gd name="T11" fmla="*/ 68 h 138"/>
                    <a:gd name="T12" fmla="*/ 2 w 71"/>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1" h="138">
                      <a:moveTo>
                        <a:pt x="2" y="0"/>
                      </a:moveTo>
                      <a:lnTo>
                        <a:pt x="1" y="1"/>
                      </a:lnTo>
                      <a:lnTo>
                        <a:pt x="69" y="68"/>
                      </a:lnTo>
                      <a:lnTo>
                        <a:pt x="0" y="137"/>
                      </a:lnTo>
                      <a:lnTo>
                        <a:pt x="1" y="138"/>
                      </a:lnTo>
                      <a:lnTo>
                        <a:pt x="71" y="68"/>
                      </a:ln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7" name="组合 336">
                <a:extLst>
                  <a:ext uri="{FF2B5EF4-FFF2-40B4-BE49-F238E27FC236}">
                    <a16:creationId xmlns:a16="http://schemas.microsoft.com/office/drawing/2014/main" id="{BB16E6E6-4310-3D48-82F1-AAE4448B1AAF}"/>
                  </a:ext>
                </a:extLst>
              </p:cNvPr>
              <p:cNvGrpSpPr/>
              <p:nvPr/>
            </p:nvGrpSpPr>
            <p:grpSpPr>
              <a:xfrm flipH="1">
                <a:off x="7501227" y="5648681"/>
                <a:ext cx="458280" cy="208922"/>
                <a:chOff x="1863700" y="4808238"/>
                <a:chExt cx="539750" cy="246063"/>
              </a:xfrm>
            </p:grpSpPr>
            <p:sp>
              <p:nvSpPr>
                <p:cNvPr id="338" name="Freeform 30">
                  <a:extLst>
                    <a:ext uri="{FF2B5EF4-FFF2-40B4-BE49-F238E27FC236}">
                      <a16:creationId xmlns:a16="http://schemas.microsoft.com/office/drawing/2014/main" id="{032C1DB3-1FA2-5127-861D-AF2F3EC6E9A9}"/>
                    </a:ext>
                  </a:extLst>
                </p:cNvPr>
                <p:cNvSpPr>
                  <a:spLocks/>
                </p:cNvSpPr>
                <p:nvPr/>
              </p:nvSpPr>
              <p:spPr bwMode="auto">
                <a:xfrm>
                  <a:off x="1863700" y="4808238"/>
                  <a:ext cx="152400" cy="246063"/>
                </a:xfrm>
                <a:custGeom>
                  <a:avLst/>
                  <a:gdLst>
                    <a:gd name="T0" fmla="*/ 18 w 96"/>
                    <a:gd name="T1" fmla="*/ 0 h 155"/>
                    <a:gd name="T2" fmla="*/ 1 w 96"/>
                    <a:gd name="T3" fmla="*/ 18 h 155"/>
                    <a:gd name="T4" fmla="*/ 60 w 96"/>
                    <a:gd name="T5" fmla="*/ 77 h 155"/>
                    <a:gd name="T6" fmla="*/ 0 w 96"/>
                    <a:gd name="T7" fmla="*/ 138 h 155"/>
                    <a:gd name="T8" fmla="*/ 18 w 96"/>
                    <a:gd name="T9" fmla="*/ 155 h 155"/>
                    <a:gd name="T10" fmla="*/ 96 w 96"/>
                    <a:gd name="T11" fmla="*/ 77 h 155"/>
                    <a:gd name="T12" fmla="*/ 18 w 96"/>
                    <a:gd name="T13" fmla="*/ 0 h 155"/>
                  </a:gdLst>
                  <a:ahLst/>
                  <a:cxnLst>
                    <a:cxn ang="0">
                      <a:pos x="T0" y="T1"/>
                    </a:cxn>
                    <a:cxn ang="0">
                      <a:pos x="T2" y="T3"/>
                    </a:cxn>
                    <a:cxn ang="0">
                      <a:pos x="T4" y="T5"/>
                    </a:cxn>
                    <a:cxn ang="0">
                      <a:pos x="T6" y="T7"/>
                    </a:cxn>
                    <a:cxn ang="0">
                      <a:pos x="T8" y="T9"/>
                    </a:cxn>
                    <a:cxn ang="0">
                      <a:pos x="T10" y="T11"/>
                    </a:cxn>
                    <a:cxn ang="0">
                      <a:pos x="T12" y="T13"/>
                    </a:cxn>
                  </a:cxnLst>
                  <a:rect l="0" t="0" r="r" b="b"/>
                  <a:pathLst>
                    <a:path w="96" h="155">
                      <a:moveTo>
                        <a:pt x="18" y="0"/>
                      </a:moveTo>
                      <a:lnTo>
                        <a:pt x="1" y="18"/>
                      </a:lnTo>
                      <a:lnTo>
                        <a:pt x="60" y="77"/>
                      </a:lnTo>
                      <a:lnTo>
                        <a:pt x="0" y="138"/>
                      </a:lnTo>
                      <a:lnTo>
                        <a:pt x="18" y="155"/>
                      </a:lnTo>
                      <a:lnTo>
                        <a:pt x="96" y="77"/>
                      </a:lnTo>
                      <a:lnTo>
                        <a:pt x="18"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31">
                  <a:extLst>
                    <a:ext uri="{FF2B5EF4-FFF2-40B4-BE49-F238E27FC236}">
                      <a16:creationId xmlns:a16="http://schemas.microsoft.com/office/drawing/2014/main" id="{17450972-5515-60C8-3CB5-C028FD19B328}"/>
                    </a:ext>
                  </a:extLst>
                </p:cNvPr>
                <p:cNvSpPr>
                  <a:spLocks/>
                </p:cNvSpPr>
                <p:nvPr/>
              </p:nvSpPr>
              <p:spPr bwMode="auto">
                <a:xfrm>
                  <a:off x="2006575" y="4814588"/>
                  <a:ext cx="136525" cy="236538"/>
                </a:xfrm>
                <a:custGeom>
                  <a:avLst/>
                  <a:gdLst>
                    <a:gd name="T0" fmla="*/ 13 w 86"/>
                    <a:gd name="T1" fmla="*/ 0 h 149"/>
                    <a:gd name="T2" fmla="*/ 1 w 86"/>
                    <a:gd name="T3" fmla="*/ 11 h 149"/>
                    <a:gd name="T4" fmla="*/ 63 w 86"/>
                    <a:gd name="T5" fmla="*/ 73 h 149"/>
                    <a:gd name="T6" fmla="*/ 0 w 86"/>
                    <a:gd name="T7" fmla="*/ 136 h 149"/>
                    <a:gd name="T8" fmla="*/ 12 w 86"/>
                    <a:gd name="T9" fmla="*/ 149 h 149"/>
                    <a:gd name="T10" fmla="*/ 86 w 86"/>
                    <a:gd name="T11" fmla="*/ 73 h 149"/>
                    <a:gd name="T12" fmla="*/ 13 w 8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86" h="149">
                      <a:moveTo>
                        <a:pt x="13" y="0"/>
                      </a:moveTo>
                      <a:lnTo>
                        <a:pt x="1" y="11"/>
                      </a:lnTo>
                      <a:lnTo>
                        <a:pt x="63" y="73"/>
                      </a:lnTo>
                      <a:lnTo>
                        <a:pt x="0" y="136"/>
                      </a:lnTo>
                      <a:lnTo>
                        <a:pt x="12" y="149"/>
                      </a:lnTo>
                      <a:lnTo>
                        <a:pt x="86" y="73"/>
                      </a:lnTo>
                      <a:lnTo>
                        <a:pt x="13"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32">
                  <a:extLst>
                    <a:ext uri="{FF2B5EF4-FFF2-40B4-BE49-F238E27FC236}">
                      <a16:creationId xmlns:a16="http://schemas.microsoft.com/office/drawing/2014/main" id="{C600E7FF-F1DE-E1F8-61E6-0339480DB3CE}"/>
                    </a:ext>
                  </a:extLst>
                </p:cNvPr>
                <p:cNvSpPr>
                  <a:spLocks/>
                </p:cNvSpPr>
                <p:nvPr/>
              </p:nvSpPr>
              <p:spPr bwMode="auto">
                <a:xfrm>
                  <a:off x="2149450" y="4817763"/>
                  <a:ext cx="123825" cy="227013"/>
                </a:xfrm>
                <a:custGeom>
                  <a:avLst/>
                  <a:gdLst>
                    <a:gd name="T0" fmla="*/ 7 w 78"/>
                    <a:gd name="T1" fmla="*/ 0 h 143"/>
                    <a:gd name="T2" fmla="*/ 1 w 78"/>
                    <a:gd name="T3" fmla="*/ 7 h 143"/>
                    <a:gd name="T4" fmla="*/ 66 w 78"/>
                    <a:gd name="T5" fmla="*/ 71 h 143"/>
                    <a:gd name="T6" fmla="*/ 0 w 78"/>
                    <a:gd name="T7" fmla="*/ 138 h 143"/>
                    <a:gd name="T8" fmla="*/ 6 w 78"/>
                    <a:gd name="T9" fmla="*/ 143 h 143"/>
                    <a:gd name="T10" fmla="*/ 78 w 78"/>
                    <a:gd name="T11" fmla="*/ 71 h 143"/>
                    <a:gd name="T12" fmla="*/ 7 w 78"/>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78" h="143">
                      <a:moveTo>
                        <a:pt x="7" y="0"/>
                      </a:moveTo>
                      <a:lnTo>
                        <a:pt x="1" y="7"/>
                      </a:lnTo>
                      <a:lnTo>
                        <a:pt x="66" y="71"/>
                      </a:lnTo>
                      <a:lnTo>
                        <a:pt x="0" y="138"/>
                      </a:lnTo>
                      <a:lnTo>
                        <a:pt x="6" y="143"/>
                      </a:lnTo>
                      <a:lnTo>
                        <a:pt x="78" y="71"/>
                      </a:lnTo>
                      <a:lnTo>
                        <a:pt x="7"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33">
                  <a:extLst>
                    <a:ext uri="{FF2B5EF4-FFF2-40B4-BE49-F238E27FC236}">
                      <a16:creationId xmlns:a16="http://schemas.microsoft.com/office/drawing/2014/main" id="{46631227-22DA-9847-6CB6-ECCBBA8C299D}"/>
                    </a:ext>
                  </a:extLst>
                </p:cNvPr>
                <p:cNvSpPr>
                  <a:spLocks/>
                </p:cNvSpPr>
                <p:nvPr/>
              </p:nvSpPr>
              <p:spPr bwMode="auto">
                <a:xfrm>
                  <a:off x="2290737" y="4822526"/>
                  <a:ext cx="112713" cy="219075"/>
                </a:xfrm>
                <a:custGeom>
                  <a:avLst/>
                  <a:gdLst>
                    <a:gd name="T0" fmla="*/ 2 w 71"/>
                    <a:gd name="T1" fmla="*/ 0 h 138"/>
                    <a:gd name="T2" fmla="*/ 1 w 71"/>
                    <a:gd name="T3" fmla="*/ 1 h 138"/>
                    <a:gd name="T4" fmla="*/ 69 w 71"/>
                    <a:gd name="T5" fmla="*/ 68 h 138"/>
                    <a:gd name="T6" fmla="*/ 0 w 71"/>
                    <a:gd name="T7" fmla="*/ 137 h 138"/>
                    <a:gd name="T8" fmla="*/ 1 w 71"/>
                    <a:gd name="T9" fmla="*/ 138 h 138"/>
                    <a:gd name="T10" fmla="*/ 71 w 71"/>
                    <a:gd name="T11" fmla="*/ 68 h 138"/>
                    <a:gd name="T12" fmla="*/ 2 w 71"/>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1" h="138">
                      <a:moveTo>
                        <a:pt x="2" y="0"/>
                      </a:moveTo>
                      <a:lnTo>
                        <a:pt x="1" y="1"/>
                      </a:lnTo>
                      <a:lnTo>
                        <a:pt x="69" y="68"/>
                      </a:lnTo>
                      <a:lnTo>
                        <a:pt x="0" y="137"/>
                      </a:lnTo>
                      <a:lnTo>
                        <a:pt x="1" y="138"/>
                      </a:lnTo>
                      <a:lnTo>
                        <a:pt x="71" y="68"/>
                      </a:ln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Tree>
    <p:extLst>
      <p:ext uri="{BB962C8B-B14F-4D97-AF65-F5344CB8AC3E}">
        <p14:creationId xmlns:p14="http://schemas.microsoft.com/office/powerpoint/2010/main" val="3851611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38">
            <a:extLst>
              <a:ext uri="{FF2B5EF4-FFF2-40B4-BE49-F238E27FC236}">
                <a16:creationId xmlns:a16="http://schemas.microsoft.com/office/drawing/2014/main" id="{E9CD6D3A-7E89-AB80-BAA0-4CBF4B974789}"/>
              </a:ext>
            </a:extLst>
          </p:cNvPr>
          <p:cNvSpPr/>
          <p:nvPr/>
        </p:nvSpPr>
        <p:spPr>
          <a:xfrm>
            <a:off x="1011135" y="2307808"/>
            <a:ext cx="1440003" cy="1440000"/>
          </a:xfrm>
          <a:prstGeom prst="ellipse">
            <a:avLst/>
          </a:prstGeom>
          <a:noFill/>
          <a:ln w="9525" cap="rnd">
            <a:gradFill flip="none" rotWithShape="1">
              <a:gsLst>
                <a:gs pos="0">
                  <a:schemeClr val="accent3"/>
                </a:gs>
                <a:gs pos="92000">
                  <a:schemeClr val="accent3">
                    <a:lumMod val="20000"/>
                    <a:lumOff val="80000"/>
                    <a:alpha val="0"/>
                  </a:schemeClr>
                </a:gs>
              </a:gsLst>
              <a:lin ang="18000000" scaled="0"/>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3" name="图片 112">
            <a:extLst>
              <a:ext uri="{FF2B5EF4-FFF2-40B4-BE49-F238E27FC236}">
                <a16:creationId xmlns:a16="http://schemas.microsoft.com/office/drawing/2014/main" id="{ACC3D042-5224-87B7-EF73-2C3CBD5437CA}"/>
              </a:ext>
            </a:extLst>
          </p:cNvPr>
          <p:cNvPicPr>
            <a:picLocks noChangeAspect="1"/>
          </p:cNvPicPr>
          <p:nvPr/>
        </p:nvPicPr>
        <p:blipFill>
          <a:blip r:embed="rId2">
            <a:duotone>
              <a:prstClr val="black"/>
              <a:schemeClr val="accent3">
                <a:tint val="45000"/>
                <a:satMod val="400000"/>
              </a:schemeClr>
            </a:duotone>
          </a:blip>
          <a:stretch>
            <a:fillRect/>
          </a:stretch>
        </p:blipFill>
        <p:spPr>
          <a:xfrm rot="10800000" flipV="1">
            <a:off x="8431169" y="0"/>
            <a:ext cx="3760830" cy="2506593"/>
          </a:xfrm>
          <a:prstGeom prst="rect">
            <a:avLst/>
          </a:prstGeom>
        </p:spPr>
      </p:pic>
      <p:sp>
        <p:nvSpPr>
          <p:cNvPr id="116" name="圆: 空心 115">
            <a:extLst>
              <a:ext uri="{FF2B5EF4-FFF2-40B4-BE49-F238E27FC236}">
                <a16:creationId xmlns:a16="http://schemas.microsoft.com/office/drawing/2014/main" id="{395560A6-2CCD-0FAC-C4FE-E65139551650}"/>
              </a:ext>
            </a:extLst>
          </p:cNvPr>
          <p:cNvSpPr/>
          <p:nvPr/>
        </p:nvSpPr>
        <p:spPr>
          <a:xfrm>
            <a:off x="0" y="1398889"/>
            <a:ext cx="12192000" cy="12193200"/>
          </a:xfrm>
          <a:prstGeom prst="donut">
            <a:avLst>
              <a:gd name="adj" fmla="val 43986"/>
            </a:avLst>
          </a:prstGeom>
          <a:gradFill flip="none" rotWithShape="1">
            <a:gsLst>
              <a:gs pos="100000">
                <a:schemeClr val="accent3">
                  <a:lumMod val="50000"/>
                  <a:alpha val="0"/>
                </a:schemeClr>
              </a:gs>
              <a:gs pos="0">
                <a:schemeClr val="accent3">
                  <a:lumMod val="50000"/>
                  <a:alpha val="10000"/>
                </a:schemeClr>
              </a:gs>
              <a:gs pos="50000">
                <a:schemeClr val="accent3">
                  <a:lumMod val="75000"/>
                  <a:alpha val="0"/>
                </a:schemeClr>
              </a:gs>
            </a:gsLst>
            <a:lin ang="5400000" scaled="1"/>
            <a:tileRect/>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2" name="标题 1">
            <a:extLst>
              <a:ext uri="{FF2B5EF4-FFF2-40B4-BE49-F238E27FC236}">
                <a16:creationId xmlns:a16="http://schemas.microsoft.com/office/drawing/2014/main" id="{4269B1A6-F277-3897-3112-E0EB49412F1B}"/>
              </a:ext>
            </a:extLst>
          </p:cNvPr>
          <p:cNvSpPr txBox="1">
            <a:spLocks/>
          </p:cNvSpPr>
          <p:nvPr/>
        </p:nvSpPr>
        <p:spPr>
          <a:xfrm>
            <a:off x="1093429" y="192725"/>
            <a:ext cx="2099734" cy="584327"/>
          </a:xfrm>
          <a:prstGeom prst="rect">
            <a:avLst/>
          </a:prstGeom>
        </p:spPr>
        <p:txBody>
          <a:bodyPr wrap="square" anchor="ctr" anchorCtr="0">
            <a:spAutoFit/>
          </a:bodyPr>
          <a:lstStyle>
            <a:defPPr>
              <a:defRPr lang="zh-CN"/>
            </a:defPPr>
            <a:lvl1pPr>
              <a:lnSpc>
                <a:spcPct val="120000"/>
              </a:lnSpc>
              <a:spcBef>
                <a:spcPct val="0"/>
              </a:spcBef>
              <a:buNone/>
              <a:defRPr sz="2400" kern="2200">
                <a:gradFill>
                  <a:gsLst>
                    <a:gs pos="12000">
                      <a:schemeClr val="accent1">
                        <a:lumMod val="90000"/>
                        <a:lumOff val="10000"/>
                      </a:schemeClr>
                    </a:gs>
                    <a:gs pos="88000">
                      <a:schemeClr val="accent2">
                        <a:lumMod val="90000"/>
                      </a:schemeClr>
                    </a:gs>
                  </a:gsLst>
                  <a:lin ang="4800000" scaled="0"/>
                </a:gradFill>
                <a:effectLst/>
                <a:latin typeface="+mn-ea"/>
                <a:cs typeface="+mj-cs"/>
              </a:defRPr>
            </a:lvl1pPr>
          </a:lstStyle>
          <a:p>
            <a:r>
              <a:rPr lang="zh-CN" altLang="en-US" sz="2800" dirty="0">
                <a:solidFill>
                  <a:schemeClr val="accent3"/>
                </a:solidFill>
                <a:latin typeface="+mj-ea"/>
                <a:ea typeface="+mj-ea"/>
              </a:rPr>
              <a:t>工作计划</a:t>
            </a:r>
            <a:endParaRPr lang="en-US" altLang="zh-CN" sz="2800" dirty="0">
              <a:solidFill>
                <a:schemeClr val="accent3"/>
              </a:solidFill>
              <a:latin typeface="+mj-ea"/>
              <a:ea typeface="+mj-ea"/>
            </a:endParaRPr>
          </a:p>
        </p:txBody>
      </p:sp>
      <p:sp>
        <p:nvSpPr>
          <p:cNvPr id="122" name="圆点">
            <a:extLst>
              <a:ext uri="{FF2B5EF4-FFF2-40B4-BE49-F238E27FC236}">
                <a16:creationId xmlns:a16="http://schemas.microsoft.com/office/drawing/2014/main" id="{13602C74-A62D-17FC-C2E3-FD67D08C6215}"/>
              </a:ext>
            </a:extLst>
          </p:cNvPr>
          <p:cNvSpPr>
            <a:spLocks noChangeArrowheads="1"/>
          </p:cNvSpPr>
          <p:nvPr/>
        </p:nvSpPr>
        <p:spPr bwMode="auto">
          <a:xfrm>
            <a:off x="723900" y="2648427"/>
            <a:ext cx="10655541" cy="4209575"/>
          </a:xfrm>
          <a:custGeom>
            <a:avLst/>
            <a:gdLst>
              <a:gd name="connsiteX0" fmla="*/ 1131270 w 7193749"/>
              <a:gd name="connsiteY0" fmla="*/ 3571552 h 3576557"/>
              <a:gd name="connsiteX1" fmla="*/ 1151947 w 7193749"/>
              <a:gd name="connsiteY1" fmla="*/ 3575402 h 3576557"/>
              <a:gd name="connsiteX2" fmla="*/ 1153805 w 7193749"/>
              <a:gd name="connsiteY2" fmla="*/ 3576557 h 3576557"/>
              <a:gd name="connsiteX3" fmla="*/ 1108732 w 7193749"/>
              <a:gd name="connsiteY3" fmla="*/ 3576557 h 3576557"/>
              <a:gd name="connsiteX4" fmla="*/ 1110590 w 7193749"/>
              <a:gd name="connsiteY4" fmla="*/ 3575402 h 3576557"/>
              <a:gd name="connsiteX5" fmla="*/ 1131270 w 7193749"/>
              <a:gd name="connsiteY5" fmla="*/ 3571552 h 3576557"/>
              <a:gd name="connsiteX6" fmla="*/ 4689 w 7193749"/>
              <a:gd name="connsiteY6" fmla="*/ 3571552 h 3576557"/>
              <a:gd name="connsiteX7" fmla="*/ 9377 w 7193749"/>
              <a:gd name="connsiteY7" fmla="*/ 3574712 h 3576557"/>
              <a:gd name="connsiteX8" fmla="*/ 6640 w 7193749"/>
              <a:gd name="connsiteY8" fmla="*/ 3576557 h 3576557"/>
              <a:gd name="connsiteX9" fmla="*/ 2738 w 7193749"/>
              <a:gd name="connsiteY9" fmla="*/ 3576557 h 3576557"/>
              <a:gd name="connsiteX10" fmla="*/ 0 w 7193749"/>
              <a:gd name="connsiteY10" fmla="*/ 3574712 h 3576557"/>
              <a:gd name="connsiteX11" fmla="*/ 4689 w 7193749"/>
              <a:gd name="connsiteY11" fmla="*/ 3571552 h 3576557"/>
              <a:gd name="connsiteX12" fmla="*/ 7190624 w 7193749"/>
              <a:gd name="connsiteY12" fmla="*/ 3543106 h 3576557"/>
              <a:gd name="connsiteX13" fmla="*/ 7193749 w 7193749"/>
              <a:gd name="connsiteY13" fmla="*/ 3546266 h 3576557"/>
              <a:gd name="connsiteX14" fmla="*/ 7190624 w 7193749"/>
              <a:gd name="connsiteY14" fmla="*/ 3549427 h 3576557"/>
              <a:gd name="connsiteX15" fmla="*/ 7187500 w 7193749"/>
              <a:gd name="connsiteY15" fmla="*/ 3546266 h 3576557"/>
              <a:gd name="connsiteX16" fmla="*/ 7190624 w 7193749"/>
              <a:gd name="connsiteY16" fmla="*/ 3543106 h 3576557"/>
              <a:gd name="connsiteX17" fmla="*/ 6068751 w 7193749"/>
              <a:gd name="connsiteY17" fmla="*/ 3543106 h 3576557"/>
              <a:gd name="connsiteX18" fmla="*/ 6112946 w 7193749"/>
              <a:gd name="connsiteY18" fmla="*/ 3561621 h 3576557"/>
              <a:gd name="connsiteX19" fmla="*/ 6122902 w 7193749"/>
              <a:gd name="connsiteY19" fmla="*/ 3576557 h 3576557"/>
              <a:gd name="connsiteX20" fmla="*/ 6014600 w 7193749"/>
              <a:gd name="connsiteY20" fmla="*/ 3576557 h 3576557"/>
              <a:gd name="connsiteX21" fmla="*/ 6024557 w 7193749"/>
              <a:gd name="connsiteY21" fmla="*/ 3561621 h 3576557"/>
              <a:gd name="connsiteX22" fmla="*/ 6068751 w 7193749"/>
              <a:gd name="connsiteY22" fmla="*/ 3543106 h 3576557"/>
              <a:gd name="connsiteX23" fmla="*/ 907829 w 7193749"/>
              <a:gd name="connsiteY23" fmla="*/ 3533624 h 3576557"/>
              <a:gd name="connsiteX24" fmla="*/ 943765 w 7193749"/>
              <a:gd name="connsiteY24" fmla="*/ 3571552 h 3576557"/>
              <a:gd name="connsiteX25" fmla="*/ 941801 w 7193749"/>
              <a:gd name="connsiteY25" fmla="*/ 3576557 h 3576557"/>
              <a:gd name="connsiteX26" fmla="*/ 873856 w 7193749"/>
              <a:gd name="connsiteY26" fmla="*/ 3576557 h 3576557"/>
              <a:gd name="connsiteX27" fmla="*/ 871892 w 7193749"/>
              <a:gd name="connsiteY27" fmla="*/ 3571552 h 3576557"/>
              <a:gd name="connsiteX28" fmla="*/ 907829 w 7193749"/>
              <a:gd name="connsiteY28" fmla="*/ 3533624 h 3576557"/>
              <a:gd name="connsiteX29" fmla="*/ 2501555 w 7193749"/>
              <a:gd name="connsiteY29" fmla="*/ 3511498 h 3576557"/>
              <a:gd name="connsiteX30" fmla="*/ 2506243 w 7193749"/>
              <a:gd name="connsiteY30" fmla="*/ 3514659 h 3576557"/>
              <a:gd name="connsiteX31" fmla="*/ 2501555 w 7193749"/>
              <a:gd name="connsiteY31" fmla="*/ 3517819 h 3576557"/>
              <a:gd name="connsiteX32" fmla="*/ 2496867 w 7193749"/>
              <a:gd name="connsiteY32" fmla="*/ 3514659 h 3576557"/>
              <a:gd name="connsiteX33" fmla="*/ 2501555 w 7193749"/>
              <a:gd name="connsiteY33" fmla="*/ 3511498 h 3576557"/>
              <a:gd name="connsiteX34" fmla="*/ 1810957 w 7193749"/>
              <a:gd name="connsiteY34" fmla="*/ 3511498 h 3576557"/>
              <a:gd name="connsiteX35" fmla="*/ 1865648 w 7193749"/>
              <a:gd name="connsiteY35" fmla="*/ 3568390 h 3576557"/>
              <a:gd name="connsiteX36" fmla="*/ 1864063 w 7193749"/>
              <a:gd name="connsiteY36" fmla="*/ 3576557 h 3576557"/>
              <a:gd name="connsiteX37" fmla="*/ 1757850 w 7193749"/>
              <a:gd name="connsiteY37" fmla="*/ 3576557 h 3576557"/>
              <a:gd name="connsiteX38" fmla="*/ 1756265 w 7193749"/>
              <a:gd name="connsiteY38" fmla="*/ 3568390 h 3576557"/>
              <a:gd name="connsiteX39" fmla="*/ 1810957 w 7193749"/>
              <a:gd name="connsiteY39" fmla="*/ 3511498 h 3576557"/>
              <a:gd name="connsiteX40" fmla="*/ 5389061 w 7193749"/>
              <a:gd name="connsiteY40" fmla="*/ 3505178 h 3576557"/>
              <a:gd name="connsiteX41" fmla="*/ 5440624 w 7193749"/>
              <a:gd name="connsiteY41" fmla="*/ 3554169 h 3576557"/>
              <a:gd name="connsiteX42" fmla="*/ 5430863 w 7193749"/>
              <a:gd name="connsiteY42" fmla="*/ 3576557 h 3576557"/>
              <a:gd name="connsiteX43" fmla="*/ 5347259 w 7193749"/>
              <a:gd name="connsiteY43" fmla="*/ 3576557 h 3576557"/>
              <a:gd name="connsiteX44" fmla="*/ 5337498 w 7193749"/>
              <a:gd name="connsiteY44" fmla="*/ 3554169 h 3576557"/>
              <a:gd name="connsiteX45" fmla="*/ 5389061 w 7193749"/>
              <a:gd name="connsiteY45" fmla="*/ 3505178 h 3576557"/>
              <a:gd name="connsiteX46" fmla="*/ 4698434 w 7193749"/>
              <a:gd name="connsiteY46" fmla="*/ 3505178 h 3576557"/>
              <a:gd name="connsiteX47" fmla="*/ 4699997 w 7193749"/>
              <a:gd name="connsiteY47" fmla="*/ 3506758 h 3576557"/>
              <a:gd name="connsiteX48" fmla="*/ 4698434 w 7193749"/>
              <a:gd name="connsiteY48" fmla="*/ 3508338 h 3576557"/>
              <a:gd name="connsiteX49" fmla="*/ 4696872 w 7193749"/>
              <a:gd name="connsiteY49" fmla="*/ 3506758 h 3576557"/>
              <a:gd name="connsiteX50" fmla="*/ 4698434 w 7193749"/>
              <a:gd name="connsiteY50" fmla="*/ 3505178 h 3576557"/>
              <a:gd name="connsiteX51" fmla="*/ 6287499 w 7193749"/>
              <a:gd name="connsiteY51" fmla="*/ 3489375 h 3576557"/>
              <a:gd name="connsiteX52" fmla="*/ 6346875 w 7193749"/>
              <a:gd name="connsiteY52" fmla="*/ 3549428 h 3576557"/>
              <a:gd name="connsiteX53" fmla="*/ 6342209 w 7193749"/>
              <a:gd name="connsiteY53" fmla="*/ 3572804 h 3576557"/>
              <a:gd name="connsiteX54" fmla="*/ 6339707 w 7193749"/>
              <a:gd name="connsiteY54" fmla="*/ 3576557 h 3576557"/>
              <a:gd name="connsiteX55" fmla="*/ 6235291 w 7193749"/>
              <a:gd name="connsiteY55" fmla="*/ 3576557 h 3576557"/>
              <a:gd name="connsiteX56" fmla="*/ 6232789 w 7193749"/>
              <a:gd name="connsiteY56" fmla="*/ 3572804 h 3576557"/>
              <a:gd name="connsiteX57" fmla="*/ 6228123 w 7193749"/>
              <a:gd name="connsiteY57" fmla="*/ 3549428 h 3576557"/>
              <a:gd name="connsiteX58" fmla="*/ 6287499 w 7193749"/>
              <a:gd name="connsiteY58" fmla="*/ 3489375 h 3576557"/>
              <a:gd name="connsiteX59" fmla="*/ 685954 w 7193749"/>
              <a:gd name="connsiteY59" fmla="*/ 3489375 h 3576557"/>
              <a:gd name="connsiteX60" fmla="*/ 715641 w 7193749"/>
              <a:gd name="connsiteY60" fmla="*/ 3519401 h 3576557"/>
              <a:gd name="connsiteX61" fmla="*/ 685954 w 7193749"/>
              <a:gd name="connsiteY61" fmla="*/ 3549427 h 3576557"/>
              <a:gd name="connsiteX62" fmla="*/ 656269 w 7193749"/>
              <a:gd name="connsiteY62" fmla="*/ 3519401 h 3576557"/>
              <a:gd name="connsiteX63" fmla="*/ 685954 w 7193749"/>
              <a:gd name="connsiteY63" fmla="*/ 3489375 h 3576557"/>
              <a:gd name="connsiteX64" fmla="*/ 465644 w 7193749"/>
              <a:gd name="connsiteY64" fmla="*/ 3451448 h 3576557"/>
              <a:gd name="connsiteX65" fmla="*/ 484391 w 7193749"/>
              <a:gd name="connsiteY65" fmla="*/ 3470413 h 3576557"/>
              <a:gd name="connsiteX66" fmla="*/ 465644 w 7193749"/>
              <a:gd name="connsiteY66" fmla="*/ 3489378 h 3576557"/>
              <a:gd name="connsiteX67" fmla="*/ 446890 w 7193749"/>
              <a:gd name="connsiteY67" fmla="*/ 3470413 h 3576557"/>
              <a:gd name="connsiteX68" fmla="*/ 465644 w 7193749"/>
              <a:gd name="connsiteY68" fmla="*/ 3451448 h 3576557"/>
              <a:gd name="connsiteX69" fmla="*/ 4912497 w 7193749"/>
              <a:gd name="connsiteY69" fmla="*/ 3451446 h 3576557"/>
              <a:gd name="connsiteX70" fmla="*/ 4918748 w 7193749"/>
              <a:gd name="connsiteY70" fmla="*/ 3454607 h 3576557"/>
              <a:gd name="connsiteX71" fmla="*/ 4912497 w 7193749"/>
              <a:gd name="connsiteY71" fmla="*/ 3457767 h 3576557"/>
              <a:gd name="connsiteX72" fmla="*/ 4906246 w 7193749"/>
              <a:gd name="connsiteY72" fmla="*/ 3454607 h 3576557"/>
              <a:gd name="connsiteX73" fmla="*/ 4912497 w 7193749"/>
              <a:gd name="connsiteY73" fmla="*/ 3451446 h 3576557"/>
              <a:gd name="connsiteX74" fmla="*/ 2282804 w 7193749"/>
              <a:gd name="connsiteY74" fmla="*/ 3451446 h 3576557"/>
              <a:gd name="connsiteX75" fmla="*/ 2296866 w 7193749"/>
              <a:gd name="connsiteY75" fmla="*/ 3465669 h 3576557"/>
              <a:gd name="connsiteX76" fmla="*/ 2282804 w 7193749"/>
              <a:gd name="connsiteY76" fmla="*/ 3479892 h 3576557"/>
              <a:gd name="connsiteX77" fmla="*/ 2268741 w 7193749"/>
              <a:gd name="connsiteY77" fmla="*/ 3465669 h 3576557"/>
              <a:gd name="connsiteX78" fmla="*/ 2282804 w 7193749"/>
              <a:gd name="connsiteY78" fmla="*/ 3451446 h 3576557"/>
              <a:gd name="connsiteX79" fmla="*/ 1592210 w 7193749"/>
              <a:gd name="connsiteY79" fmla="*/ 3451446 h 3576557"/>
              <a:gd name="connsiteX80" fmla="*/ 1659397 w 7193749"/>
              <a:gd name="connsiteY80" fmla="*/ 3514660 h 3576557"/>
              <a:gd name="connsiteX81" fmla="*/ 1618362 w 7193749"/>
              <a:gd name="connsiteY81" fmla="*/ 3572907 h 3576557"/>
              <a:gd name="connsiteX82" fmla="*/ 1599143 w 7193749"/>
              <a:gd name="connsiteY82" fmla="*/ 3576557 h 3576557"/>
              <a:gd name="connsiteX83" fmla="*/ 1585277 w 7193749"/>
              <a:gd name="connsiteY83" fmla="*/ 3576557 h 3576557"/>
              <a:gd name="connsiteX84" fmla="*/ 1566057 w 7193749"/>
              <a:gd name="connsiteY84" fmla="*/ 3572907 h 3576557"/>
              <a:gd name="connsiteX85" fmla="*/ 1525020 w 7193749"/>
              <a:gd name="connsiteY85" fmla="*/ 3514660 h 3576557"/>
              <a:gd name="connsiteX86" fmla="*/ 1592210 w 7193749"/>
              <a:gd name="connsiteY86" fmla="*/ 3451446 h 3576557"/>
              <a:gd name="connsiteX87" fmla="*/ 6509374 w 7193749"/>
              <a:gd name="connsiteY87" fmla="*/ 3445126 h 3576557"/>
              <a:gd name="connsiteX88" fmla="*/ 6568750 w 7193749"/>
              <a:gd name="connsiteY88" fmla="*/ 3500437 h 3576557"/>
              <a:gd name="connsiteX89" fmla="*/ 6509374 w 7193749"/>
              <a:gd name="connsiteY89" fmla="*/ 3555749 h 3576557"/>
              <a:gd name="connsiteX90" fmla="*/ 6449998 w 7193749"/>
              <a:gd name="connsiteY90" fmla="*/ 3500437 h 3576557"/>
              <a:gd name="connsiteX91" fmla="*/ 6509374 w 7193749"/>
              <a:gd name="connsiteY91" fmla="*/ 3445126 h 3576557"/>
              <a:gd name="connsiteX92" fmla="*/ 5607812 w 7193749"/>
              <a:gd name="connsiteY92" fmla="*/ 3429323 h 3576557"/>
              <a:gd name="connsiteX93" fmla="*/ 5678126 w 7193749"/>
              <a:gd name="connsiteY93" fmla="*/ 3500439 h 3576557"/>
              <a:gd name="connsiteX94" fmla="*/ 5607812 w 7193749"/>
              <a:gd name="connsiteY94" fmla="*/ 3571555 h 3576557"/>
              <a:gd name="connsiteX95" fmla="*/ 5537498 w 7193749"/>
              <a:gd name="connsiteY95" fmla="*/ 3500439 h 3576557"/>
              <a:gd name="connsiteX96" fmla="*/ 5607812 w 7193749"/>
              <a:gd name="connsiteY96" fmla="*/ 3429323 h 3576557"/>
              <a:gd name="connsiteX97" fmla="*/ 6729688 w 7193749"/>
              <a:gd name="connsiteY97" fmla="*/ 3407199 h 3576557"/>
              <a:gd name="connsiteX98" fmla="*/ 6771876 w 7193749"/>
              <a:gd name="connsiteY98" fmla="*/ 3448288 h 3576557"/>
              <a:gd name="connsiteX99" fmla="*/ 6729688 w 7193749"/>
              <a:gd name="connsiteY99" fmla="*/ 3489376 h 3576557"/>
              <a:gd name="connsiteX100" fmla="*/ 6687502 w 7193749"/>
              <a:gd name="connsiteY100" fmla="*/ 3448288 h 3576557"/>
              <a:gd name="connsiteX101" fmla="*/ 6729688 w 7193749"/>
              <a:gd name="connsiteY101" fmla="*/ 3407199 h 3576557"/>
              <a:gd name="connsiteX102" fmla="*/ 242199 w 7193749"/>
              <a:gd name="connsiteY102" fmla="*/ 3407199 h 3576557"/>
              <a:gd name="connsiteX103" fmla="*/ 253139 w 7193749"/>
              <a:gd name="connsiteY103" fmla="*/ 3418262 h 3576557"/>
              <a:gd name="connsiteX104" fmla="*/ 242199 w 7193749"/>
              <a:gd name="connsiteY104" fmla="*/ 3429324 h 3576557"/>
              <a:gd name="connsiteX105" fmla="*/ 231263 w 7193749"/>
              <a:gd name="connsiteY105" fmla="*/ 3418262 h 3576557"/>
              <a:gd name="connsiteX106" fmla="*/ 242199 w 7193749"/>
              <a:gd name="connsiteY106" fmla="*/ 3407199 h 3576557"/>
              <a:gd name="connsiteX107" fmla="*/ 1368769 w 7193749"/>
              <a:gd name="connsiteY107" fmla="*/ 3407198 h 3576557"/>
              <a:gd name="connsiteX108" fmla="*/ 1428140 w 7193749"/>
              <a:gd name="connsiteY108" fmla="*/ 3467251 h 3576557"/>
              <a:gd name="connsiteX109" fmla="*/ 1368769 w 7193749"/>
              <a:gd name="connsiteY109" fmla="*/ 3527305 h 3576557"/>
              <a:gd name="connsiteX110" fmla="*/ 1309390 w 7193749"/>
              <a:gd name="connsiteY110" fmla="*/ 3467251 h 3576557"/>
              <a:gd name="connsiteX111" fmla="*/ 1368769 w 7193749"/>
              <a:gd name="connsiteY111" fmla="*/ 3407198 h 3576557"/>
              <a:gd name="connsiteX112" fmla="*/ 5132809 w 7193749"/>
              <a:gd name="connsiteY112" fmla="*/ 3385072 h 3576557"/>
              <a:gd name="connsiteX113" fmla="*/ 5159372 w 7193749"/>
              <a:gd name="connsiteY113" fmla="*/ 3407198 h 3576557"/>
              <a:gd name="connsiteX114" fmla="*/ 5132809 w 7193749"/>
              <a:gd name="connsiteY114" fmla="*/ 3429323 h 3576557"/>
              <a:gd name="connsiteX115" fmla="*/ 5106247 w 7193749"/>
              <a:gd name="connsiteY115" fmla="*/ 3407198 h 3576557"/>
              <a:gd name="connsiteX116" fmla="*/ 5132809 w 7193749"/>
              <a:gd name="connsiteY116" fmla="*/ 3385072 h 3576557"/>
              <a:gd name="connsiteX117" fmla="*/ 6953127 w 7193749"/>
              <a:gd name="connsiteY117" fmla="*/ 3375592 h 3576557"/>
              <a:gd name="connsiteX118" fmla="*/ 6971878 w 7193749"/>
              <a:gd name="connsiteY118" fmla="*/ 3394556 h 3576557"/>
              <a:gd name="connsiteX119" fmla="*/ 6953127 w 7193749"/>
              <a:gd name="connsiteY119" fmla="*/ 3413521 h 3576557"/>
              <a:gd name="connsiteX120" fmla="*/ 6934376 w 7193749"/>
              <a:gd name="connsiteY120" fmla="*/ 3394556 h 3576557"/>
              <a:gd name="connsiteX121" fmla="*/ 6953127 w 7193749"/>
              <a:gd name="connsiteY121" fmla="*/ 3375592 h 3576557"/>
              <a:gd name="connsiteX122" fmla="*/ 5826562 w 7193749"/>
              <a:gd name="connsiteY122" fmla="*/ 3375592 h 3576557"/>
              <a:gd name="connsiteX123" fmla="*/ 5900000 w 7193749"/>
              <a:gd name="connsiteY123" fmla="*/ 3451448 h 3576557"/>
              <a:gd name="connsiteX124" fmla="*/ 5826562 w 7193749"/>
              <a:gd name="connsiteY124" fmla="*/ 3527305 h 3576557"/>
              <a:gd name="connsiteX125" fmla="*/ 5753124 w 7193749"/>
              <a:gd name="connsiteY125" fmla="*/ 3451448 h 3576557"/>
              <a:gd name="connsiteX126" fmla="*/ 5826562 w 7193749"/>
              <a:gd name="connsiteY126" fmla="*/ 3375592 h 3576557"/>
              <a:gd name="connsiteX127" fmla="*/ 2062522 w 7193749"/>
              <a:gd name="connsiteY127" fmla="*/ 3375590 h 3576557"/>
              <a:gd name="connsiteX128" fmla="*/ 2103115 w 7193749"/>
              <a:gd name="connsiteY128" fmla="*/ 3416678 h 3576557"/>
              <a:gd name="connsiteX129" fmla="*/ 2062522 w 7193749"/>
              <a:gd name="connsiteY129" fmla="*/ 3457767 h 3576557"/>
              <a:gd name="connsiteX130" fmla="*/ 2021894 w 7193749"/>
              <a:gd name="connsiteY130" fmla="*/ 3416678 h 3576557"/>
              <a:gd name="connsiteX131" fmla="*/ 2062522 w 7193749"/>
              <a:gd name="connsiteY131" fmla="*/ 3375590 h 3576557"/>
              <a:gd name="connsiteX132" fmla="*/ 1148454 w 7193749"/>
              <a:gd name="connsiteY132" fmla="*/ 3369269 h 3576557"/>
              <a:gd name="connsiteX133" fmla="*/ 1196894 w 7193749"/>
              <a:gd name="connsiteY133" fmla="*/ 3418260 h 3576557"/>
              <a:gd name="connsiteX134" fmla="*/ 1148454 w 7193749"/>
              <a:gd name="connsiteY134" fmla="*/ 3467251 h 3576557"/>
              <a:gd name="connsiteX135" fmla="*/ 1100019 w 7193749"/>
              <a:gd name="connsiteY135" fmla="*/ 3418260 h 3576557"/>
              <a:gd name="connsiteX136" fmla="*/ 1148454 w 7193749"/>
              <a:gd name="connsiteY136" fmla="*/ 3369269 h 3576557"/>
              <a:gd name="connsiteX137" fmla="*/ 23440 w 7193749"/>
              <a:gd name="connsiteY137" fmla="*/ 3369269 h 3576557"/>
              <a:gd name="connsiteX138" fmla="*/ 23441 w 7193749"/>
              <a:gd name="connsiteY138" fmla="*/ 3369269 h 3576557"/>
              <a:gd name="connsiteX139" fmla="*/ 31255 w 7193749"/>
              <a:gd name="connsiteY139" fmla="*/ 3372430 h 3576557"/>
              <a:gd name="connsiteX140" fmla="*/ 23441 w 7193749"/>
              <a:gd name="connsiteY140" fmla="*/ 3375590 h 3576557"/>
              <a:gd name="connsiteX141" fmla="*/ 23440 w 7193749"/>
              <a:gd name="connsiteY141" fmla="*/ 3375590 h 3576557"/>
              <a:gd name="connsiteX142" fmla="*/ 15626 w 7193749"/>
              <a:gd name="connsiteY142" fmla="*/ 3372430 h 3576557"/>
              <a:gd name="connsiteX143" fmla="*/ 23440 w 7193749"/>
              <a:gd name="connsiteY143" fmla="*/ 3369269 h 3576557"/>
              <a:gd name="connsiteX144" fmla="*/ 7171878 w 7193749"/>
              <a:gd name="connsiteY144" fmla="*/ 3337663 h 3576557"/>
              <a:gd name="connsiteX145" fmla="*/ 7178129 w 7193749"/>
              <a:gd name="connsiteY145" fmla="*/ 3342405 h 3576557"/>
              <a:gd name="connsiteX146" fmla="*/ 7171878 w 7193749"/>
              <a:gd name="connsiteY146" fmla="*/ 3347147 h 3576557"/>
              <a:gd name="connsiteX147" fmla="*/ 7165626 w 7193749"/>
              <a:gd name="connsiteY147" fmla="*/ 3342405 h 3576557"/>
              <a:gd name="connsiteX148" fmla="*/ 7171878 w 7193749"/>
              <a:gd name="connsiteY148" fmla="*/ 3337663 h 3576557"/>
              <a:gd name="connsiteX149" fmla="*/ 6045313 w 7193749"/>
              <a:gd name="connsiteY149" fmla="*/ 3331343 h 3576557"/>
              <a:gd name="connsiteX150" fmla="*/ 6109376 w 7193749"/>
              <a:gd name="connsiteY150" fmla="*/ 3399297 h 3576557"/>
              <a:gd name="connsiteX151" fmla="*/ 6045313 w 7193749"/>
              <a:gd name="connsiteY151" fmla="*/ 3467251 h 3576557"/>
              <a:gd name="connsiteX152" fmla="*/ 5981250 w 7193749"/>
              <a:gd name="connsiteY152" fmla="*/ 3399297 h 3576557"/>
              <a:gd name="connsiteX153" fmla="*/ 6045313 w 7193749"/>
              <a:gd name="connsiteY153" fmla="*/ 3331343 h 3576557"/>
              <a:gd name="connsiteX154" fmla="*/ 931267 w 7193749"/>
              <a:gd name="connsiteY154" fmla="*/ 3331341 h 3576557"/>
              <a:gd name="connsiteX155" fmla="*/ 968768 w 7193749"/>
              <a:gd name="connsiteY155" fmla="*/ 3369269 h 3576557"/>
              <a:gd name="connsiteX156" fmla="*/ 931267 w 7193749"/>
              <a:gd name="connsiteY156" fmla="*/ 3407198 h 3576557"/>
              <a:gd name="connsiteX157" fmla="*/ 893766 w 7193749"/>
              <a:gd name="connsiteY157" fmla="*/ 3369269 h 3576557"/>
              <a:gd name="connsiteX158" fmla="*/ 931267 w 7193749"/>
              <a:gd name="connsiteY158" fmla="*/ 3331341 h 3576557"/>
              <a:gd name="connsiteX159" fmla="*/ 1843772 w 7193749"/>
              <a:gd name="connsiteY159" fmla="*/ 3309216 h 3576557"/>
              <a:gd name="connsiteX160" fmla="*/ 1903145 w 7193749"/>
              <a:gd name="connsiteY160" fmla="*/ 3369269 h 3576557"/>
              <a:gd name="connsiteX161" fmla="*/ 1843772 w 7193749"/>
              <a:gd name="connsiteY161" fmla="*/ 3429323 h 3576557"/>
              <a:gd name="connsiteX162" fmla="*/ 1784393 w 7193749"/>
              <a:gd name="connsiteY162" fmla="*/ 3369269 h 3576557"/>
              <a:gd name="connsiteX163" fmla="*/ 1843772 w 7193749"/>
              <a:gd name="connsiteY163" fmla="*/ 3309216 h 3576557"/>
              <a:gd name="connsiteX164" fmla="*/ 5351560 w 7193749"/>
              <a:gd name="connsiteY164" fmla="*/ 3299735 h 3576557"/>
              <a:gd name="connsiteX165" fmla="*/ 5403123 w 7193749"/>
              <a:gd name="connsiteY165" fmla="*/ 3353466 h 3576557"/>
              <a:gd name="connsiteX166" fmla="*/ 5351560 w 7193749"/>
              <a:gd name="connsiteY166" fmla="*/ 3407198 h 3576557"/>
              <a:gd name="connsiteX167" fmla="*/ 5299998 w 7193749"/>
              <a:gd name="connsiteY167" fmla="*/ 3353466 h 3576557"/>
              <a:gd name="connsiteX168" fmla="*/ 5351560 w 7193749"/>
              <a:gd name="connsiteY168" fmla="*/ 3299735 h 3576557"/>
              <a:gd name="connsiteX169" fmla="*/ 6268748 w 7193749"/>
              <a:gd name="connsiteY169" fmla="*/ 3287092 h 3576557"/>
              <a:gd name="connsiteX170" fmla="*/ 6331248 w 7193749"/>
              <a:gd name="connsiteY170" fmla="*/ 3350306 h 3576557"/>
              <a:gd name="connsiteX171" fmla="*/ 6268748 w 7193749"/>
              <a:gd name="connsiteY171" fmla="*/ 3413520 h 3576557"/>
              <a:gd name="connsiteX172" fmla="*/ 6206248 w 7193749"/>
              <a:gd name="connsiteY172" fmla="*/ 3350306 h 3576557"/>
              <a:gd name="connsiteX173" fmla="*/ 6268748 w 7193749"/>
              <a:gd name="connsiteY173" fmla="*/ 3287092 h 3576557"/>
              <a:gd name="connsiteX174" fmla="*/ 707830 w 7193749"/>
              <a:gd name="connsiteY174" fmla="*/ 3287092 h 3576557"/>
              <a:gd name="connsiteX175" fmla="*/ 737515 w 7193749"/>
              <a:gd name="connsiteY175" fmla="*/ 3317118 h 3576557"/>
              <a:gd name="connsiteX176" fmla="*/ 707830 w 7193749"/>
              <a:gd name="connsiteY176" fmla="*/ 3347144 h 3576557"/>
              <a:gd name="connsiteX177" fmla="*/ 678144 w 7193749"/>
              <a:gd name="connsiteY177" fmla="*/ 3317118 h 3576557"/>
              <a:gd name="connsiteX178" fmla="*/ 707830 w 7193749"/>
              <a:gd name="connsiteY178" fmla="*/ 3287092 h 3576557"/>
              <a:gd name="connsiteX179" fmla="*/ 4854683 w 7193749"/>
              <a:gd name="connsiteY179" fmla="*/ 3261807 h 3576557"/>
              <a:gd name="connsiteX180" fmla="*/ 4856246 w 7193749"/>
              <a:gd name="connsiteY180" fmla="*/ 3263387 h 3576557"/>
              <a:gd name="connsiteX181" fmla="*/ 4854683 w 7193749"/>
              <a:gd name="connsiteY181" fmla="*/ 3264967 h 3576557"/>
              <a:gd name="connsiteX182" fmla="*/ 4853121 w 7193749"/>
              <a:gd name="connsiteY182" fmla="*/ 3263387 h 3576557"/>
              <a:gd name="connsiteX183" fmla="*/ 4854683 w 7193749"/>
              <a:gd name="connsiteY183" fmla="*/ 3261807 h 3576557"/>
              <a:gd name="connsiteX184" fmla="*/ 2342178 w 7193749"/>
              <a:gd name="connsiteY184" fmla="*/ 3255484 h 3576557"/>
              <a:gd name="connsiteX185" fmla="*/ 2356240 w 7193749"/>
              <a:gd name="connsiteY185" fmla="*/ 3271288 h 3576557"/>
              <a:gd name="connsiteX186" fmla="*/ 2342178 w 7193749"/>
              <a:gd name="connsiteY186" fmla="*/ 3287091 h 3576557"/>
              <a:gd name="connsiteX187" fmla="*/ 2328116 w 7193749"/>
              <a:gd name="connsiteY187" fmla="*/ 3271288 h 3576557"/>
              <a:gd name="connsiteX188" fmla="*/ 2342178 w 7193749"/>
              <a:gd name="connsiteY188" fmla="*/ 3255484 h 3576557"/>
              <a:gd name="connsiteX189" fmla="*/ 492208 w 7193749"/>
              <a:gd name="connsiteY189" fmla="*/ 3249166 h 3576557"/>
              <a:gd name="connsiteX190" fmla="*/ 515642 w 7193749"/>
              <a:gd name="connsiteY190" fmla="*/ 3268130 h 3576557"/>
              <a:gd name="connsiteX191" fmla="*/ 492208 w 7193749"/>
              <a:gd name="connsiteY191" fmla="*/ 3287095 h 3576557"/>
              <a:gd name="connsiteX192" fmla="*/ 468765 w 7193749"/>
              <a:gd name="connsiteY192" fmla="*/ 3268130 h 3576557"/>
              <a:gd name="connsiteX193" fmla="*/ 492208 w 7193749"/>
              <a:gd name="connsiteY193" fmla="*/ 3249166 h 3576557"/>
              <a:gd name="connsiteX194" fmla="*/ 1625021 w 7193749"/>
              <a:gd name="connsiteY194" fmla="*/ 3249164 h 3576557"/>
              <a:gd name="connsiteX195" fmla="*/ 1687521 w 7193749"/>
              <a:gd name="connsiteY195" fmla="*/ 3317118 h 3576557"/>
              <a:gd name="connsiteX196" fmla="*/ 1625021 w 7193749"/>
              <a:gd name="connsiteY196" fmla="*/ 3385072 h 3576557"/>
              <a:gd name="connsiteX197" fmla="*/ 1562520 w 7193749"/>
              <a:gd name="connsiteY197" fmla="*/ 3317118 h 3576557"/>
              <a:gd name="connsiteX198" fmla="*/ 1625021 w 7193749"/>
              <a:gd name="connsiteY198" fmla="*/ 3249164 h 3576557"/>
              <a:gd name="connsiteX199" fmla="*/ 6484373 w 7193749"/>
              <a:gd name="connsiteY199" fmla="*/ 3239681 h 3576557"/>
              <a:gd name="connsiteX200" fmla="*/ 6540623 w 7193749"/>
              <a:gd name="connsiteY200" fmla="*/ 3296573 h 3576557"/>
              <a:gd name="connsiteX201" fmla="*/ 6484373 w 7193749"/>
              <a:gd name="connsiteY201" fmla="*/ 3353465 h 3576557"/>
              <a:gd name="connsiteX202" fmla="*/ 6428124 w 7193749"/>
              <a:gd name="connsiteY202" fmla="*/ 3296573 h 3576557"/>
              <a:gd name="connsiteX203" fmla="*/ 6484373 w 7193749"/>
              <a:gd name="connsiteY203" fmla="*/ 3239681 h 3576557"/>
              <a:gd name="connsiteX204" fmla="*/ 5570312 w 7193749"/>
              <a:gd name="connsiteY204" fmla="*/ 3227040 h 3576557"/>
              <a:gd name="connsiteX205" fmla="*/ 5640626 w 7193749"/>
              <a:gd name="connsiteY205" fmla="*/ 3301317 h 3576557"/>
              <a:gd name="connsiteX206" fmla="*/ 5570312 w 7193749"/>
              <a:gd name="connsiteY206" fmla="*/ 3375593 h 3576557"/>
              <a:gd name="connsiteX207" fmla="*/ 5499998 w 7193749"/>
              <a:gd name="connsiteY207" fmla="*/ 3301317 h 3576557"/>
              <a:gd name="connsiteX208" fmla="*/ 5570312 w 7193749"/>
              <a:gd name="connsiteY208" fmla="*/ 3227040 h 3576557"/>
              <a:gd name="connsiteX209" fmla="*/ 6703128 w 7193749"/>
              <a:gd name="connsiteY209" fmla="*/ 3201755 h 3576557"/>
              <a:gd name="connsiteX210" fmla="*/ 6746879 w 7193749"/>
              <a:gd name="connsiteY210" fmla="*/ 3244423 h 3576557"/>
              <a:gd name="connsiteX211" fmla="*/ 6703128 w 7193749"/>
              <a:gd name="connsiteY211" fmla="*/ 3287092 h 3576557"/>
              <a:gd name="connsiteX212" fmla="*/ 6659376 w 7193749"/>
              <a:gd name="connsiteY212" fmla="*/ 3244423 h 3576557"/>
              <a:gd name="connsiteX213" fmla="*/ 6703128 w 7193749"/>
              <a:gd name="connsiteY213" fmla="*/ 3201755 h 3576557"/>
              <a:gd name="connsiteX214" fmla="*/ 1406266 w 7193749"/>
              <a:gd name="connsiteY214" fmla="*/ 3201755 h 3576557"/>
              <a:gd name="connsiteX215" fmla="*/ 1465645 w 7193749"/>
              <a:gd name="connsiteY215" fmla="*/ 3263388 h 3576557"/>
              <a:gd name="connsiteX216" fmla="*/ 1406266 w 7193749"/>
              <a:gd name="connsiteY216" fmla="*/ 3325022 h 3576557"/>
              <a:gd name="connsiteX217" fmla="*/ 1346894 w 7193749"/>
              <a:gd name="connsiteY217" fmla="*/ 3263388 h 3576557"/>
              <a:gd name="connsiteX218" fmla="*/ 1406266 w 7193749"/>
              <a:gd name="connsiteY218" fmla="*/ 3201755 h 3576557"/>
              <a:gd name="connsiteX219" fmla="*/ 273452 w 7193749"/>
              <a:gd name="connsiteY219" fmla="*/ 3201755 h 3576557"/>
              <a:gd name="connsiteX220" fmla="*/ 284388 w 7193749"/>
              <a:gd name="connsiteY220" fmla="*/ 3217558 h 3576557"/>
              <a:gd name="connsiteX221" fmla="*/ 273452 w 7193749"/>
              <a:gd name="connsiteY221" fmla="*/ 3233361 h 3576557"/>
              <a:gd name="connsiteX222" fmla="*/ 262514 w 7193749"/>
              <a:gd name="connsiteY222" fmla="*/ 3217558 h 3576557"/>
              <a:gd name="connsiteX223" fmla="*/ 273452 w 7193749"/>
              <a:gd name="connsiteY223" fmla="*/ 3201755 h 3576557"/>
              <a:gd name="connsiteX224" fmla="*/ 5076561 w 7193749"/>
              <a:gd name="connsiteY224" fmla="*/ 3201753 h 3576557"/>
              <a:gd name="connsiteX225" fmla="*/ 5084376 w 7193749"/>
              <a:gd name="connsiteY225" fmla="*/ 3209655 h 3576557"/>
              <a:gd name="connsiteX226" fmla="*/ 5076561 w 7193749"/>
              <a:gd name="connsiteY226" fmla="*/ 3217559 h 3576557"/>
              <a:gd name="connsiteX227" fmla="*/ 5068748 w 7193749"/>
              <a:gd name="connsiteY227" fmla="*/ 3209655 h 3576557"/>
              <a:gd name="connsiteX228" fmla="*/ 5076561 w 7193749"/>
              <a:gd name="connsiteY228" fmla="*/ 3201753 h 3576557"/>
              <a:gd name="connsiteX229" fmla="*/ 5789063 w 7193749"/>
              <a:gd name="connsiteY229" fmla="*/ 3179630 h 3576557"/>
              <a:gd name="connsiteX230" fmla="*/ 5862502 w 7193749"/>
              <a:gd name="connsiteY230" fmla="*/ 3252326 h 3576557"/>
              <a:gd name="connsiteX231" fmla="*/ 5789063 w 7193749"/>
              <a:gd name="connsiteY231" fmla="*/ 3325022 h 3576557"/>
              <a:gd name="connsiteX232" fmla="*/ 5715625 w 7193749"/>
              <a:gd name="connsiteY232" fmla="*/ 3252326 h 3576557"/>
              <a:gd name="connsiteX233" fmla="*/ 5789063 w 7193749"/>
              <a:gd name="connsiteY233" fmla="*/ 3179630 h 3576557"/>
              <a:gd name="connsiteX234" fmla="*/ 2121867 w 7193749"/>
              <a:gd name="connsiteY234" fmla="*/ 3179630 h 3576557"/>
              <a:gd name="connsiteX235" fmla="*/ 2162491 w 7193749"/>
              <a:gd name="connsiteY235" fmla="*/ 3220718 h 3576557"/>
              <a:gd name="connsiteX236" fmla="*/ 2121867 w 7193749"/>
              <a:gd name="connsiteY236" fmla="*/ 3261807 h 3576557"/>
              <a:gd name="connsiteX237" fmla="*/ 2081273 w 7193749"/>
              <a:gd name="connsiteY237" fmla="*/ 3220718 h 3576557"/>
              <a:gd name="connsiteX238" fmla="*/ 2121867 w 7193749"/>
              <a:gd name="connsiteY238" fmla="*/ 3179630 h 3576557"/>
              <a:gd name="connsiteX239" fmla="*/ 6921878 w 7193749"/>
              <a:gd name="connsiteY239" fmla="*/ 3173309 h 3576557"/>
              <a:gd name="connsiteX240" fmla="*/ 6940628 w 7193749"/>
              <a:gd name="connsiteY240" fmla="*/ 3192274 h 3576557"/>
              <a:gd name="connsiteX241" fmla="*/ 6921878 w 7193749"/>
              <a:gd name="connsiteY241" fmla="*/ 3211239 h 3576557"/>
              <a:gd name="connsiteX242" fmla="*/ 6903126 w 7193749"/>
              <a:gd name="connsiteY242" fmla="*/ 3192274 h 3576557"/>
              <a:gd name="connsiteX243" fmla="*/ 6921878 w 7193749"/>
              <a:gd name="connsiteY243" fmla="*/ 3173309 h 3576557"/>
              <a:gd name="connsiteX244" fmla="*/ 1185956 w 7193749"/>
              <a:gd name="connsiteY244" fmla="*/ 3166987 h 3576557"/>
              <a:gd name="connsiteX245" fmla="*/ 1234394 w 7193749"/>
              <a:gd name="connsiteY245" fmla="*/ 3214398 h 3576557"/>
              <a:gd name="connsiteX246" fmla="*/ 1185956 w 7193749"/>
              <a:gd name="connsiteY246" fmla="*/ 3261808 h 3576557"/>
              <a:gd name="connsiteX247" fmla="*/ 1137518 w 7193749"/>
              <a:gd name="connsiteY247" fmla="*/ 3214398 h 3576557"/>
              <a:gd name="connsiteX248" fmla="*/ 1185956 w 7193749"/>
              <a:gd name="connsiteY248" fmla="*/ 3166987 h 3576557"/>
              <a:gd name="connsiteX249" fmla="*/ 50001 w 7193749"/>
              <a:gd name="connsiteY249" fmla="*/ 3166987 h 3576557"/>
              <a:gd name="connsiteX250" fmla="*/ 53127 w 7193749"/>
              <a:gd name="connsiteY250" fmla="*/ 3170147 h 3576557"/>
              <a:gd name="connsiteX251" fmla="*/ 50001 w 7193749"/>
              <a:gd name="connsiteY251" fmla="*/ 3173307 h 3576557"/>
              <a:gd name="connsiteX252" fmla="*/ 46876 w 7193749"/>
              <a:gd name="connsiteY252" fmla="*/ 3170147 h 3576557"/>
              <a:gd name="connsiteX253" fmla="*/ 50001 w 7193749"/>
              <a:gd name="connsiteY253" fmla="*/ 3166987 h 3576557"/>
              <a:gd name="connsiteX254" fmla="*/ 7145314 w 7193749"/>
              <a:gd name="connsiteY254" fmla="*/ 3135381 h 3576557"/>
              <a:gd name="connsiteX255" fmla="*/ 7150002 w 7193749"/>
              <a:gd name="connsiteY255" fmla="*/ 3138541 h 3576557"/>
              <a:gd name="connsiteX256" fmla="*/ 7145314 w 7193749"/>
              <a:gd name="connsiteY256" fmla="*/ 3141701 h 3576557"/>
              <a:gd name="connsiteX257" fmla="*/ 7140626 w 7193749"/>
              <a:gd name="connsiteY257" fmla="*/ 3138541 h 3576557"/>
              <a:gd name="connsiteX258" fmla="*/ 7145314 w 7193749"/>
              <a:gd name="connsiteY258" fmla="*/ 3135381 h 3576557"/>
              <a:gd name="connsiteX259" fmla="*/ 6009375 w 7193749"/>
              <a:gd name="connsiteY259" fmla="*/ 3135381 h 3576557"/>
              <a:gd name="connsiteX260" fmla="*/ 6071876 w 7193749"/>
              <a:gd name="connsiteY260" fmla="*/ 3198594 h 3576557"/>
              <a:gd name="connsiteX261" fmla="*/ 6009375 w 7193749"/>
              <a:gd name="connsiteY261" fmla="*/ 3261808 h 3576557"/>
              <a:gd name="connsiteX262" fmla="*/ 5946875 w 7193749"/>
              <a:gd name="connsiteY262" fmla="*/ 3198594 h 3576557"/>
              <a:gd name="connsiteX263" fmla="*/ 6009375 w 7193749"/>
              <a:gd name="connsiteY263" fmla="*/ 3135381 h 3576557"/>
              <a:gd name="connsiteX264" fmla="*/ 4535933 w 7193749"/>
              <a:gd name="connsiteY264" fmla="*/ 3135381 h 3576557"/>
              <a:gd name="connsiteX265" fmla="*/ 4537495 w 7193749"/>
              <a:gd name="connsiteY265" fmla="*/ 3136961 h 3576557"/>
              <a:gd name="connsiteX266" fmla="*/ 4535933 w 7193749"/>
              <a:gd name="connsiteY266" fmla="*/ 3138541 h 3576557"/>
              <a:gd name="connsiteX267" fmla="*/ 4534370 w 7193749"/>
              <a:gd name="connsiteY267" fmla="*/ 3136961 h 3576557"/>
              <a:gd name="connsiteX268" fmla="*/ 4535933 w 7193749"/>
              <a:gd name="connsiteY268" fmla="*/ 3135381 h 3576557"/>
              <a:gd name="connsiteX269" fmla="*/ 5295311 w 7193749"/>
              <a:gd name="connsiteY269" fmla="*/ 3129058 h 3576557"/>
              <a:gd name="connsiteX270" fmla="*/ 5321873 w 7193749"/>
              <a:gd name="connsiteY270" fmla="*/ 3159084 h 3576557"/>
              <a:gd name="connsiteX271" fmla="*/ 5295311 w 7193749"/>
              <a:gd name="connsiteY271" fmla="*/ 3189110 h 3576557"/>
              <a:gd name="connsiteX272" fmla="*/ 5268748 w 7193749"/>
              <a:gd name="connsiteY272" fmla="*/ 3159084 h 3576557"/>
              <a:gd name="connsiteX273" fmla="*/ 5295311 w 7193749"/>
              <a:gd name="connsiteY273" fmla="*/ 3129058 h 3576557"/>
              <a:gd name="connsiteX274" fmla="*/ 967203 w 7193749"/>
              <a:gd name="connsiteY274" fmla="*/ 3129058 h 3576557"/>
              <a:gd name="connsiteX275" fmla="*/ 1003146 w 7193749"/>
              <a:gd name="connsiteY275" fmla="*/ 3165407 h 3576557"/>
              <a:gd name="connsiteX276" fmla="*/ 967203 w 7193749"/>
              <a:gd name="connsiteY276" fmla="*/ 3201755 h 3576557"/>
              <a:gd name="connsiteX277" fmla="*/ 931263 w 7193749"/>
              <a:gd name="connsiteY277" fmla="*/ 3165407 h 3576557"/>
              <a:gd name="connsiteX278" fmla="*/ 967203 w 7193749"/>
              <a:gd name="connsiteY278" fmla="*/ 3129058 h 3576557"/>
              <a:gd name="connsiteX279" fmla="*/ 1900022 w 7193749"/>
              <a:gd name="connsiteY279" fmla="*/ 3113255 h 3576557"/>
              <a:gd name="connsiteX280" fmla="*/ 1956270 w 7193749"/>
              <a:gd name="connsiteY280" fmla="*/ 3170147 h 3576557"/>
              <a:gd name="connsiteX281" fmla="*/ 1900022 w 7193749"/>
              <a:gd name="connsiteY281" fmla="*/ 3227039 h 3576557"/>
              <a:gd name="connsiteX282" fmla="*/ 1843772 w 7193749"/>
              <a:gd name="connsiteY282" fmla="*/ 3170147 h 3576557"/>
              <a:gd name="connsiteX283" fmla="*/ 1900022 w 7193749"/>
              <a:gd name="connsiteY283" fmla="*/ 3113255 h 3576557"/>
              <a:gd name="connsiteX284" fmla="*/ 6224998 w 7193749"/>
              <a:gd name="connsiteY284" fmla="*/ 3081649 h 3576557"/>
              <a:gd name="connsiteX285" fmla="*/ 6287499 w 7193749"/>
              <a:gd name="connsiteY285" fmla="*/ 3146443 h 3576557"/>
              <a:gd name="connsiteX286" fmla="*/ 6224998 w 7193749"/>
              <a:gd name="connsiteY286" fmla="*/ 3211237 h 3576557"/>
              <a:gd name="connsiteX287" fmla="*/ 6162498 w 7193749"/>
              <a:gd name="connsiteY287" fmla="*/ 3146443 h 3576557"/>
              <a:gd name="connsiteX288" fmla="*/ 6224998 w 7193749"/>
              <a:gd name="connsiteY288" fmla="*/ 3081649 h 3576557"/>
              <a:gd name="connsiteX289" fmla="*/ 2428117 w 7193749"/>
              <a:gd name="connsiteY289" fmla="*/ 3081649 h 3576557"/>
              <a:gd name="connsiteX290" fmla="*/ 2431241 w 7193749"/>
              <a:gd name="connsiteY290" fmla="*/ 3086391 h 3576557"/>
              <a:gd name="connsiteX291" fmla="*/ 2428117 w 7193749"/>
              <a:gd name="connsiteY291" fmla="*/ 3091133 h 3576557"/>
              <a:gd name="connsiteX292" fmla="*/ 2424992 w 7193749"/>
              <a:gd name="connsiteY292" fmla="*/ 3086391 h 3576557"/>
              <a:gd name="connsiteX293" fmla="*/ 2428117 w 7193749"/>
              <a:gd name="connsiteY293" fmla="*/ 3081649 h 3576557"/>
              <a:gd name="connsiteX294" fmla="*/ 745325 w 7193749"/>
              <a:gd name="connsiteY294" fmla="*/ 3081649 h 3576557"/>
              <a:gd name="connsiteX295" fmla="*/ 775013 w 7193749"/>
              <a:gd name="connsiteY295" fmla="*/ 3116417 h 3576557"/>
              <a:gd name="connsiteX296" fmla="*/ 745325 w 7193749"/>
              <a:gd name="connsiteY296" fmla="*/ 3151185 h 3576557"/>
              <a:gd name="connsiteX297" fmla="*/ 715641 w 7193749"/>
              <a:gd name="connsiteY297" fmla="*/ 3116417 h 3576557"/>
              <a:gd name="connsiteX298" fmla="*/ 745325 w 7193749"/>
              <a:gd name="connsiteY298" fmla="*/ 3081649 h 3576557"/>
              <a:gd name="connsiteX299" fmla="*/ 4768747 w 7193749"/>
              <a:gd name="connsiteY299" fmla="*/ 3075327 h 3576557"/>
              <a:gd name="connsiteX300" fmla="*/ 4771871 w 7193749"/>
              <a:gd name="connsiteY300" fmla="*/ 3078487 h 3576557"/>
              <a:gd name="connsiteX301" fmla="*/ 4768747 w 7193749"/>
              <a:gd name="connsiteY301" fmla="*/ 3081648 h 3576557"/>
              <a:gd name="connsiteX302" fmla="*/ 4765622 w 7193749"/>
              <a:gd name="connsiteY302" fmla="*/ 3078487 h 3576557"/>
              <a:gd name="connsiteX303" fmla="*/ 4768747 w 7193749"/>
              <a:gd name="connsiteY303" fmla="*/ 3075327 h 3576557"/>
              <a:gd name="connsiteX304" fmla="*/ 1679710 w 7193749"/>
              <a:gd name="connsiteY304" fmla="*/ 3053204 h 3576557"/>
              <a:gd name="connsiteX305" fmla="*/ 1746896 w 7193749"/>
              <a:gd name="connsiteY305" fmla="*/ 3121158 h 3576557"/>
              <a:gd name="connsiteX306" fmla="*/ 1679710 w 7193749"/>
              <a:gd name="connsiteY306" fmla="*/ 3189112 h 3576557"/>
              <a:gd name="connsiteX307" fmla="*/ 1612521 w 7193749"/>
              <a:gd name="connsiteY307" fmla="*/ 3121158 h 3576557"/>
              <a:gd name="connsiteX308" fmla="*/ 1679710 w 7193749"/>
              <a:gd name="connsiteY308" fmla="*/ 3053204 h 3576557"/>
              <a:gd name="connsiteX309" fmla="*/ 528144 w 7193749"/>
              <a:gd name="connsiteY309" fmla="*/ 3046883 h 3576557"/>
              <a:gd name="connsiteX310" fmla="*/ 550018 w 7193749"/>
              <a:gd name="connsiteY310" fmla="*/ 3069008 h 3576557"/>
              <a:gd name="connsiteX311" fmla="*/ 528144 w 7193749"/>
              <a:gd name="connsiteY311" fmla="*/ 3091133 h 3576557"/>
              <a:gd name="connsiteX312" fmla="*/ 506264 w 7193749"/>
              <a:gd name="connsiteY312" fmla="*/ 3069008 h 3576557"/>
              <a:gd name="connsiteX313" fmla="*/ 528144 w 7193749"/>
              <a:gd name="connsiteY313" fmla="*/ 3046883 h 3576557"/>
              <a:gd name="connsiteX314" fmla="*/ 5515624 w 7193749"/>
              <a:gd name="connsiteY314" fmla="*/ 3046881 h 3576557"/>
              <a:gd name="connsiteX315" fmla="*/ 5575000 w 7193749"/>
              <a:gd name="connsiteY315" fmla="*/ 3106935 h 3576557"/>
              <a:gd name="connsiteX316" fmla="*/ 5515624 w 7193749"/>
              <a:gd name="connsiteY316" fmla="*/ 3166988 h 3576557"/>
              <a:gd name="connsiteX317" fmla="*/ 5456248 w 7193749"/>
              <a:gd name="connsiteY317" fmla="*/ 3106935 h 3576557"/>
              <a:gd name="connsiteX318" fmla="*/ 5515624 w 7193749"/>
              <a:gd name="connsiteY318" fmla="*/ 3046881 h 3576557"/>
              <a:gd name="connsiteX319" fmla="*/ 6446873 w 7193749"/>
              <a:gd name="connsiteY319" fmla="*/ 3037399 h 3576557"/>
              <a:gd name="connsiteX320" fmla="*/ 6503122 w 7193749"/>
              <a:gd name="connsiteY320" fmla="*/ 3094291 h 3576557"/>
              <a:gd name="connsiteX321" fmla="*/ 6446873 w 7193749"/>
              <a:gd name="connsiteY321" fmla="*/ 3151182 h 3576557"/>
              <a:gd name="connsiteX322" fmla="*/ 6390623 w 7193749"/>
              <a:gd name="connsiteY322" fmla="*/ 3094291 h 3576557"/>
              <a:gd name="connsiteX323" fmla="*/ 6446873 w 7193749"/>
              <a:gd name="connsiteY323" fmla="*/ 3037399 h 3576557"/>
              <a:gd name="connsiteX324" fmla="*/ 2204680 w 7193749"/>
              <a:gd name="connsiteY324" fmla="*/ 3015275 h 3576557"/>
              <a:gd name="connsiteX325" fmla="*/ 2221869 w 7193749"/>
              <a:gd name="connsiteY325" fmla="*/ 3034240 h 3576557"/>
              <a:gd name="connsiteX326" fmla="*/ 2204680 w 7193749"/>
              <a:gd name="connsiteY326" fmla="*/ 3053205 h 3576557"/>
              <a:gd name="connsiteX327" fmla="*/ 2187492 w 7193749"/>
              <a:gd name="connsiteY327" fmla="*/ 3034240 h 3576557"/>
              <a:gd name="connsiteX328" fmla="*/ 2204680 w 7193749"/>
              <a:gd name="connsiteY328" fmla="*/ 3015275 h 3576557"/>
              <a:gd name="connsiteX329" fmla="*/ 1462516 w 7193749"/>
              <a:gd name="connsiteY329" fmla="*/ 3015275 h 3576557"/>
              <a:gd name="connsiteX330" fmla="*/ 1518769 w 7193749"/>
              <a:gd name="connsiteY330" fmla="*/ 3072167 h 3576557"/>
              <a:gd name="connsiteX331" fmla="*/ 1462516 w 7193749"/>
              <a:gd name="connsiteY331" fmla="*/ 3129058 h 3576557"/>
              <a:gd name="connsiteX332" fmla="*/ 1406266 w 7193749"/>
              <a:gd name="connsiteY332" fmla="*/ 3072167 h 3576557"/>
              <a:gd name="connsiteX333" fmla="*/ 1462516 w 7193749"/>
              <a:gd name="connsiteY333" fmla="*/ 3015275 h 3576557"/>
              <a:gd name="connsiteX334" fmla="*/ 310949 w 7193749"/>
              <a:gd name="connsiteY334" fmla="*/ 3008955 h 3576557"/>
              <a:gd name="connsiteX335" fmla="*/ 321888 w 7193749"/>
              <a:gd name="connsiteY335" fmla="*/ 3020017 h 3576557"/>
              <a:gd name="connsiteX336" fmla="*/ 310949 w 7193749"/>
              <a:gd name="connsiteY336" fmla="*/ 3031080 h 3576557"/>
              <a:gd name="connsiteX337" fmla="*/ 300013 w 7193749"/>
              <a:gd name="connsiteY337" fmla="*/ 3020017 h 3576557"/>
              <a:gd name="connsiteX338" fmla="*/ 310949 w 7193749"/>
              <a:gd name="connsiteY338" fmla="*/ 3008955 h 3576557"/>
              <a:gd name="connsiteX339" fmla="*/ 4990622 w 7193749"/>
              <a:gd name="connsiteY339" fmla="*/ 3008953 h 3576557"/>
              <a:gd name="connsiteX340" fmla="*/ 5009373 w 7193749"/>
              <a:gd name="connsiteY340" fmla="*/ 3023176 h 3576557"/>
              <a:gd name="connsiteX341" fmla="*/ 4990622 w 7193749"/>
              <a:gd name="connsiteY341" fmla="*/ 3037399 h 3576557"/>
              <a:gd name="connsiteX342" fmla="*/ 4971871 w 7193749"/>
              <a:gd name="connsiteY342" fmla="*/ 3023176 h 3576557"/>
              <a:gd name="connsiteX343" fmla="*/ 4990622 w 7193749"/>
              <a:gd name="connsiteY343" fmla="*/ 3008953 h 3576557"/>
              <a:gd name="connsiteX344" fmla="*/ 6662501 w 7193749"/>
              <a:gd name="connsiteY344" fmla="*/ 2999472 h 3576557"/>
              <a:gd name="connsiteX345" fmla="*/ 6703126 w 7193749"/>
              <a:gd name="connsiteY345" fmla="*/ 3040561 h 3576557"/>
              <a:gd name="connsiteX346" fmla="*/ 6662501 w 7193749"/>
              <a:gd name="connsiteY346" fmla="*/ 3081649 h 3576557"/>
              <a:gd name="connsiteX347" fmla="*/ 6621876 w 7193749"/>
              <a:gd name="connsiteY347" fmla="*/ 3040561 h 3576557"/>
              <a:gd name="connsiteX348" fmla="*/ 6662501 w 7193749"/>
              <a:gd name="connsiteY348" fmla="*/ 2999472 h 3576557"/>
              <a:gd name="connsiteX349" fmla="*/ 6884377 w 7193749"/>
              <a:gd name="connsiteY349" fmla="*/ 2977349 h 3576557"/>
              <a:gd name="connsiteX350" fmla="*/ 6903128 w 7193749"/>
              <a:gd name="connsiteY350" fmla="*/ 2993152 h 3576557"/>
              <a:gd name="connsiteX351" fmla="*/ 6884377 w 7193749"/>
              <a:gd name="connsiteY351" fmla="*/ 3008955 h 3576557"/>
              <a:gd name="connsiteX352" fmla="*/ 6865626 w 7193749"/>
              <a:gd name="connsiteY352" fmla="*/ 2993152 h 3576557"/>
              <a:gd name="connsiteX353" fmla="*/ 6884377 w 7193749"/>
              <a:gd name="connsiteY353" fmla="*/ 2977349 h 3576557"/>
              <a:gd name="connsiteX354" fmla="*/ 5732813 w 7193749"/>
              <a:gd name="connsiteY354" fmla="*/ 2977347 h 3576557"/>
              <a:gd name="connsiteX355" fmla="*/ 5803127 w 7193749"/>
              <a:gd name="connsiteY355" fmla="*/ 3053204 h 3576557"/>
              <a:gd name="connsiteX356" fmla="*/ 5732813 w 7193749"/>
              <a:gd name="connsiteY356" fmla="*/ 3129060 h 3576557"/>
              <a:gd name="connsiteX357" fmla="*/ 5662500 w 7193749"/>
              <a:gd name="connsiteY357" fmla="*/ 3053204 h 3576557"/>
              <a:gd name="connsiteX358" fmla="*/ 5732813 w 7193749"/>
              <a:gd name="connsiteY358" fmla="*/ 2977347 h 3576557"/>
              <a:gd name="connsiteX359" fmla="*/ 4407808 w 7193749"/>
              <a:gd name="connsiteY359" fmla="*/ 2977347 h 3576557"/>
              <a:gd name="connsiteX360" fmla="*/ 4409371 w 7193749"/>
              <a:gd name="connsiteY360" fmla="*/ 2978927 h 3576557"/>
              <a:gd name="connsiteX361" fmla="*/ 4407808 w 7193749"/>
              <a:gd name="connsiteY361" fmla="*/ 2980507 h 3576557"/>
              <a:gd name="connsiteX362" fmla="*/ 4406246 w 7193749"/>
              <a:gd name="connsiteY362" fmla="*/ 2978927 h 3576557"/>
              <a:gd name="connsiteX363" fmla="*/ 4407808 w 7193749"/>
              <a:gd name="connsiteY363" fmla="*/ 2977347 h 3576557"/>
              <a:gd name="connsiteX364" fmla="*/ 1239084 w 7193749"/>
              <a:gd name="connsiteY364" fmla="*/ 2971026 h 3576557"/>
              <a:gd name="connsiteX365" fmla="*/ 1287522 w 7193749"/>
              <a:gd name="connsiteY365" fmla="*/ 3020017 h 3576557"/>
              <a:gd name="connsiteX366" fmla="*/ 1239084 w 7193749"/>
              <a:gd name="connsiteY366" fmla="*/ 3069008 h 3576557"/>
              <a:gd name="connsiteX367" fmla="*/ 1190646 w 7193749"/>
              <a:gd name="connsiteY367" fmla="*/ 3020017 h 3576557"/>
              <a:gd name="connsiteX368" fmla="*/ 1239084 w 7193749"/>
              <a:gd name="connsiteY368" fmla="*/ 2971026 h 3576557"/>
              <a:gd name="connsiteX369" fmla="*/ 87503 w 7193749"/>
              <a:gd name="connsiteY369" fmla="*/ 2961544 h 3576557"/>
              <a:gd name="connsiteX370" fmla="*/ 90626 w 7193749"/>
              <a:gd name="connsiteY370" fmla="*/ 2966286 h 3576557"/>
              <a:gd name="connsiteX371" fmla="*/ 87503 w 7193749"/>
              <a:gd name="connsiteY371" fmla="*/ 2971028 h 3576557"/>
              <a:gd name="connsiteX372" fmla="*/ 84376 w 7193749"/>
              <a:gd name="connsiteY372" fmla="*/ 2966286 h 3576557"/>
              <a:gd name="connsiteX373" fmla="*/ 87503 w 7193749"/>
              <a:gd name="connsiteY373" fmla="*/ 2961544 h 3576557"/>
              <a:gd name="connsiteX374" fmla="*/ 1978150 w 7193749"/>
              <a:gd name="connsiteY374" fmla="*/ 2939419 h 3576557"/>
              <a:gd name="connsiteX375" fmla="*/ 2021897 w 7193749"/>
              <a:gd name="connsiteY375" fmla="*/ 2980507 h 3576557"/>
              <a:gd name="connsiteX376" fmla="*/ 1978150 w 7193749"/>
              <a:gd name="connsiteY376" fmla="*/ 3021596 h 3576557"/>
              <a:gd name="connsiteX377" fmla="*/ 1934396 w 7193749"/>
              <a:gd name="connsiteY377" fmla="*/ 2980507 h 3576557"/>
              <a:gd name="connsiteX378" fmla="*/ 1978150 w 7193749"/>
              <a:gd name="connsiteY378" fmla="*/ 2939419 h 3576557"/>
              <a:gd name="connsiteX379" fmla="*/ 5957814 w 7193749"/>
              <a:gd name="connsiteY379" fmla="*/ 2933098 h 3576557"/>
              <a:gd name="connsiteX380" fmla="*/ 6028128 w 7193749"/>
              <a:gd name="connsiteY380" fmla="*/ 3004214 h 3576557"/>
              <a:gd name="connsiteX381" fmla="*/ 5957814 w 7193749"/>
              <a:gd name="connsiteY381" fmla="*/ 3075330 h 3576557"/>
              <a:gd name="connsiteX382" fmla="*/ 5887500 w 7193749"/>
              <a:gd name="connsiteY382" fmla="*/ 3004214 h 3576557"/>
              <a:gd name="connsiteX383" fmla="*/ 5957814 w 7193749"/>
              <a:gd name="connsiteY383" fmla="*/ 2933098 h 3576557"/>
              <a:gd name="connsiteX384" fmla="*/ 5217185 w 7193749"/>
              <a:gd name="connsiteY384" fmla="*/ 2933098 h 3576557"/>
              <a:gd name="connsiteX385" fmla="*/ 5253123 w 7193749"/>
              <a:gd name="connsiteY385" fmla="*/ 2971026 h 3576557"/>
              <a:gd name="connsiteX386" fmla="*/ 5217185 w 7193749"/>
              <a:gd name="connsiteY386" fmla="*/ 3008955 h 3576557"/>
              <a:gd name="connsiteX387" fmla="*/ 5181247 w 7193749"/>
              <a:gd name="connsiteY387" fmla="*/ 2971026 h 3576557"/>
              <a:gd name="connsiteX388" fmla="*/ 5217185 w 7193749"/>
              <a:gd name="connsiteY388" fmla="*/ 2933098 h 3576557"/>
              <a:gd name="connsiteX389" fmla="*/ 1018769 w 7193749"/>
              <a:gd name="connsiteY389" fmla="*/ 2933098 h 3576557"/>
              <a:gd name="connsiteX390" fmla="*/ 1056266 w 7193749"/>
              <a:gd name="connsiteY390" fmla="*/ 2971026 h 3576557"/>
              <a:gd name="connsiteX391" fmla="*/ 1018769 w 7193749"/>
              <a:gd name="connsiteY391" fmla="*/ 3008955 h 3576557"/>
              <a:gd name="connsiteX392" fmla="*/ 981265 w 7193749"/>
              <a:gd name="connsiteY392" fmla="*/ 2971026 h 3576557"/>
              <a:gd name="connsiteX393" fmla="*/ 1018769 w 7193749"/>
              <a:gd name="connsiteY393" fmla="*/ 2933098 h 3576557"/>
              <a:gd name="connsiteX394" fmla="*/ 7100000 w 7193749"/>
              <a:gd name="connsiteY394" fmla="*/ 2923616 h 3576557"/>
              <a:gd name="connsiteX395" fmla="*/ 7118752 w 7193749"/>
              <a:gd name="connsiteY395" fmla="*/ 2942581 h 3576557"/>
              <a:gd name="connsiteX396" fmla="*/ 7100000 w 7193749"/>
              <a:gd name="connsiteY396" fmla="*/ 2961546 h 3576557"/>
              <a:gd name="connsiteX397" fmla="*/ 7081250 w 7193749"/>
              <a:gd name="connsiteY397" fmla="*/ 2942581 h 3576557"/>
              <a:gd name="connsiteX398" fmla="*/ 7100000 w 7193749"/>
              <a:gd name="connsiteY398" fmla="*/ 2923616 h 3576557"/>
              <a:gd name="connsiteX399" fmla="*/ 2542180 w 7193749"/>
              <a:gd name="connsiteY399" fmla="*/ 2910973 h 3576557"/>
              <a:gd name="connsiteX400" fmla="*/ 2549995 w 7193749"/>
              <a:gd name="connsiteY400" fmla="*/ 2917295 h 3576557"/>
              <a:gd name="connsiteX401" fmla="*/ 2542180 w 7193749"/>
              <a:gd name="connsiteY401" fmla="*/ 2923617 h 3576557"/>
              <a:gd name="connsiteX402" fmla="*/ 2534367 w 7193749"/>
              <a:gd name="connsiteY402" fmla="*/ 2917295 h 3576557"/>
              <a:gd name="connsiteX403" fmla="*/ 2542180 w 7193749"/>
              <a:gd name="connsiteY403" fmla="*/ 2910973 h 3576557"/>
              <a:gd name="connsiteX404" fmla="*/ 4648434 w 7193749"/>
              <a:gd name="connsiteY404" fmla="*/ 2901490 h 3576557"/>
              <a:gd name="connsiteX405" fmla="*/ 4659372 w 7193749"/>
              <a:gd name="connsiteY405" fmla="*/ 2909393 h 3576557"/>
              <a:gd name="connsiteX406" fmla="*/ 4648434 w 7193749"/>
              <a:gd name="connsiteY406" fmla="*/ 2917297 h 3576557"/>
              <a:gd name="connsiteX407" fmla="*/ 4637496 w 7193749"/>
              <a:gd name="connsiteY407" fmla="*/ 2909393 h 3576557"/>
              <a:gd name="connsiteX408" fmla="*/ 4648434 w 7193749"/>
              <a:gd name="connsiteY408" fmla="*/ 2901490 h 3576557"/>
              <a:gd name="connsiteX409" fmla="*/ 795329 w 7193749"/>
              <a:gd name="connsiteY409" fmla="*/ 2888848 h 3576557"/>
              <a:gd name="connsiteX410" fmla="*/ 825015 w 7193749"/>
              <a:gd name="connsiteY410" fmla="*/ 2918874 h 3576557"/>
              <a:gd name="connsiteX411" fmla="*/ 795329 w 7193749"/>
              <a:gd name="connsiteY411" fmla="*/ 2948900 h 3576557"/>
              <a:gd name="connsiteX412" fmla="*/ 765642 w 7193749"/>
              <a:gd name="connsiteY412" fmla="*/ 2918874 h 3576557"/>
              <a:gd name="connsiteX413" fmla="*/ 795329 w 7193749"/>
              <a:gd name="connsiteY413" fmla="*/ 2888848 h 3576557"/>
              <a:gd name="connsiteX414" fmla="*/ 6176561 w 7193749"/>
              <a:gd name="connsiteY414" fmla="*/ 2879367 h 3576557"/>
              <a:gd name="connsiteX415" fmla="*/ 6243748 w 7193749"/>
              <a:gd name="connsiteY415" fmla="*/ 2947321 h 3576557"/>
              <a:gd name="connsiteX416" fmla="*/ 6176561 w 7193749"/>
              <a:gd name="connsiteY416" fmla="*/ 3015275 h 3576557"/>
              <a:gd name="connsiteX417" fmla="*/ 6109373 w 7193749"/>
              <a:gd name="connsiteY417" fmla="*/ 2947321 h 3576557"/>
              <a:gd name="connsiteX418" fmla="*/ 6176561 w 7193749"/>
              <a:gd name="connsiteY418" fmla="*/ 2879367 h 3576557"/>
              <a:gd name="connsiteX419" fmla="*/ 1754706 w 7193749"/>
              <a:gd name="connsiteY419" fmla="*/ 2863564 h 3576557"/>
              <a:gd name="connsiteX420" fmla="*/ 1821900 w 7193749"/>
              <a:gd name="connsiteY420" fmla="*/ 2928358 h 3576557"/>
              <a:gd name="connsiteX421" fmla="*/ 1754706 w 7193749"/>
              <a:gd name="connsiteY421" fmla="*/ 2993152 h 3576557"/>
              <a:gd name="connsiteX422" fmla="*/ 1687521 w 7193749"/>
              <a:gd name="connsiteY422" fmla="*/ 2928358 h 3576557"/>
              <a:gd name="connsiteX423" fmla="*/ 1754706 w 7193749"/>
              <a:gd name="connsiteY423" fmla="*/ 2863564 h 3576557"/>
              <a:gd name="connsiteX424" fmla="*/ 578143 w 7193749"/>
              <a:gd name="connsiteY424" fmla="*/ 2850921 h 3576557"/>
              <a:gd name="connsiteX425" fmla="*/ 596894 w 7193749"/>
              <a:gd name="connsiteY425" fmla="*/ 2869886 h 3576557"/>
              <a:gd name="connsiteX426" fmla="*/ 578143 w 7193749"/>
              <a:gd name="connsiteY426" fmla="*/ 2888851 h 3576557"/>
              <a:gd name="connsiteX427" fmla="*/ 559392 w 7193749"/>
              <a:gd name="connsiteY427" fmla="*/ 2869886 h 3576557"/>
              <a:gd name="connsiteX428" fmla="*/ 578143 w 7193749"/>
              <a:gd name="connsiteY428" fmla="*/ 2850921 h 3576557"/>
              <a:gd name="connsiteX429" fmla="*/ 6390623 w 7193749"/>
              <a:gd name="connsiteY429" fmla="*/ 2841439 h 3576557"/>
              <a:gd name="connsiteX430" fmla="*/ 6449999 w 7193749"/>
              <a:gd name="connsiteY430" fmla="*/ 2898330 h 3576557"/>
              <a:gd name="connsiteX431" fmla="*/ 6390623 w 7193749"/>
              <a:gd name="connsiteY431" fmla="*/ 2955222 h 3576557"/>
              <a:gd name="connsiteX432" fmla="*/ 6331247 w 7193749"/>
              <a:gd name="connsiteY432" fmla="*/ 2898330 h 3576557"/>
              <a:gd name="connsiteX433" fmla="*/ 6390623 w 7193749"/>
              <a:gd name="connsiteY433" fmla="*/ 2841439 h 3576557"/>
              <a:gd name="connsiteX434" fmla="*/ 5440624 w 7193749"/>
              <a:gd name="connsiteY434" fmla="*/ 2841439 h 3576557"/>
              <a:gd name="connsiteX435" fmla="*/ 5506249 w 7193749"/>
              <a:gd name="connsiteY435" fmla="*/ 2912555 h 3576557"/>
              <a:gd name="connsiteX436" fmla="*/ 5440624 w 7193749"/>
              <a:gd name="connsiteY436" fmla="*/ 2983671 h 3576557"/>
              <a:gd name="connsiteX437" fmla="*/ 5374998 w 7193749"/>
              <a:gd name="connsiteY437" fmla="*/ 2912555 h 3576557"/>
              <a:gd name="connsiteX438" fmla="*/ 5440624 w 7193749"/>
              <a:gd name="connsiteY438" fmla="*/ 2841439 h 3576557"/>
              <a:gd name="connsiteX439" fmla="*/ 4260933 w 7193749"/>
              <a:gd name="connsiteY439" fmla="*/ 2841439 h 3576557"/>
              <a:gd name="connsiteX440" fmla="*/ 4262496 w 7193749"/>
              <a:gd name="connsiteY440" fmla="*/ 2843019 h 3576557"/>
              <a:gd name="connsiteX441" fmla="*/ 4260933 w 7193749"/>
              <a:gd name="connsiteY441" fmla="*/ 2844599 h 3576557"/>
              <a:gd name="connsiteX442" fmla="*/ 4259371 w 7193749"/>
              <a:gd name="connsiteY442" fmla="*/ 2843019 h 3576557"/>
              <a:gd name="connsiteX443" fmla="*/ 4260933 w 7193749"/>
              <a:gd name="connsiteY443" fmla="*/ 2841439 h 3576557"/>
              <a:gd name="connsiteX444" fmla="*/ 2307804 w 7193749"/>
              <a:gd name="connsiteY444" fmla="*/ 2835116 h 3576557"/>
              <a:gd name="connsiteX445" fmla="*/ 2334366 w 7193749"/>
              <a:gd name="connsiteY445" fmla="*/ 2861982 h 3576557"/>
              <a:gd name="connsiteX446" fmla="*/ 2307804 w 7193749"/>
              <a:gd name="connsiteY446" fmla="*/ 2888848 h 3576557"/>
              <a:gd name="connsiteX447" fmla="*/ 2281241 w 7193749"/>
              <a:gd name="connsiteY447" fmla="*/ 2861982 h 3576557"/>
              <a:gd name="connsiteX448" fmla="*/ 2307804 w 7193749"/>
              <a:gd name="connsiteY448" fmla="*/ 2835116 h 3576557"/>
              <a:gd name="connsiteX449" fmla="*/ 4885935 w 7193749"/>
              <a:gd name="connsiteY449" fmla="*/ 2819313 h 3576557"/>
              <a:gd name="connsiteX450" fmla="*/ 4918748 w 7193749"/>
              <a:gd name="connsiteY450" fmla="*/ 2849339 h 3576557"/>
              <a:gd name="connsiteX451" fmla="*/ 4885935 w 7193749"/>
              <a:gd name="connsiteY451" fmla="*/ 2879365 h 3576557"/>
              <a:gd name="connsiteX452" fmla="*/ 4853121 w 7193749"/>
              <a:gd name="connsiteY452" fmla="*/ 2849339 h 3576557"/>
              <a:gd name="connsiteX453" fmla="*/ 4885935 w 7193749"/>
              <a:gd name="connsiteY453" fmla="*/ 2819313 h 3576557"/>
              <a:gd name="connsiteX454" fmla="*/ 1528143 w 7193749"/>
              <a:gd name="connsiteY454" fmla="*/ 2812993 h 3576557"/>
              <a:gd name="connsiteX455" fmla="*/ 1590647 w 7193749"/>
              <a:gd name="connsiteY455" fmla="*/ 2876206 h 3576557"/>
              <a:gd name="connsiteX456" fmla="*/ 1528143 w 7193749"/>
              <a:gd name="connsiteY456" fmla="*/ 2939420 h 3576557"/>
              <a:gd name="connsiteX457" fmla="*/ 1465641 w 7193749"/>
              <a:gd name="connsiteY457" fmla="*/ 2876206 h 3576557"/>
              <a:gd name="connsiteX458" fmla="*/ 1528143 w 7193749"/>
              <a:gd name="connsiteY458" fmla="*/ 2812993 h 3576557"/>
              <a:gd name="connsiteX459" fmla="*/ 357826 w 7193749"/>
              <a:gd name="connsiteY459" fmla="*/ 2812993 h 3576557"/>
              <a:gd name="connsiteX460" fmla="*/ 365641 w 7193749"/>
              <a:gd name="connsiteY460" fmla="*/ 2820895 h 3576557"/>
              <a:gd name="connsiteX461" fmla="*/ 357826 w 7193749"/>
              <a:gd name="connsiteY461" fmla="*/ 2828799 h 3576557"/>
              <a:gd name="connsiteX462" fmla="*/ 350012 w 7193749"/>
              <a:gd name="connsiteY462" fmla="*/ 2820895 h 3576557"/>
              <a:gd name="connsiteX463" fmla="*/ 357826 w 7193749"/>
              <a:gd name="connsiteY463" fmla="*/ 2812993 h 3576557"/>
              <a:gd name="connsiteX464" fmla="*/ 6614064 w 7193749"/>
              <a:gd name="connsiteY464" fmla="*/ 2797190 h 3576557"/>
              <a:gd name="connsiteX465" fmla="*/ 6659378 w 7193749"/>
              <a:gd name="connsiteY465" fmla="*/ 2846181 h 3576557"/>
              <a:gd name="connsiteX466" fmla="*/ 6614064 w 7193749"/>
              <a:gd name="connsiteY466" fmla="*/ 2895171 h 3576557"/>
              <a:gd name="connsiteX467" fmla="*/ 6568751 w 7193749"/>
              <a:gd name="connsiteY467" fmla="*/ 2846181 h 3576557"/>
              <a:gd name="connsiteX468" fmla="*/ 6614064 w 7193749"/>
              <a:gd name="connsiteY468" fmla="*/ 2797190 h 3576557"/>
              <a:gd name="connsiteX469" fmla="*/ 5662500 w 7193749"/>
              <a:gd name="connsiteY469" fmla="*/ 2781387 h 3576557"/>
              <a:gd name="connsiteX470" fmla="*/ 5737500 w 7193749"/>
              <a:gd name="connsiteY470" fmla="*/ 2860403 h 3576557"/>
              <a:gd name="connsiteX471" fmla="*/ 5662500 w 7193749"/>
              <a:gd name="connsiteY471" fmla="*/ 2939420 h 3576557"/>
              <a:gd name="connsiteX472" fmla="*/ 5587499 w 7193749"/>
              <a:gd name="connsiteY472" fmla="*/ 2860403 h 3576557"/>
              <a:gd name="connsiteX473" fmla="*/ 5662500 w 7193749"/>
              <a:gd name="connsiteY473" fmla="*/ 2781387 h 3576557"/>
              <a:gd name="connsiteX474" fmla="*/ 1306265 w 7193749"/>
              <a:gd name="connsiteY474" fmla="*/ 2775064 h 3576557"/>
              <a:gd name="connsiteX475" fmla="*/ 1362517 w 7193749"/>
              <a:gd name="connsiteY475" fmla="*/ 2827216 h 3576557"/>
              <a:gd name="connsiteX476" fmla="*/ 1306265 w 7193749"/>
              <a:gd name="connsiteY476" fmla="*/ 2879367 h 3576557"/>
              <a:gd name="connsiteX477" fmla="*/ 1250017 w 7193749"/>
              <a:gd name="connsiteY477" fmla="*/ 2827216 h 3576557"/>
              <a:gd name="connsiteX478" fmla="*/ 1306265 w 7193749"/>
              <a:gd name="connsiteY478" fmla="*/ 2775064 h 3576557"/>
              <a:gd name="connsiteX479" fmla="*/ 6832814 w 7193749"/>
              <a:gd name="connsiteY479" fmla="*/ 2768744 h 3576557"/>
              <a:gd name="connsiteX480" fmla="*/ 6865628 w 7193749"/>
              <a:gd name="connsiteY480" fmla="*/ 2798770 h 3576557"/>
              <a:gd name="connsiteX481" fmla="*/ 6832814 w 7193749"/>
              <a:gd name="connsiteY481" fmla="*/ 2828796 h 3576557"/>
              <a:gd name="connsiteX482" fmla="*/ 6800001 w 7193749"/>
              <a:gd name="connsiteY482" fmla="*/ 2798770 h 3576557"/>
              <a:gd name="connsiteX483" fmla="*/ 6832814 w 7193749"/>
              <a:gd name="connsiteY483" fmla="*/ 2768744 h 3576557"/>
              <a:gd name="connsiteX484" fmla="*/ 2676553 w 7193749"/>
              <a:gd name="connsiteY484" fmla="*/ 2768742 h 3576557"/>
              <a:gd name="connsiteX485" fmla="*/ 2678116 w 7193749"/>
              <a:gd name="connsiteY485" fmla="*/ 2770322 h 3576557"/>
              <a:gd name="connsiteX486" fmla="*/ 2676553 w 7193749"/>
              <a:gd name="connsiteY486" fmla="*/ 2771903 h 3576557"/>
              <a:gd name="connsiteX487" fmla="*/ 2674991 w 7193749"/>
              <a:gd name="connsiteY487" fmla="*/ 2770322 h 3576557"/>
              <a:gd name="connsiteX488" fmla="*/ 2676553 w 7193749"/>
              <a:gd name="connsiteY488" fmla="*/ 2768742 h 3576557"/>
              <a:gd name="connsiteX489" fmla="*/ 139066 w 7193749"/>
              <a:gd name="connsiteY489" fmla="*/ 2759261 h 3576557"/>
              <a:gd name="connsiteX490" fmla="*/ 150002 w 7193749"/>
              <a:gd name="connsiteY490" fmla="*/ 2770324 h 3576557"/>
              <a:gd name="connsiteX491" fmla="*/ 139066 w 7193749"/>
              <a:gd name="connsiteY491" fmla="*/ 2781387 h 3576557"/>
              <a:gd name="connsiteX492" fmla="*/ 128126 w 7193749"/>
              <a:gd name="connsiteY492" fmla="*/ 2770324 h 3576557"/>
              <a:gd name="connsiteX493" fmla="*/ 139066 w 7193749"/>
              <a:gd name="connsiteY493" fmla="*/ 2759261 h 3576557"/>
              <a:gd name="connsiteX494" fmla="*/ 2073460 w 7193749"/>
              <a:gd name="connsiteY494" fmla="*/ 2752939 h 3576557"/>
              <a:gd name="connsiteX495" fmla="*/ 2124991 w 7193749"/>
              <a:gd name="connsiteY495" fmla="*/ 2801930 h 3576557"/>
              <a:gd name="connsiteX496" fmla="*/ 2073460 w 7193749"/>
              <a:gd name="connsiteY496" fmla="*/ 2850921 h 3576557"/>
              <a:gd name="connsiteX497" fmla="*/ 2021894 w 7193749"/>
              <a:gd name="connsiteY497" fmla="*/ 2801930 h 3576557"/>
              <a:gd name="connsiteX498" fmla="*/ 2073460 w 7193749"/>
              <a:gd name="connsiteY498" fmla="*/ 2752939 h 3576557"/>
              <a:gd name="connsiteX499" fmla="*/ 5885938 w 7193749"/>
              <a:gd name="connsiteY499" fmla="*/ 2737136 h 3576557"/>
              <a:gd name="connsiteX500" fmla="*/ 5959376 w 7193749"/>
              <a:gd name="connsiteY500" fmla="*/ 2812993 h 3576557"/>
              <a:gd name="connsiteX501" fmla="*/ 5885938 w 7193749"/>
              <a:gd name="connsiteY501" fmla="*/ 2888849 h 3576557"/>
              <a:gd name="connsiteX502" fmla="*/ 5812499 w 7193749"/>
              <a:gd name="connsiteY502" fmla="*/ 2812993 h 3576557"/>
              <a:gd name="connsiteX503" fmla="*/ 5885938 w 7193749"/>
              <a:gd name="connsiteY503" fmla="*/ 2737136 h 3576557"/>
              <a:gd name="connsiteX504" fmla="*/ 5117186 w 7193749"/>
              <a:gd name="connsiteY504" fmla="*/ 2737136 h 3576557"/>
              <a:gd name="connsiteX505" fmla="*/ 5165624 w 7193749"/>
              <a:gd name="connsiteY505" fmla="*/ 2789287 h 3576557"/>
              <a:gd name="connsiteX506" fmla="*/ 5117186 w 7193749"/>
              <a:gd name="connsiteY506" fmla="*/ 2841439 h 3576557"/>
              <a:gd name="connsiteX507" fmla="*/ 5068748 w 7193749"/>
              <a:gd name="connsiteY507" fmla="*/ 2789287 h 3576557"/>
              <a:gd name="connsiteX508" fmla="*/ 5117186 w 7193749"/>
              <a:gd name="connsiteY508" fmla="*/ 2737136 h 3576557"/>
              <a:gd name="connsiteX509" fmla="*/ 7053125 w 7193749"/>
              <a:gd name="connsiteY509" fmla="*/ 2730816 h 3576557"/>
              <a:gd name="connsiteX510" fmla="*/ 7068750 w 7193749"/>
              <a:gd name="connsiteY510" fmla="*/ 2745040 h 3576557"/>
              <a:gd name="connsiteX511" fmla="*/ 7053125 w 7193749"/>
              <a:gd name="connsiteY511" fmla="*/ 2759265 h 3576557"/>
              <a:gd name="connsiteX512" fmla="*/ 7037500 w 7193749"/>
              <a:gd name="connsiteY512" fmla="*/ 2745040 h 3576557"/>
              <a:gd name="connsiteX513" fmla="*/ 7053125 w 7193749"/>
              <a:gd name="connsiteY513" fmla="*/ 2730816 h 3576557"/>
              <a:gd name="connsiteX514" fmla="*/ 1085953 w 7193749"/>
              <a:gd name="connsiteY514" fmla="*/ 2730816 h 3576557"/>
              <a:gd name="connsiteX515" fmla="*/ 1131270 w 7193749"/>
              <a:gd name="connsiteY515" fmla="*/ 2775066 h 3576557"/>
              <a:gd name="connsiteX516" fmla="*/ 1085953 w 7193749"/>
              <a:gd name="connsiteY516" fmla="*/ 2819316 h 3576557"/>
              <a:gd name="connsiteX517" fmla="*/ 1040645 w 7193749"/>
              <a:gd name="connsiteY517" fmla="*/ 2775066 h 3576557"/>
              <a:gd name="connsiteX518" fmla="*/ 1085953 w 7193749"/>
              <a:gd name="connsiteY518" fmla="*/ 2730816 h 3576557"/>
              <a:gd name="connsiteX519" fmla="*/ 6109373 w 7193749"/>
              <a:gd name="connsiteY519" fmla="*/ 2692887 h 3576557"/>
              <a:gd name="connsiteX520" fmla="*/ 6174998 w 7193749"/>
              <a:gd name="connsiteY520" fmla="*/ 2760842 h 3576557"/>
              <a:gd name="connsiteX521" fmla="*/ 6109373 w 7193749"/>
              <a:gd name="connsiteY521" fmla="*/ 2828796 h 3576557"/>
              <a:gd name="connsiteX522" fmla="*/ 6043748 w 7193749"/>
              <a:gd name="connsiteY522" fmla="*/ 2760842 h 3576557"/>
              <a:gd name="connsiteX523" fmla="*/ 6109373 w 7193749"/>
              <a:gd name="connsiteY523" fmla="*/ 2692887 h 3576557"/>
              <a:gd name="connsiteX524" fmla="*/ 862513 w 7193749"/>
              <a:gd name="connsiteY524" fmla="*/ 2692887 h 3576557"/>
              <a:gd name="connsiteX525" fmla="*/ 900017 w 7193749"/>
              <a:gd name="connsiteY525" fmla="*/ 2726075 h 3576557"/>
              <a:gd name="connsiteX526" fmla="*/ 862513 w 7193749"/>
              <a:gd name="connsiteY526" fmla="*/ 2759263 h 3576557"/>
              <a:gd name="connsiteX527" fmla="*/ 825015 w 7193749"/>
              <a:gd name="connsiteY527" fmla="*/ 2726075 h 3576557"/>
              <a:gd name="connsiteX528" fmla="*/ 862513 w 7193749"/>
              <a:gd name="connsiteY528" fmla="*/ 2692887 h 3576557"/>
              <a:gd name="connsiteX529" fmla="*/ 2431241 w 7193749"/>
              <a:gd name="connsiteY529" fmla="*/ 2677084 h 3576557"/>
              <a:gd name="connsiteX530" fmla="*/ 2453117 w 7193749"/>
              <a:gd name="connsiteY530" fmla="*/ 2699209 h 3576557"/>
              <a:gd name="connsiteX531" fmla="*/ 2431241 w 7193749"/>
              <a:gd name="connsiteY531" fmla="*/ 2721335 h 3576557"/>
              <a:gd name="connsiteX532" fmla="*/ 2409366 w 7193749"/>
              <a:gd name="connsiteY532" fmla="*/ 2699209 h 3576557"/>
              <a:gd name="connsiteX533" fmla="*/ 2431241 w 7193749"/>
              <a:gd name="connsiteY533" fmla="*/ 2677084 h 3576557"/>
              <a:gd name="connsiteX534" fmla="*/ 1845334 w 7193749"/>
              <a:gd name="connsiteY534" fmla="*/ 2677084 h 3576557"/>
              <a:gd name="connsiteX535" fmla="*/ 1912520 w 7193749"/>
              <a:gd name="connsiteY535" fmla="*/ 2745038 h 3576557"/>
              <a:gd name="connsiteX536" fmla="*/ 1845334 w 7193749"/>
              <a:gd name="connsiteY536" fmla="*/ 2812993 h 3576557"/>
              <a:gd name="connsiteX537" fmla="*/ 1778144 w 7193749"/>
              <a:gd name="connsiteY537" fmla="*/ 2745038 h 3576557"/>
              <a:gd name="connsiteX538" fmla="*/ 1845334 w 7193749"/>
              <a:gd name="connsiteY538" fmla="*/ 2677084 h 3576557"/>
              <a:gd name="connsiteX539" fmla="*/ 5348437 w 7193749"/>
              <a:gd name="connsiteY539" fmla="*/ 2661281 h 3576557"/>
              <a:gd name="connsiteX540" fmla="*/ 5418751 w 7193749"/>
              <a:gd name="connsiteY540" fmla="*/ 2732397 h 3576557"/>
              <a:gd name="connsiteX541" fmla="*/ 5348437 w 7193749"/>
              <a:gd name="connsiteY541" fmla="*/ 2803513 h 3576557"/>
              <a:gd name="connsiteX542" fmla="*/ 5278124 w 7193749"/>
              <a:gd name="connsiteY542" fmla="*/ 2732397 h 3576557"/>
              <a:gd name="connsiteX543" fmla="*/ 5348437 w 7193749"/>
              <a:gd name="connsiteY543" fmla="*/ 2661281 h 3576557"/>
              <a:gd name="connsiteX544" fmla="*/ 4760933 w 7193749"/>
              <a:gd name="connsiteY544" fmla="*/ 2661280 h 3576557"/>
              <a:gd name="connsiteX545" fmla="*/ 4787496 w 7193749"/>
              <a:gd name="connsiteY545" fmla="*/ 2688145 h 3576557"/>
              <a:gd name="connsiteX546" fmla="*/ 4760933 w 7193749"/>
              <a:gd name="connsiteY546" fmla="*/ 2715011 h 3576557"/>
              <a:gd name="connsiteX547" fmla="*/ 4734371 w 7193749"/>
              <a:gd name="connsiteY547" fmla="*/ 2688145 h 3576557"/>
              <a:gd name="connsiteX548" fmla="*/ 4760933 w 7193749"/>
              <a:gd name="connsiteY548" fmla="*/ 2661280 h 3576557"/>
              <a:gd name="connsiteX549" fmla="*/ 639080 w 7193749"/>
              <a:gd name="connsiteY549" fmla="*/ 2645478 h 3576557"/>
              <a:gd name="connsiteX550" fmla="*/ 668767 w 7193749"/>
              <a:gd name="connsiteY550" fmla="*/ 2675504 h 3576557"/>
              <a:gd name="connsiteX551" fmla="*/ 639080 w 7193749"/>
              <a:gd name="connsiteY551" fmla="*/ 2705530 h 3576557"/>
              <a:gd name="connsiteX552" fmla="*/ 609391 w 7193749"/>
              <a:gd name="connsiteY552" fmla="*/ 2675504 h 3576557"/>
              <a:gd name="connsiteX553" fmla="*/ 639080 w 7193749"/>
              <a:gd name="connsiteY553" fmla="*/ 2645478 h 3576557"/>
              <a:gd name="connsiteX554" fmla="*/ 6328122 w 7193749"/>
              <a:gd name="connsiteY554" fmla="*/ 2645477 h 3576557"/>
              <a:gd name="connsiteX555" fmla="*/ 6384372 w 7193749"/>
              <a:gd name="connsiteY555" fmla="*/ 2707110 h 3576557"/>
              <a:gd name="connsiteX556" fmla="*/ 6328122 w 7193749"/>
              <a:gd name="connsiteY556" fmla="*/ 2768744 h 3576557"/>
              <a:gd name="connsiteX557" fmla="*/ 6271872 w 7193749"/>
              <a:gd name="connsiteY557" fmla="*/ 2707110 h 3576557"/>
              <a:gd name="connsiteX558" fmla="*/ 6328122 w 7193749"/>
              <a:gd name="connsiteY558" fmla="*/ 2645477 h 3576557"/>
              <a:gd name="connsiteX559" fmla="*/ 1617209 w 7193749"/>
              <a:gd name="connsiteY559" fmla="*/ 2632835 h 3576557"/>
              <a:gd name="connsiteX560" fmla="*/ 1681271 w 7193749"/>
              <a:gd name="connsiteY560" fmla="*/ 2696049 h 3576557"/>
              <a:gd name="connsiteX561" fmla="*/ 1617209 w 7193749"/>
              <a:gd name="connsiteY561" fmla="*/ 2759263 h 3576557"/>
              <a:gd name="connsiteX562" fmla="*/ 1553145 w 7193749"/>
              <a:gd name="connsiteY562" fmla="*/ 2696049 h 3576557"/>
              <a:gd name="connsiteX563" fmla="*/ 1617209 w 7193749"/>
              <a:gd name="connsiteY563" fmla="*/ 2632835 h 3576557"/>
              <a:gd name="connsiteX564" fmla="*/ 4351559 w 7193749"/>
              <a:gd name="connsiteY564" fmla="*/ 2632834 h 3576557"/>
              <a:gd name="connsiteX565" fmla="*/ 4356247 w 7193749"/>
              <a:gd name="connsiteY565" fmla="*/ 2635994 h 3576557"/>
              <a:gd name="connsiteX566" fmla="*/ 4351559 w 7193749"/>
              <a:gd name="connsiteY566" fmla="*/ 2639154 h 3576557"/>
              <a:gd name="connsiteX567" fmla="*/ 4346870 w 7193749"/>
              <a:gd name="connsiteY567" fmla="*/ 2635994 h 3576557"/>
              <a:gd name="connsiteX568" fmla="*/ 4351559 w 7193749"/>
              <a:gd name="connsiteY568" fmla="*/ 2632834 h 3576557"/>
              <a:gd name="connsiteX569" fmla="*/ 6548438 w 7193749"/>
              <a:gd name="connsiteY569" fmla="*/ 2623353 h 3576557"/>
              <a:gd name="connsiteX570" fmla="*/ 6578125 w 7193749"/>
              <a:gd name="connsiteY570" fmla="*/ 2653379 h 3576557"/>
              <a:gd name="connsiteX571" fmla="*/ 6548438 w 7193749"/>
              <a:gd name="connsiteY571" fmla="*/ 2683405 h 3576557"/>
              <a:gd name="connsiteX572" fmla="*/ 6518750 w 7193749"/>
              <a:gd name="connsiteY572" fmla="*/ 2653379 h 3576557"/>
              <a:gd name="connsiteX573" fmla="*/ 6548438 w 7193749"/>
              <a:gd name="connsiteY573" fmla="*/ 2623353 h 3576557"/>
              <a:gd name="connsiteX574" fmla="*/ 421886 w 7193749"/>
              <a:gd name="connsiteY574" fmla="*/ 2610710 h 3576557"/>
              <a:gd name="connsiteX575" fmla="*/ 440642 w 7193749"/>
              <a:gd name="connsiteY575" fmla="*/ 2624933 h 3576557"/>
              <a:gd name="connsiteX576" fmla="*/ 421886 w 7193749"/>
              <a:gd name="connsiteY576" fmla="*/ 2639156 h 3576557"/>
              <a:gd name="connsiteX577" fmla="*/ 403138 w 7193749"/>
              <a:gd name="connsiteY577" fmla="*/ 2624933 h 3576557"/>
              <a:gd name="connsiteX578" fmla="*/ 421886 w 7193749"/>
              <a:gd name="connsiteY578" fmla="*/ 2610710 h 3576557"/>
              <a:gd name="connsiteX579" fmla="*/ 5574999 w 7193749"/>
              <a:gd name="connsiteY579" fmla="*/ 2594907 h 3576557"/>
              <a:gd name="connsiteX580" fmla="*/ 5656249 w 7193749"/>
              <a:gd name="connsiteY580" fmla="*/ 2677084 h 3576557"/>
              <a:gd name="connsiteX581" fmla="*/ 5574999 w 7193749"/>
              <a:gd name="connsiteY581" fmla="*/ 2759261 h 3576557"/>
              <a:gd name="connsiteX582" fmla="*/ 5493749 w 7193749"/>
              <a:gd name="connsiteY582" fmla="*/ 2677084 h 3576557"/>
              <a:gd name="connsiteX583" fmla="*/ 5574999 w 7193749"/>
              <a:gd name="connsiteY583" fmla="*/ 2594907 h 3576557"/>
              <a:gd name="connsiteX584" fmla="*/ 1385963 w 7193749"/>
              <a:gd name="connsiteY584" fmla="*/ 2594907 h 3576557"/>
              <a:gd name="connsiteX585" fmla="*/ 1434391 w 7193749"/>
              <a:gd name="connsiteY585" fmla="*/ 2643898 h 3576557"/>
              <a:gd name="connsiteX586" fmla="*/ 1385963 w 7193749"/>
              <a:gd name="connsiteY586" fmla="*/ 2692889 h 3576557"/>
              <a:gd name="connsiteX587" fmla="*/ 1337521 w 7193749"/>
              <a:gd name="connsiteY587" fmla="*/ 2643898 h 3576557"/>
              <a:gd name="connsiteX588" fmla="*/ 1385963 w 7193749"/>
              <a:gd name="connsiteY588" fmla="*/ 2594907 h 3576557"/>
              <a:gd name="connsiteX589" fmla="*/ 2190616 w 7193749"/>
              <a:gd name="connsiteY589" fmla="*/ 2594905 h 3576557"/>
              <a:gd name="connsiteX590" fmla="*/ 2231241 w 7193749"/>
              <a:gd name="connsiteY590" fmla="*/ 2635994 h 3576557"/>
              <a:gd name="connsiteX591" fmla="*/ 2190616 w 7193749"/>
              <a:gd name="connsiteY591" fmla="*/ 2677083 h 3576557"/>
              <a:gd name="connsiteX592" fmla="*/ 2149991 w 7193749"/>
              <a:gd name="connsiteY592" fmla="*/ 2635994 h 3576557"/>
              <a:gd name="connsiteX593" fmla="*/ 2190616 w 7193749"/>
              <a:gd name="connsiteY593" fmla="*/ 2594905 h 3576557"/>
              <a:gd name="connsiteX594" fmla="*/ 6770314 w 7193749"/>
              <a:gd name="connsiteY594" fmla="*/ 2585425 h 3576557"/>
              <a:gd name="connsiteX595" fmla="*/ 6784376 w 7193749"/>
              <a:gd name="connsiteY595" fmla="*/ 2601228 h 3576557"/>
              <a:gd name="connsiteX596" fmla="*/ 6770314 w 7193749"/>
              <a:gd name="connsiteY596" fmla="*/ 2617031 h 3576557"/>
              <a:gd name="connsiteX597" fmla="*/ 6756252 w 7193749"/>
              <a:gd name="connsiteY597" fmla="*/ 2601228 h 3576557"/>
              <a:gd name="connsiteX598" fmla="*/ 6770314 w 7193749"/>
              <a:gd name="connsiteY598" fmla="*/ 2585425 h 3576557"/>
              <a:gd name="connsiteX599" fmla="*/ 5001560 w 7193749"/>
              <a:gd name="connsiteY599" fmla="*/ 2579102 h 3576557"/>
              <a:gd name="connsiteX600" fmla="*/ 5046874 w 7193749"/>
              <a:gd name="connsiteY600" fmla="*/ 2624933 h 3576557"/>
              <a:gd name="connsiteX601" fmla="*/ 5001560 w 7193749"/>
              <a:gd name="connsiteY601" fmla="*/ 2670764 h 3576557"/>
              <a:gd name="connsiteX602" fmla="*/ 4956247 w 7193749"/>
              <a:gd name="connsiteY602" fmla="*/ 2624933 h 3576557"/>
              <a:gd name="connsiteX603" fmla="*/ 5001560 w 7193749"/>
              <a:gd name="connsiteY603" fmla="*/ 2579102 h 3576557"/>
              <a:gd name="connsiteX604" fmla="*/ 201565 w 7193749"/>
              <a:gd name="connsiteY604" fmla="*/ 2563301 h 3576557"/>
              <a:gd name="connsiteX605" fmla="*/ 209378 w 7193749"/>
              <a:gd name="connsiteY605" fmla="*/ 2571203 h 3576557"/>
              <a:gd name="connsiteX606" fmla="*/ 201565 w 7193749"/>
              <a:gd name="connsiteY606" fmla="*/ 2579106 h 3576557"/>
              <a:gd name="connsiteX607" fmla="*/ 193751 w 7193749"/>
              <a:gd name="connsiteY607" fmla="*/ 2571203 h 3576557"/>
              <a:gd name="connsiteX608" fmla="*/ 201565 w 7193749"/>
              <a:gd name="connsiteY608" fmla="*/ 2563301 h 3576557"/>
              <a:gd name="connsiteX609" fmla="*/ 5801563 w 7193749"/>
              <a:gd name="connsiteY609" fmla="*/ 2550658 h 3576557"/>
              <a:gd name="connsiteX610" fmla="*/ 5871877 w 7193749"/>
              <a:gd name="connsiteY610" fmla="*/ 2624935 h 3576557"/>
              <a:gd name="connsiteX611" fmla="*/ 5801563 w 7193749"/>
              <a:gd name="connsiteY611" fmla="*/ 2699211 h 3576557"/>
              <a:gd name="connsiteX612" fmla="*/ 5731249 w 7193749"/>
              <a:gd name="connsiteY612" fmla="*/ 2624935 h 3576557"/>
              <a:gd name="connsiteX613" fmla="*/ 5801563 w 7193749"/>
              <a:gd name="connsiteY613" fmla="*/ 2550658 h 3576557"/>
              <a:gd name="connsiteX614" fmla="*/ 1164079 w 7193749"/>
              <a:gd name="connsiteY614" fmla="*/ 2550657 h 3576557"/>
              <a:gd name="connsiteX615" fmla="*/ 1206267 w 7193749"/>
              <a:gd name="connsiteY615" fmla="*/ 2591745 h 3576557"/>
              <a:gd name="connsiteX616" fmla="*/ 1164079 w 7193749"/>
              <a:gd name="connsiteY616" fmla="*/ 2632834 h 3576557"/>
              <a:gd name="connsiteX617" fmla="*/ 1121891 w 7193749"/>
              <a:gd name="connsiteY617" fmla="*/ 2591745 h 3576557"/>
              <a:gd name="connsiteX618" fmla="*/ 1164079 w 7193749"/>
              <a:gd name="connsiteY618" fmla="*/ 2550657 h 3576557"/>
              <a:gd name="connsiteX619" fmla="*/ 6992188 w 7193749"/>
              <a:gd name="connsiteY619" fmla="*/ 2541174 h 3576557"/>
              <a:gd name="connsiteX620" fmla="*/ 7000001 w 7193749"/>
              <a:gd name="connsiteY620" fmla="*/ 2549076 h 3576557"/>
              <a:gd name="connsiteX621" fmla="*/ 6992188 w 7193749"/>
              <a:gd name="connsiteY621" fmla="*/ 2556979 h 3576557"/>
              <a:gd name="connsiteX622" fmla="*/ 6984375 w 7193749"/>
              <a:gd name="connsiteY622" fmla="*/ 2549076 h 3576557"/>
              <a:gd name="connsiteX623" fmla="*/ 6992188 w 7193749"/>
              <a:gd name="connsiteY623" fmla="*/ 2541174 h 3576557"/>
              <a:gd name="connsiteX624" fmla="*/ 4615620 w 7193749"/>
              <a:gd name="connsiteY624" fmla="*/ 2534854 h 3576557"/>
              <a:gd name="connsiteX625" fmla="*/ 4631245 w 7193749"/>
              <a:gd name="connsiteY625" fmla="*/ 2545916 h 3576557"/>
              <a:gd name="connsiteX626" fmla="*/ 4615620 w 7193749"/>
              <a:gd name="connsiteY626" fmla="*/ 2556979 h 3576557"/>
              <a:gd name="connsiteX627" fmla="*/ 4599996 w 7193749"/>
              <a:gd name="connsiteY627" fmla="*/ 2545916 h 3576557"/>
              <a:gd name="connsiteX628" fmla="*/ 4615620 w 7193749"/>
              <a:gd name="connsiteY628" fmla="*/ 2534854 h 3576557"/>
              <a:gd name="connsiteX629" fmla="*/ 2571867 w 7193749"/>
              <a:gd name="connsiteY629" fmla="*/ 2534854 h 3576557"/>
              <a:gd name="connsiteX630" fmla="*/ 2593743 w 7193749"/>
              <a:gd name="connsiteY630" fmla="*/ 2556979 h 3576557"/>
              <a:gd name="connsiteX631" fmla="*/ 2571867 w 7193749"/>
              <a:gd name="connsiteY631" fmla="*/ 2579104 h 3576557"/>
              <a:gd name="connsiteX632" fmla="*/ 2549992 w 7193749"/>
              <a:gd name="connsiteY632" fmla="*/ 2556979 h 3576557"/>
              <a:gd name="connsiteX633" fmla="*/ 2571867 w 7193749"/>
              <a:gd name="connsiteY633" fmla="*/ 2534854 h 3576557"/>
              <a:gd name="connsiteX634" fmla="*/ 1951583 w 7193749"/>
              <a:gd name="connsiteY634" fmla="*/ 2512730 h 3576557"/>
              <a:gd name="connsiteX635" fmla="*/ 2015644 w 7193749"/>
              <a:gd name="connsiteY635" fmla="*/ 2575944 h 3576557"/>
              <a:gd name="connsiteX636" fmla="*/ 1951583 w 7193749"/>
              <a:gd name="connsiteY636" fmla="*/ 2639158 h 3576557"/>
              <a:gd name="connsiteX637" fmla="*/ 1887523 w 7193749"/>
              <a:gd name="connsiteY637" fmla="*/ 2575944 h 3576557"/>
              <a:gd name="connsiteX638" fmla="*/ 1951583 w 7193749"/>
              <a:gd name="connsiteY638" fmla="*/ 2512730 h 3576557"/>
              <a:gd name="connsiteX639" fmla="*/ 6028123 w 7193749"/>
              <a:gd name="connsiteY639" fmla="*/ 2512728 h 3576557"/>
              <a:gd name="connsiteX640" fmla="*/ 6087499 w 7193749"/>
              <a:gd name="connsiteY640" fmla="*/ 2572782 h 3576557"/>
              <a:gd name="connsiteX641" fmla="*/ 6028123 w 7193749"/>
              <a:gd name="connsiteY641" fmla="*/ 2632835 h 3576557"/>
              <a:gd name="connsiteX642" fmla="*/ 5968747 w 7193749"/>
              <a:gd name="connsiteY642" fmla="*/ 2572782 h 3576557"/>
              <a:gd name="connsiteX643" fmla="*/ 6028123 w 7193749"/>
              <a:gd name="connsiteY643" fmla="*/ 2512728 h 3576557"/>
              <a:gd name="connsiteX644" fmla="*/ 942204 w 7193749"/>
              <a:gd name="connsiteY644" fmla="*/ 2503247 h 3576557"/>
              <a:gd name="connsiteX645" fmla="*/ 975019 w 7193749"/>
              <a:gd name="connsiteY645" fmla="*/ 2538015 h 3576557"/>
              <a:gd name="connsiteX646" fmla="*/ 942204 w 7193749"/>
              <a:gd name="connsiteY646" fmla="*/ 2572783 h 3576557"/>
              <a:gd name="connsiteX647" fmla="*/ 909389 w 7193749"/>
              <a:gd name="connsiteY647" fmla="*/ 2538015 h 3576557"/>
              <a:gd name="connsiteX648" fmla="*/ 942204 w 7193749"/>
              <a:gd name="connsiteY648" fmla="*/ 2503247 h 3576557"/>
              <a:gd name="connsiteX649" fmla="*/ 5235936 w 7193749"/>
              <a:gd name="connsiteY649" fmla="*/ 2496927 h 3576557"/>
              <a:gd name="connsiteX650" fmla="*/ 5299999 w 7193749"/>
              <a:gd name="connsiteY650" fmla="*/ 2560141 h 3576557"/>
              <a:gd name="connsiteX651" fmla="*/ 5235936 w 7193749"/>
              <a:gd name="connsiteY651" fmla="*/ 2623354 h 3576557"/>
              <a:gd name="connsiteX652" fmla="*/ 5171873 w 7193749"/>
              <a:gd name="connsiteY652" fmla="*/ 2560141 h 3576557"/>
              <a:gd name="connsiteX653" fmla="*/ 5235936 w 7193749"/>
              <a:gd name="connsiteY653" fmla="*/ 2496927 h 3576557"/>
              <a:gd name="connsiteX654" fmla="*/ 6249998 w 7193749"/>
              <a:gd name="connsiteY654" fmla="*/ 2465319 h 3576557"/>
              <a:gd name="connsiteX655" fmla="*/ 6293750 w 7193749"/>
              <a:gd name="connsiteY655" fmla="*/ 2514310 h 3576557"/>
              <a:gd name="connsiteX656" fmla="*/ 6249998 w 7193749"/>
              <a:gd name="connsiteY656" fmla="*/ 2563301 h 3576557"/>
              <a:gd name="connsiteX657" fmla="*/ 6206248 w 7193749"/>
              <a:gd name="connsiteY657" fmla="*/ 2514310 h 3576557"/>
              <a:gd name="connsiteX658" fmla="*/ 6249998 w 7193749"/>
              <a:gd name="connsiteY658" fmla="*/ 2465319 h 3576557"/>
              <a:gd name="connsiteX659" fmla="*/ 718763 w 7193749"/>
              <a:gd name="connsiteY659" fmla="*/ 2458999 h 3576557"/>
              <a:gd name="connsiteX660" fmla="*/ 743765 w 7193749"/>
              <a:gd name="connsiteY660" fmla="*/ 2485864 h 3576557"/>
              <a:gd name="connsiteX661" fmla="*/ 718763 w 7193749"/>
              <a:gd name="connsiteY661" fmla="*/ 2512730 h 3576557"/>
              <a:gd name="connsiteX662" fmla="*/ 693767 w 7193749"/>
              <a:gd name="connsiteY662" fmla="*/ 2485864 h 3576557"/>
              <a:gd name="connsiteX663" fmla="*/ 718763 w 7193749"/>
              <a:gd name="connsiteY663" fmla="*/ 2458999 h 3576557"/>
              <a:gd name="connsiteX664" fmla="*/ 3195306 w 7193749"/>
              <a:gd name="connsiteY664" fmla="*/ 2458997 h 3576557"/>
              <a:gd name="connsiteX665" fmla="*/ 3203121 w 7193749"/>
              <a:gd name="connsiteY665" fmla="*/ 2462157 h 3576557"/>
              <a:gd name="connsiteX666" fmla="*/ 3195306 w 7193749"/>
              <a:gd name="connsiteY666" fmla="*/ 2465318 h 3576557"/>
              <a:gd name="connsiteX667" fmla="*/ 3187494 w 7193749"/>
              <a:gd name="connsiteY667" fmla="*/ 2462157 h 3576557"/>
              <a:gd name="connsiteX668" fmla="*/ 3195306 w 7193749"/>
              <a:gd name="connsiteY668" fmla="*/ 2458997 h 3576557"/>
              <a:gd name="connsiteX669" fmla="*/ 3992183 w 7193749"/>
              <a:gd name="connsiteY669" fmla="*/ 2452676 h 3576557"/>
              <a:gd name="connsiteX670" fmla="*/ 3999998 w 7193749"/>
              <a:gd name="connsiteY670" fmla="*/ 2458999 h 3576557"/>
              <a:gd name="connsiteX671" fmla="*/ 3992183 w 7193749"/>
              <a:gd name="connsiteY671" fmla="*/ 2465321 h 3576557"/>
              <a:gd name="connsiteX672" fmla="*/ 3984370 w 7193749"/>
              <a:gd name="connsiteY672" fmla="*/ 2458999 h 3576557"/>
              <a:gd name="connsiteX673" fmla="*/ 3992183 w 7193749"/>
              <a:gd name="connsiteY673" fmla="*/ 2452676 h 3576557"/>
              <a:gd name="connsiteX674" fmla="*/ 1720333 w 7193749"/>
              <a:gd name="connsiteY674" fmla="*/ 2443196 h 3576557"/>
              <a:gd name="connsiteX675" fmla="*/ 1790650 w 7193749"/>
              <a:gd name="connsiteY675" fmla="*/ 2514312 h 3576557"/>
              <a:gd name="connsiteX676" fmla="*/ 1720333 w 7193749"/>
              <a:gd name="connsiteY676" fmla="*/ 2585428 h 3576557"/>
              <a:gd name="connsiteX677" fmla="*/ 1650024 w 7193749"/>
              <a:gd name="connsiteY677" fmla="*/ 2514312 h 3576557"/>
              <a:gd name="connsiteX678" fmla="*/ 1720333 w 7193749"/>
              <a:gd name="connsiteY678" fmla="*/ 2443196 h 3576557"/>
              <a:gd name="connsiteX679" fmla="*/ 6473437 w 7193749"/>
              <a:gd name="connsiteY679" fmla="*/ 2436873 h 3576557"/>
              <a:gd name="connsiteX680" fmla="*/ 6503124 w 7193749"/>
              <a:gd name="connsiteY680" fmla="*/ 2466899 h 3576557"/>
              <a:gd name="connsiteX681" fmla="*/ 6473437 w 7193749"/>
              <a:gd name="connsiteY681" fmla="*/ 2496925 h 3576557"/>
              <a:gd name="connsiteX682" fmla="*/ 6443750 w 7193749"/>
              <a:gd name="connsiteY682" fmla="*/ 2466899 h 3576557"/>
              <a:gd name="connsiteX683" fmla="*/ 6473437 w 7193749"/>
              <a:gd name="connsiteY683" fmla="*/ 2436873 h 3576557"/>
              <a:gd name="connsiteX684" fmla="*/ 2323429 w 7193749"/>
              <a:gd name="connsiteY684" fmla="*/ 2436873 h 3576557"/>
              <a:gd name="connsiteX685" fmla="*/ 2365616 w 7193749"/>
              <a:gd name="connsiteY685" fmla="*/ 2481124 h 3576557"/>
              <a:gd name="connsiteX686" fmla="*/ 2323429 w 7193749"/>
              <a:gd name="connsiteY686" fmla="*/ 2525374 h 3576557"/>
              <a:gd name="connsiteX687" fmla="*/ 2281241 w 7193749"/>
              <a:gd name="connsiteY687" fmla="*/ 2481124 h 3576557"/>
              <a:gd name="connsiteX688" fmla="*/ 2323429 w 7193749"/>
              <a:gd name="connsiteY688" fmla="*/ 2436873 h 3576557"/>
              <a:gd name="connsiteX689" fmla="*/ 5470311 w 7193749"/>
              <a:gd name="connsiteY689" fmla="*/ 2421070 h 3576557"/>
              <a:gd name="connsiteX690" fmla="*/ 5553123 w 7193749"/>
              <a:gd name="connsiteY690" fmla="*/ 2503247 h 3576557"/>
              <a:gd name="connsiteX691" fmla="*/ 5470311 w 7193749"/>
              <a:gd name="connsiteY691" fmla="*/ 2585425 h 3576557"/>
              <a:gd name="connsiteX692" fmla="*/ 5387499 w 7193749"/>
              <a:gd name="connsiteY692" fmla="*/ 2503247 h 3576557"/>
              <a:gd name="connsiteX693" fmla="*/ 5470311 w 7193749"/>
              <a:gd name="connsiteY693" fmla="*/ 2421070 h 3576557"/>
              <a:gd name="connsiteX694" fmla="*/ 495328 w 7193749"/>
              <a:gd name="connsiteY694" fmla="*/ 2421070 h 3576557"/>
              <a:gd name="connsiteX695" fmla="*/ 506264 w 7193749"/>
              <a:gd name="connsiteY695" fmla="*/ 2436873 h 3576557"/>
              <a:gd name="connsiteX696" fmla="*/ 495328 w 7193749"/>
              <a:gd name="connsiteY696" fmla="*/ 2452676 h 3576557"/>
              <a:gd name="connsiteX697" fmla="*/ 484390 w 7193749"/>
              <a:gd name="connsiteY697" fmla="*/ 2436873 h 3576557"/>
              <a:gd name="connsiteX698" fmla="*/ 495328 w 7193749"/>
              <a:gd name="connsiteY698" fmla="*/ 2421070 h 3576557"/>
              <a:gd name="connsiteX699" fmla="*/ 4864059 w 7193749"/>
              <a:gd name="connsiteY699" fmla="*/ 2421069 h 3576557"/>
              <a:gd name="connsiteX700" fmla="*/ 4912497 w 7193749"/>
              <a:gd name="connsiteY700" fmla="*/ 2470060 h 3576557"/>
              <a:gd name="connsiteX701" fmla="*/ 4864059 w 7193749"/>
              <a:gd name="connsiteY701" fmla="*/ 2519051 h 3576557"/>
              <a:gd name="connsiteX702" fmla="*/ 4815621 w 7193749"/>
              <a:gd name="connsiteY702" fmla="*/ 2470060 h 3576557"/>
              <a:gd name="connsiteX703" fmla="*/ 4864059 w 7193749"/>
              <a:gd name="connsiteY703" fmla="*/ 2421069 h 3576557"/>
              <a:gd name="connsiteX704" fmla="*/ 3393743 w 7193749"/>
              <a:gd name="connsiteY704" fmla="*/ 2414748 h 3576557"/>
              <a:gd name="connsiteX705" fmla="*/ 3396867 w 7193749"/>
              <a:gd name="connsiteY705" fmla="*/ 2417908 h 3576557"/>
              <a:gd name="connsiteX706" fmla="*/ 3393743 w 7193749"/>
              <a:gd name="connsiteY706" fmla="*/ 2421069 h 3576557"/>
              <a:gd name="connsiteX707" fmla="*/ 3390618 w 7193749"/>
              <a:gd name="connsiteY707" fmla="*/ 2417908 h 3576557"/>
              <a:gd name="connsiteX708" fmla="*/ 3393743 w 7193749"/>
              <a:gd name="connsiteY708" fmla="*/ 2414748 h 3576557"/>
              <a:gd name="connsiteX709" fmla="*/ 2735930 w 7193749"/>
              <a:gd name="connsiteY709" fmla="*/ 2414748 h 3576557"/>
              <a:gd name="connsiteX710" fmla="*/ 2759367 w 7193749"/>
              <a:gd name="connsiteY710" fmla="*/ 2436873 h 3576557"/>
              <a:gd name="connsiteX711" fmla="*/ 2735930 w 7193749"/>
              <a:gd name="connsiteY711" fmla="*/ 2458999 h 3576557"/>
              <a:gd name="connsiteX712" fmla="*/ 2712492 w 7193749"/>
              <a:gd name="connsiteY712" fmla="*/ 2436873 h 3576557"/>
              <a:gd name="connsiteX713" fmla="*/ 2735930 w 7193749"/>
              <a:gd name="connsiteY713" fmla="*/ 2414748 h 3576557"/>
              <a:gd name="connsiteX714" fmla="*/ 6695316 w 7193749"/>
              <a:gd name="connsiteY714" fmla="*/ 2405267 h 3576557"/>
              <a:gd name="connsiteX715" fmla="*/ 6703130 w 7193749"/>
              <a:gd name="connsiteY715" fmla="*/ 2413170 h 3576557"/>
              <a:gd name="connsiteX716" fmla="*/ 6695316 w 7193749"/>
              <a:gd name="connsiteY716" fmla="*/ 2421074 h 3576557"/>
              <a:gd name="connsiteX717" fmla="*/ 6687502 w 7193749"/>
              <a:gd name="connsiteY717" fmla="*/ 2413170 h 3576557"/>
              <a:gd name="connsiteX718" fmla="*/ 6695316 w 7193749"/>
              <a:gd name="connsiteY718" fmla="*/ 2405267 h 3576557"/>
              <a:gd name="connsiteX719" fmla="*/ 1487516 w 7193749"/>
              <a:gd name="connsiteY719" fmla="*/ 2405267 h 3576557"/>
              <a:gd name="connsiteX720" fmla="*/ 1546895 w 7193749"/>
              <a:gd name="connsiteY720" fmla="*/ 2462159 h 3576557"/>
              <a:gd name="connsiteX721" fmla="*/ 1487516 w 7193749"/>
              <a:gd name="connsiteY721" fmla="*/ 2519051 h 3576557"/>
              <a:gd name="connsiteX722" fmla="*/ 1428140 w 7193749"/>
              <a:gd name="connsiteY722" fmla="*/ 2462159 h 3576557"/>
              <a:gd name="connsiteX723" fmla="*/ 1487516 w 7193749"/>
              <a:gd name="connsiteY723" fmla="*/ 2405267 h 3576557"/>
              <a:gd name="connsiteX724" fmla="*/ 4451558 w 7193749"/>
              <a:gd name="connsiteY724" fmla="*/ 2398945 h 3576557"/>
              <a:gd name="connsiteX725" fmla="*/ 4481245 w 7193749"/>
              <a:gd name="connsiteY725" fmla="*/ 2428971 h 3576557"/>
              <a:gd name="connsiteX726" fmla="*/ 4451558 w 7193749"/>
              <a:gd name="connsiteY726" fmla="*/ 2458997 h 3576557"/>
              <a:gd name="connsiteX727" fmla="*/ 4421871 w 7193749"/>
              <a:gd name="connsiteY727" fmla="*/ 2428971 h 3576557"/>
              <a:gd name="connsiteX728" fmla="*/ 4451558 w 7193749"/>
              <a:gd name="connsiteY728" fmla="*/ 2398945 h 3576557"/>
              <a:gd name="connsiteX729" fmla="*/ 271875 w 7193749"/>
              <a:gd name="connsiteY729" fmla="*/ 2376820 h 3576557"/>
              <a:gd name="connsiteX730" fmla="*/ 275000 w 7193749"/>
              <a:gd name="connsiteY730" fmla="*/ 2384722 h 3576557"/>
              <a:gd name="connsiteX731" fmla="*/ 271875 w 7193749"/>
              <a:gd name="connsiteY731" fmla="*/ 2392625 h 3576557"/>
              <a:gd name="connsiteX732" fmla="*/ 268751 w 7193749"/>
              <a:gd name="connsiteY732" fmla="*/ 2384722 h 3576557"/>
              <a:gd name="connsiteX733" fmla="*/ 271875 w 7193749"/>
              <a:gd name="connsiteY733" fmla="*/ 2376820 h 3576557"/>
              <a:gd name="connsiteX734" fmla="*/ 5703125 w 7193749"/>
              <a:gd name="connsiteY734" fmla="*/ 2367339 h 3576557"/>
              <a:gd name="connsiteX735" fmla="*/ 5781250 w 7193749"/>
              <a:gd name="connsiteY735" fmla="*/ 2446356 h 3576557"/>
              <a:gd name="connsiteX736" fmla="*/ 5703125 w 7193749"/>
              <a:gd name="connsiteY736" fmla="*/ 2525373 h 3576557"/>
              <a:gd name="connsiteX737" fmla="*/ 5624999 w 7193749"/>
              <a:gd name="connsiteY737" fmla="*/ 2446356 h 3576557"/>
              <a:gd name="connsiteX738" fmla="*/ 5703125 w 7193749"/>
              <a:gd name="connsiteY738" fmla="*/ 2367339 h 3576557"/>
              <a:gd name="connsiteX739" fmla="*/ 1256266 w 7193749"/>
              <a:gd name="connsiteY739" fmla="*/ 2367339 h 3576557"/>
              <a:gd name="connsiteX740" fmla="*/ 1293765 w 7193749"/>
              <a:gd name="connsiteY740" fmla="*/ 2410008 h 3576557"/>
              <a:gd name="connsiteX741" fmla="*/ 1256266 w 7193749"/>
              <a:gd name="connsiteY741" fmla="*/ 2452676 h 3576557"/>
              <a:gd name="connsiteX742" fmla="*/ 1218771 w 7193749"/>
              <a:gd name="connsiteY742" fmla="*/ 2410008 h 3576557"/>
              <a:gd name="connsiteX743" fmla="*/ 1256266 w 7193749"/>
              <a:gd name="connsiteY743" fmla="*/ 2367339 h 3576557"/>
              <a:gd name="connsiteX744" fmla="*/ 6915624 w 7193749"/>
              <a:gd name="connsiteY744" fmla="*/ 2354696 h 3576557"/>
              <a:gd name="connsiteX745" fmla="*/ 6918748 w 7193749"/>
              <a:gd name="connsiteY745" fmla="*/ 2357857 h 3576557"/>
              <a:gd name="connsiteX746" fmla="*/ 6915624 w 7193749"/>
              <a:gd name="connsiteY746" fmla="*/ 2361017 h 3576557"/>
              <a:gd name="connsiteX747" fmla="*/ 6912499 w 7193749"/>
              <a:gd name="connsiteY747" fmla="*/ 2357857 h 3576557"/>
              <a:gd name="connsiteX748" fmla="*/ 6915624 w 7193749"/>
              <a:gd name="connsiteY748" fmla="*/ 2354696 h 3576557"/>
              <a:gd name="connsiteX749" fmla="*/ 2078148 w 7193749"/>
              <a:gd name="connsiteY749" fmla="*/ 2338893 h 3576557"/>
              <a:gd name="connsiteX750" fmla="*/ 2149993 w 7193749"/>
              <a:gd name="connsiteY750" fmla="*/ 2414750 h 3576557"/>
              <a:gd name="connsiteX751" fmla="*/ 2078148 w 7193749"/>
              <a:gd name="connsiteY751" fmla="*/ 2490606 h 3576557"/>
              <a:gd name="connsiteX752" fmla="*/ 2006267 w 7193749"/>
              <a:gd name="connsiteY752" fmla="*/ 2414750 h 3576557"/>
              <a:gd name="connsiteX753" fmla="*/ 2078148 w 7193749"/>
              <a:gd name="connsiteY753" fmla="*/ 2338893 h 3576557"/>
              <a:gd name="connsiteX754" fmla="*/ 5114061 w 7193749"/>
              <a:gd name="connsiteY754" fmla="*/ 2332571 h 3576557"/>
              <a:gd name="connsiteX755" fmla="*/ 5187500 w 7193749"/>
              <a:gd name="connsiteY755" fmla="*/ 2403687 h 3576557"/>
              <a:gd name="connsiteX756" fmla="*/ 5114061 w 7193749"/>
              <a:gd name="connsiteY756" fmla="*/ 2474803 h 3576557"/>
              <a:gd name="connsiteX757" fmla="*/ 5040623 w 7193749"/>
              <a:gd name="connsiteY757" fmla="*/ 2403687 h 3576557"/>
              <a:gd name="connsiteX758" fmla="*/ 5114061 w 7193749"/>
              <a:gd name="connsiteY758" fmla="*/ 2332571 h 3576557"/>
              <a:gd name="connsiteX759" fmla="*/ 5929684 w 7193749"/>
              <a:gd name="connsiteY759" fmla="*/ 2323089 h 3576557"/>
              <a:gd name="connsiteX760" fmla="*/ 5996872 w 7193749"/>
              <a:gd name="connsiteY760" fmla="*/ 2391043 h 3576557"/>
              <a:gd name="connsiteX761" fmla="*/ 5929684 w 7193749"/>
              <a:gd name="connsiteY761" fmla="*/ 2458997 h 3576557"/>
              <a:gd name="connsiteX762" fmla="*/ 5862497 w 7193749"/>
              <a:gd name="connsiteY762" fmla="*/ 2391043 h 3576557"/>
              <a:gd name="connsiteX763" fmla="*/ 5929684 w 7193749"/>
              <a:gd name="connsiteY763" fmla="*/ 2323089 h 3576557"/>
              <a:gd name="connsiteX764" fmla="*/ 2910930 w 7193749"/>
              <a:gd name="connsiteY764" fmla="*/ 2323089 h 3576557"/>
              <a:gd name="connsiteX765" fmla="*/ 2921867 w 7193749"/>
              <a:gd name="connsiteY765" fmla="*/ 2334151 h 3576557"/>
              <a:gd name="connsiteX766" fmla="*/ 2910930 w 7193749"/>
              <a:gd name="connsiteY766" fmla="*/ 2345214 h 3576557"/>
              <a:gd name="connsiteX767" fmla="*/ 2899992 w 7193749"/>
              <a:gd name="connsiteY767" fmla="*/ 2334151 h 3576557"/>
              <a:gd name="connsiteX768" fmla="*/ 2910930 w 7193749"/>
              <a:gd name="connsiteY768" fmla="*/ 2323089 h 3576557"/>
              <a:gd name="connsiteX769" fmla="*/ 1029702 w 7193749"/>
              <a:gd name="connsiteY769" fmla="*/ 2323089 h 3576557"/>
              <a:gd name="connsiteX770" fmla="*/ 1062519 w 7193749"/>
              <a:gd name="connsiteY770" fmla="*/ 2357857 h 3576557"/>
              <a:gd name="connsiteX771" fmla="*/ 1029702 w 7193749"/>
              <a:gd name="connsiteY771" fmla="*/ 2392625 h 3576557"/>
              <a:gd name="connsiteX772" fmla="*/ 996890 w 7193749"/>
              <a:gd name="connsiteY772" fmla="*/ 2357857 h 3576557"/>
              <a:gd name="connsiteX773" fmla="*/ 1029702 w 7193749"/>
              <a:gd name="connsiteY773" fmla="*/ 2323089 h 3576557"/>
              <a:gd name="connsiteX774" fmla="*/ 4276558 w 7193749"/>
              <a:gd name="connsiteY774" fmla="*/ 2316768 h 3576557"/>
              <a:gd name="connsiteX775" fmla="*/ 4287496 w 7193749"/>
              <a:gd name="connsiteY775" fmla="*/ 2327831 h 3576557"/>
              <a:gd name="connsiteX776" fmla="*/ 4276558 w 7193749"/>
              <a:gd name="connsiteY776" fmla="*/ 2338893 h 3576557"/>
              <a:gd name="connsiteX777" fmla="*/ 4265620 w 7193749"/>
              <a:gd name="connsiteY777" fmla="*/ 2327831 h 3576557"/>
              <a:gd name="connsiteX778" fmla="*/ 4276558 w 7193749"/>
              <a:gd name="connsiteY778" fmla="*/ 2316768 h 3576557"/>
              <a:gd name="connsiteX779" fmla="*/ 2471866 w 7193749"/>
              <a:gd name="connsiteY779" fmla="*/ 2300965 h 3576557"/>
              <a:gd name="connsiteX780" fmla="*/ 2512491 w 7193749"/>
              <a:gd name="connsiteY780" fmla="*/ 2342053 h 3576557"/>
              <a:gd name="connsiteX781" fmla="*/ 2471866 w 7193749"/>
              <a:gd name="connsiteY781" fmla="*/ 2383142 h 3576557"/>
              <a:gd name="connsiteX782" fmla="*/ 2431241 w 7193749"/>
              <a:gd name="connsiteY782" fmla="*/ 2342053 h 3576557"/>
              <a:gd name="connsiteX783" fmla="*/ 2471866 w 7193749"/>
              <a:gd name="connsiteY783" fmla="*/ 2300965 h 3576557"/>
              <a:gd name="connsiteX784" fmla="*/ 4717184 w 7193749"/>
              <a:gd name="connsiteY784" fmla="*/ 2294643 h 3576557"/>
              <a:gd name="connsiteX785" fmla="*/ 4765622 w 7193749"/>
              <a:gd name="connsiteY785" fmla="*/ 2338893 h 3576557"/>
              <a:gd name="connsiteX786" fmla="*/ 4717184 w 7193749"/>
              <a:gd name="connsiteY786" fmla="*/ 2383144 h 3576557"/>
              <a:gd name="connsiteX787" fmla="*/ 4668746 w 7193749"/>
              <a:gd name="connsiteY787" fmla="*/ 2338893 h 3576557"/>
              <a:gd name="connsiteX788" fmla="*/ 4717184 w 7193749"/>
              <a:gd name="connsiteY788" fmla="*/ 2294643 h 3576557"/>
              <a:gd name="connsiteX789" fmla="*/ 6160936 w 7193749"/>
              <a:gd name="connsiteY789" fmla="*/ 2285162 h 3576557"/>
              <a:gd name="connsiteX790" fmla="*/ 6212498 w 7193749"/>
              <a:gd name="connsiteY790" fmla="*/ 2338893 h 3576557"/>
              <a:gd name="connsiteX791" fmla="*/ 6160936 w 7193749"/>
              <a:gd name="connsiteY791" fmla="*/ 2392625 h 3576557"/>
              <a:gd name="connsiteX792" fmla="*/ 6109373 w 7193749"/>
              <a:gd name="connsiteY792" fmla="*/ 2338893 h 3576557"/>
              <a:gd name="connsiteX793" fmla="*/ 6160936 w 7193749"/>
              <a:gd name="connsiteY793" fmla="*/ 2285162 h 3576557"/>
              <a:gd name="connsiteX794" fmla="*/ 1835961 w 7193749"/>
              <a:gd name="connsiteY794" fmla="*/ 2285162 h 3576557"/>
              <a:gd name="connsiteX795" fmla="*/ 1903145 w 7193749"/>
              <a:gd name="connsiteY795" fmla="*/ 2353116 h 3576557"/>
              <a:gd name="connsiteX796" fmla="*/ 1835961 w 7193749"/>
              <a:gd name="connsiteY796" fmla="*/ 2421070 h 3576557"/>
              <a:gd name="connsiteX797" fmla="*/ 1768768 w 7193749"/>
              <a:gd name="connsiteY797" fmla="*/ 2353116 h 3576557"/>
              <a:gd name="connsiteX798" fmla="*/ 1835961 w 7193749"/>
              <a:gd name="connsiteY798" fmla="*/ 2285162 h 3576557"/>
              <a:gd name="connsiteX799" fmla="*/ 803145 w 7193749"/>
              <a:gd name="connsiteY799" fmla="*/ 2278841 h 3576557"/>
              <a:gd name="connsiteX800" fmla="*/ 825015 w 7193749"/>
              <a:gd name="connsiteY800" fmla="*/ 2300967 h 3576557"/>
              <a:gd name="connsiteX801" fmla="*/ 803145 w 7193749"/>
              <a:gd name="connsiteY801" fmla="*/ 2323092 h 3576557"/>
              <a:gd name="connsiteX802" fmla="*/ 781265 w 7193749"/>
              <a:gd name="connsiteY802" fmla="*/ 2300967 h 3576557"/>
              <a:gd name="connsiteX803" fmla="*/ 803145 w 7193749"/>
              <a:gd name="connsiteY803" fmla="*/ 2278841 h 3576557"/>
              <a:gd name="connsiteX804" fmla="*/ 5351560 w 7193749"/>
              <a:gd name="connsiteY804" fmla="*/ 2256716 h 3576557"/>
              <a:gd name="connsiteX805" fmla="*/ 5434373 w 7193749"/>
              <a:gd name="connsiteY805" fmla="*/ 2338893 h 3576557"/>
              <a:gd name="connsiteX806" fmla="*/ 5351560 w 7193749"/>
              <a:gd name="connsiteY806" fmla="*/ 2421070 h 3576557"/>
              <a:gd name="connsiteX807" fmla="*/ 5268748 w 7193749"/>
              <a:gd name="connsiteY807" fmla="*/ 2338893 h 3576557"/>
              <a:gd name="connsiteX808" fmla="*/ 5351560 w 7193749"/>
              <a:gd name="connsiteY808" fmla="*/ 2256716 h 3576557"/>
              <a:gd name="connsiteX809" fmla="*/ 4089058 w 7193749"/>
              <a:gd name="connsiteY809" fmla="*/ 2247234 h 3576557"/>
              <a:gd name="connsiteX810" fmla="*/ 4096872 w 7193749"/>
              <a:gd name="connsiteY810" fmla="*/ 2251976 h 3576557"/>
              <a:gd name="connsiteX811" fmla="*/ 4089058 w 7193749"/>
              <a:gd name="connsiteY811" fmla="*/ 2256718 h 3576557"/>
              <a:gd name="connsiteX812" fmla="*/ 4081244 w 7193749"/>
              <a:gd name="connsiteY812" fmla="*/ 2251976 h 3576557"/>
              <a:gd name="connsiteX813" fmla="*/ 4089058 w 7193749"/>
              <a:gd name="connsiteY813" fmla="*/ 2247234 h 3576557"/>
              <a:gd name="connsiteX814" fmla="*/ 3096868 w 7193749"/>
              <a:gd name="connsiteY814" fmla="*/ 2247234 h 3576557"/>
              <a:gd name="connsiteX815" fmla="*/ 3099992 w 7193749"/>
              <a:gd name="connsiteY815" fmla="*/ 2255136 h 3576557"/>
              <a:gd name="connsiteX816" fmla="*/ 3096868 w 7193749"/>
              <a:gd name="connsiteY816" fmla="*/ 2263040 h 3576557"/>
              <a:gd name="connsiteX817" fmla="*/ 3093743 w 7193749"/>
              <a:gd name="connsiteY817" fmla="*/ 2255136 h 3576557"/>
              <a:gd name="connsiteX818" fmla="*/ 3096868 w 7193749"/>
              <a:gd name="connsiteY818" fmla="*/ 2247234 h 3576557"/>
              <a:gd name="connsiteX819" fmla="*/ 6384376 w 7193749"/>
              <a:gd name="connsiteY819" fmla="*/ 2240913 h 3576557"/>
              <a:gd name="connsiteX820" fmla="*/ 6421876 w 7193749"/>
              <a:gd name="connsiteY820" fmla="*/ 2282002 h 3576557"/>
              <a:gd name="connsiteX821" fmla="*/ 6384376 w 7193749"/>
              <a:gd name="connsiteY821" fmla="*/ 2323090 h 3576557"/>
              <a:gd name="connsiteX822" fmla="*/ 6346875 w 7193749"/>
              <a:gd name="connsiteY822" fmla="*/ 2282002 h 3576557"/>
              <a:gd name="connsiteX823" fmla="*/ 6384376 w 7193749"/>
              <a:gd name="connsiteY823" fmla="*/ 2240913 h 3576557"/>
              <a:gd name="connsiteX824" fmla="*/ 576576 w 7193749"/>
              <a:gd name="connsiteY824" fmla="*/ 2240913 h 3576557"/>
              <a:gd name="connsiteX825" fmla="*/ 587517 w 7193749"/>
              <a:gd name="connsiteY825" fmla="*/ 2248815 h 3576557"/>
              <a:gd name="connsiteX826" fmla="*/ 576576 w 7193749"/>
              <a:gd name="connsiteY826" fmla="*/ 2256719 h 3576557"/>
              <a:gd name="connsiteX827" fmla="*/ 565638 w 7193749"/>
              <a:gd name="connsiteY827" fmla="*/ 2248815 h 3576557"/>
              <a:gd name="connsiteX828" fmla="*/ 576576 w 7193749"/>
              <a:gd name="connsiteY828" fmla="*/ 2240913 h 3576557"/>
              <a:gd name="connsiteX829" fmla="*/ 1600021 w 7193749"/>
              <a:gd name="connsiteY829" fmla="*/ 2234591 h 3576557"/>
              <a:gd name="connsiteX830" fmla="*/ 1659398 w 7193749"/>
              <a:gd name="connsiteY830" fmla="*/ 2294644 h 3576557"/>
              <a:gd name="connsiteX831" fmla="*/ 1600021 w 7193749"/>
              <a:gd name="connsiteY831" fmla="*/ 2354698 h 3576557"/>
              <a:gd name="connsiteX832" fmla="*/ 1540643 w 7193749"/>
              <a:gd name="connsiteY832" fmla="*/ 2294644 h 3576557"/>
              <a:gd name="connsiteX833" fmla="*/ 1600021 w 7193749"/>
              <a:gd name="connsiteY833" fmla="*/ 2234591 h 3576557"/>
              <a:gd name="connsiteX834" fmla="*/ 6606250 w 7193749"/>
              <a:gd name="connsiteY834" fmla="*/ 2209307 h 3576557"/>
              <a:gd name="connsiteX835" fmla="*/ 6621874 w 7193749"/>
              <a:gd name="connsiteY835" fmla="*/ 2225110 h 3576557"/>
              <a:gd name="connsiteX836" fmla="*/ 6606250 w 7193749"/>
              <a:gd name="connsiteY836" fmla="*/ 2240913 h 3576557"/>
              <a:gd name="connsiteX837" fmla="*/ 6590625 w 7193749"/>
              <a:gd name="connsiteY837" fmla="*/ 2225110 h 3576557"/>
              <a:gd name="connsiteX838" fmla="*/ 6606250 w 7193749"/>
              <a:gd name="connsiteY838" fmla="*/ 2209307 h 3576557"/>
              <a:gd name="connsiteX839" fmla="*/ 2218741 w 7193749"/>
              <a:gd name="connsiteY839" fmla="*/ 2209305 h 3576557"/>
              <a:gd name="connsiteX840" fmla="*/ 2274990 w 7193749"/>
              <a:gd name="connsiteY840" fmla="*/ 2266197 h 3576557"/>
              <a:gd name="connsiteX841" fmla="*/ 2218741 w 7193749"/>
              <a:gd name="connsiteY841" fmla="*/ 2323089 h 3576557"/>
              <a:gd name="connsiteX842" fmla="*/ 2162491 w 7193749"/>
              <a:gd name="connsiteY842" fmla="*/ 2266197 h 3576557"/>
              <a:gd name="connsiteX843" fmla="*/ 2218741 w 7193749"/>
              <a:gd name="connsiteY843" fmla="*/ 2209305 h 3576557"/>
              <a:gd name="connsiteX844" fmla="*/ 354689 w 7193749"/>
              <a:gd name="connsiteY844" fmla="*/ 2196664 h 3576557"/>
              <a:gd name="connsiteX845" fmla="*/ 359377 w 7193749"/>
              <a:gd name="connsiteY845" fmla="*/ 2199824 h 3576557"/>
              <a:gd name="connsiteX846" fmla="*/ 354689 w 7193749"/>
              <a:gd name="connsiteY846" fmla="*/ 2202985 h 3576557"/>
              <a:gd name="connsiteX847" fmla="*/ 349999 w 7193749"/>
              <a:gd name="connsiteY847" fmla="*/ 2199824 h 3576557"/>
              <a:gd name="connsiteX848" fmla="*/ 354689 w 7193749"/>
              <a:gd name="connsiteY848" fmla="*/ 2196664 h 3576557"/>
              <a:gd name="connsiteX849" fmla="*/ 5589061 w 7193749"/>
              <a:gd name="connsiteY849" fmla="*/ 2196663 h 3576557"/>
              <a:gd name="connsiteX850" fmla="*/ 5671874 w 7193749"/>
              <a:gd name="connsiteY850" fmla="*/ 2278840 h 3576557"/>
              <a:gd name="connsiteX851" fmla="*/ 5589061 w 7193749"/>
              <a:gd name="connsiteY851" fmla="*/ 2361017 h 3576557"/>
              <a:gd name="connsiteX852" fmla="*/ 5506249 w 7193749"/>
              <a:gd name="connsiteY852" fmla="*/ 2278840 h 3576557"/>
              <a:gd name="connsiteX853" fmla="*/ 5589061 w 7193749"/>
              <a:gd name="connsiteY853" fmla="*/ 2196663 h 3576557"/>
              <a:gd name="connsiteX854" fmla="*/ 4971873 w 7193749"/>
              <a:gd name="connsiteY854" fmla="*/ 2196663 h 3576557"/>
              <a:gd name="connsiteX855" fmla="*/ 5031249 w 7193749"/>
              <a:gd name="connsiteY855" fmla="*/ 2259876 h 3576557"/>
              <a:gd name="connsiteX856" fmla="*/ 4971873 w 7193749"/>
              <a:gd name="connsiteY856" fmla="*/ 2323090 h 3576557"/>
              <a:gd name="connsiteX857" fmla="*/ 4912497 w 7193749"/>
              <a:gd name="connsiteY857" fmla="*/ 2259876 h 3576557"/>
              <a:gd name="connsiteX858" fmla="*/ 4971873 w 7193749"/>
              <a:gd name="connsiteY858" fmla="*/ 2196663 h 3576557"/>
              <a:gd name="connsiteX859" fmla="*/ 1364079 w 7193749"/>
              <a:gd name="connsiteY859" fmla="*/ 2187180 h 3576557"/>
              <a:gd name="connsiteX860" fmla="*/ 1412517 w 7193749"/>
              <a:gd name="connsiteY860" fmla="*/ 2233011 h 3576557"/>
              <a:gd name="connsiteX861" fmla="*/ 1364079 w 7193749"/>
              <a:gd name="connsiteY861" fmla="*/ 2278841 h 3576557"/>
              <a:gd name="connsiteX862" fmla="*/ 1315638 w 7193749"/>
              <a:gd name="connsiteY862" fmla="*/ 2233011 h 3576557"/>
              <a:gd name="connsiteX863" fmla="*/ 1364079 w 7193749"/>
              <a:gd name="connsiteY863" fmla="*/ 2187180 h 3576557"/>
              <a:gd name="connsiteX864" fmla="*/ 3893744 w 7193749"/>
              <a:gd name="connsiteY864" fmla="*/ 2180859 h 3576557"/>
              <a:gd name="connsiteX865" fmla="*/ 3915620 w 7193749"/>
              <a:gd name="connsiteY865" fmla="*/ 2199824 h 3576557"/>
              <a:gd name="connsiteX866" fmla="*/ 3893744 w 7193749"/>
              <a:gd name="connsiteY866" fmla="*/ 2218789 h 3576557"/>
              <a:gd name="connsiteX867" fmla="*/ 3871869 w 7193749"/>
              <a:gd name="connsiteY867" fmla="*/ 2199824 h 3576557"/>
              <a:gd name="connsiteX868" fmla="*/ 3893744 w 7193749"/>
              <a:gd name="connsiteY868" fmla="*/ 2180859 h 3576557"/>
              <a:gd name="connsiteX869" fmla="*/ 3293743 w 7193749"/>
              <a:gd name="connsiteY869" fmla="*/ 2180859 h 3576557"/>
              <a:gd name="connsiteX870" fmla="*/ 3315619 w 7193749"/>
              <a:gd name="connsiteY870" fmla="*/ 2202985 h 3576557"/>
              <a:gd name="connsiteX871" fmla="*/ 3293743 w 7193749"/>
              <a:gd name="connsiteY871" fmla="*/ 2225110 h 3576557"/>
              <a:gd name="connsiteX872" fmla="*/ 3271868 w 7193749"/>
              <a:gd name="connsiteY872" fmla="*/ 2202985 h 3576557"/>
              <a:gd name="connsiteX873" fmla="*/ 3293743 w 7193749"/>
              <a:gd name="connsiteY873" fmla="*/ 2180859 h 3576557"/>
              <a:gd name="connsiteX874" fmla="*/ 2635931 w 7193749"/>
              <a:gd name="connsiteY874" fmla="*/ 2180859 h 3576557"/>
              <a:gd name="connsiteX875" fmla="*/ 2684369 w 7193749"/>
              <a:gd name="connsiteY875" fmla="*/ 2229850 h 3576557"/>
              <a:gd name="connsiteX876" fmla="*/ 2635931 w 7193749"/>
              <a:gd name="connsiteY876" fmla="*/ 2278841 h 3576557"/>
              <a:gd name="connsiteX877" fmla="*/ 2587492 w 7193749"/>
              <a:gd name="connsiteY877" fmla="*/ 2229850 h 3576557"/>
              <a:gd name="connsiteX878" fmla="*/ 2635931 w 7193749"/>
              <a:gd name="connsiteY878" fmla="*/ 2180859 h 3576557"/>
              <a:gd name="connsiteX879" fmla="*/ 6834374 w 7193749"/>
              <a:gd name="connsiteY879" fmla="*/ 2165056 h 3576557"/>
              <a:gd name="connsiteX880" fmla="*/ 6837498 w 7193749"/>
              <a:gd name="connsiteY880" fmla="*/ 2172959 h 3576557"/>
              <a:gd name="connsiteX881" fmla="*/ 6834374 w 7193749"/>
              <a:gd name="connsiteY881" fmla="*/ 2180861 h 3576557"/>
              <a:gd name="connsiteX882" fmla="*/ 6831249 w 7193749"/>
              <a:gd name="connsiteY882" fmla="*/ 2172959 h 3576557"/>
              <a:gd name="connsiteX883" fmla="*/ 6834374 w 7193749"/>
              <a:gd name="connsiteY883" fmla="*/ 2165056 h 3576557"/>
              <a:gd name="connsiteX884" fmla="*/ 5823434 w 7193749"/>
              <a:gd name="connsiteY884" fmla="*/ 2165056 h 3576557"/>
              <a:gd name="connsiteX885" fmla="*/ 5878122 w 7193749"/>
              <a:gd name="connsiteY885" fmla="*/ 2218788 h 3576557"/>
              <a:gd name="connsiteX886" fmla="*/ 5823434 w 7193749"/>
              <a:gd name="connsiteY886" fmla="*/ 2272519 h 3576557"/>
              <a:gd name="connsiteX887" fmla="*/ 5768747 w 7193749"/>
              <a:gd name="connsiteY887" fmla="*/ 2218788 h 3576557"/>
              <a:gd name="connsiteX888" fmla="*/ 5823434 w 7193749"/>
              <a:gd name="connsiteY888" fmla="*/ 2165056 h 3576557"/>
              <a:gd name="connsiteX889" fmla="*/ 4548433 w 7193749"/>
              <a:gd name="connsiteY889" fmla="*/ 2165055 h 3576557"/>
              <a:gd name="connsiteX890" fmla="*/ 4599996 w 7193749"/>
              <a:gd name="connsiteY890" fmla="*/ 2218786 h 3576557"/>
              <a:gd name="connsiteX891" fmla="*/ 4548433 w 7193749"/>
              <a:gd name="connsiteY891" fmla="*/ 2272517 h 3576557"/>
              <a:gd name="connsiteX892" fmla="*/ 4496870 w 7193749"/>
              <a:gd name="connsiteY892" fmla="*/ 2218786 h 3576557"/>
              <a:gd name="connsiteX893" fmla="*/ 4548433 w 7193749"/>
              <a:gd name="connsiteY893" fmla="*/ 2165055 h 3576557"/>
              <a:gd name="connsiteX894" fmla="*/ 3696870 w 7193749"/>
              <a:gd name="connsiteY894" fmla="*/ 2158734 h 3576557"/>
              <a:gd name="connsiteX895" fmla="*/ 3715622 w 7193749"/>
              <a:gd name="connsiteY895" fmla="*/ 2177699 h 3576557"/>
              <a:gd name="connsiteX896" fmla="*/ 3696870 w 7193749"/>
              <a:gd name="connsiteY896" fmla="*/ 2196664 h 3576557"/>
              <a:gd name="connsiteX897" fmla="*/ 3678119 w 7193749"/>
              <a:gd name="connsiteY897" fmla="*/ 2177699 h 3576557"/>
              <a:gd name="connsiteX898" fmla="*/ 3696870 w 7193749"/>
              <a:gd name="connsiteY898" fmla="*/ 2158734 h 3576557"/>
              <a:gd name="connsiteX899" fmla="*/ 3493744 w 7193749"/>
              <a:gd name="connsiteY899" fmla="*/ 2149252 h 3576557"/>
              <a:gd name="connsiteX900" fmla="*/ 3515619 w 7193749"/>
              <a:gd name="connsiteY900" fmla="*/ 2172957 h 3576557"/>
              <a:gd name="connsiteX901" fmla="*/ 3493744 w 7193749"/>
              <a:gd name="connsiteY901" fmla="*/ 2196663 h 3576557"/>
              <a:gd name="connsiteX902" fmla="*/ 3471868 w 7193749"/>
              <a:gd name="connsiteY902" fmla="*/ 2172957 h 3576557"/>
              <a:gd name="connsiteX903" fmla="*/ 3493744 w 7193749"/>
              <a:gd name="connsiteY903" fmla="*/ 2149252 h 3576557"/>
              <a:gd name="connsiteX904" fmla="*/ 129679 w 7193749"/>
              <a:gd name="connsiteY904" fmla="*/ 2142931 h 3576557"/>
              <a:gd name="connsiteX905" fmla="*/ 131243 w 7193749"/>
              <a:gd name="connsiteY905" fmla="*/ 2144513 h 3576557"/>
              <a:gd name="connsiteX906" fmla="*/ 129679 w 7193749"/>
              <a:gd name="connsiteY906" fmla="*/ 2146095 h 3576557"/>
              <a:gd name="connsiteX907" fmla="*/ 128114 w 7193749"/>
              <a:gd name="connsiteY907" fmla="*/ 2144513 h 3576557"/>
              <a:gd name="connsiteX908" fmla="*/ 129679 w 7193749"/>
              <a:gd name="connsiteY908" fmla="*/ 2142931 h 3576557"/>
              <a:gd name="connsiteX909" fmla="*/ 1134393 w 7193749"/>
              <a:gd name="connsiteY909" fmla="*/ 2136609 h 3576557"/>
              <a:gd name="connsiteX910" fmla="*/ 1175016 w 7193749"/>
              <a:gd name="connsiteY910" fmla="*/ 2177698 h 3576557"/>
              <a:gd name="connsiteX911" fmla="*/ 1134393 w 7193749"/>
              <a:gd name="connsiteY911" fmla="*/ 2218786 h 3576557"/>
              <a:gd name="connsiteX912" fmla="*/ 1093766 w 7193749"/>
              <a:gd name="connsiteY912" fmla="*/ 2177698 h 3576557"/>
              <a:gd name="connsiteX913" fmla="*/ 1134393 w 7193749"/>
              <a:gd name="connsiteY913" fmla="*/ 2136609 h 3576557"/>
              <a:gd name="connsiteX914" fmla="*/ 1970331 w 7193749"/>
              <a:gd name="connsiteY914" fmla="*/ 2120808 h 3576557"/>
              <a:gd name="connsiteX915" fmla="*/ 2043772 w 7193749"/>
              <a:gd name="connsiteY915" fmla="*/ 2196664 h 3576557"/>
              <a:gd name="connsiteX916" fmla="*/ 1970331 w 7193749"/>
              <a:gd name="connsiteY916" fmla="*/ 2272521 h 3576557"/>
              <a:gd name="connsiteX917" fmla="*/ 1896896 w 7193749"/>
              <a:gd name="connsiteY917" fmla="*/ 2196664 h 3576557"/>
              <a:gd name="connsiteX918" fmla="*/ 1970331 w 7193749"/>
              <a:gd name="connsiteY918" fmla="*/ 2120808 h 3576557"/>
              <a:gd name="connsiteX919" fmla="*/ 6053122 w 7193749"/>
              <a:gd name="connsiteY919" fmla="*/ 2120806 h 3576557"/>
              <a:gd name="connsiteX920" fmla="*/ 6093747 w 7193749"/>
              <a:gd name="connsiteY920" fmla="*/ 2161895 h 3576557"/>
              <a:gd name="connsiteX921" fmla="*/ 6053122 w 7193749"/>
              <a:gd name="connsiteY921" fmla="*/ 2202983 h 3576557"/>
              <a:gd name="connsiteX922" fmla="*/ 6012497 w 7193749"/>
              <a:gd name="connsiteY922" fmla="*/ 2161895 h 3576557"/>
              <a:gd name="connsiteX923" fmla="*/ 6053122 w 7193749"/>
              <a:gd name="connsiteY923" fmla="*/ 2120806 h 3576557"/>
              <a:gd name="connsiteX924" fmla="*/ 5217187 w 7193749"/>
              <a:gd name="connsiteY924" fmla="*/ 2114485 h 3576557"/>
              <a:gd name="connsiteX925" fmla="*/ 5290625 w 7193749"/>
              <a:gd name="connsiteY925" fmla="*/ 2188762 h 3576557"/>
              <a:gd name="connsiteX926" fmla="*/ 5217187 w 7193749"/>
              <a:gd name="connsiteY926" fmla="*/ 2263038 h 3576557"/>
              <a:gd name="connsiteX927" fmla="*/ 5143749 w 7193749"/>
              <a:gd name="connsiteY927" fmla="*/ 2188762 h 3576557"/>
              <a:gd name="connsiteX928" fmla="*/ 5217187 w 7193749"/>
              <a:gd name="connsiteY928" fmla="*/ 2114485 h 3576557"/>
              <a:gd name="connsiteX929" fmla="*/ 901578 w 7193749"/>
              <a:gd name="connsiteY929" fmla="*/ 2089202 h 3576557"/>
              <a:gd name="connsiteX930" fmla="*/ 931262 w 7193749"/>
              <a:gd name="connsiteY930" fmla="*/ 2123969 h 3576557"/>
              <a:gd name="connsiteX931" fmla="*/ 901578 w 7193749"/>
              <a:gd name="connsiteY931" fmla="*/ 2158737 h 3576557"/>
              <a:gd name="connsiteX932" fmla="*/ 871892 w 7193749"/>
              <a:gd name="connsiteY932" fmla="*/ 2123969 h 3576557"/>
              <a:gd name="connsiteX933" fmla="*/ 901578 w 7193749"/>
              <a:gd name="connsiteY933" fmla="*/ 2089202 h 3576557"/>
              <a:gd name="connsiteX934" fmla="*/ 4374995 w 7193749"/>
              <a:gd name="connsiteY934" fmla="*/ 2082878 h 3576557"/>
              <a:gd name="connsiteX935" fmla="*/ 4415620 w 7193749"/>
              <a:gd name="connsiteY935" fmla="*/ 2120806 h 3576557"/>
              <a:gd name="connsiteX936" fmla="*/ 4374995 w 7193749"/>
              <a:gd name="connsiteY936" fmla="*/ 2158734 h 3576557"/>
              <a:gd name="connsiteX937" fmla="*/ 4334370 w 7193749"/>
              <a:gd name="connsiteY937" fmla="*/ 2120806 h 3576557"/>
              <a:gd name="connsiteX938" fmla="*/ 4374995 w 7193749"/>
              <a:gd name="connsiteY938" fmla="*/ 2082878 h 3576557"/>
              <a:gd name="connsiteX939" fmla="*/ 6285937 w 7193749"/>
              <a:gd name="connsiteY939" fmla="*/ 2076559 h 3576557"/>
              <a:gd name="connsiteX940" fmla="*/ 6315624 w 7193749"/>
              <a:gd name="connsiteY940" fmla="*/ 2106585 h 3576557"/>
              <a:gd name="connsiteX941" fmla="*/ 6285937 w 7193749"/>
              <a:gd name="connsiteY941" fmla="*/ 2136611 h 3576557"/>
              <a:gd name="connsiteX942" fmla="*/ 6256250 w 7193749"/>
              <a:gd name="connsiteY942" fmla="*/ 2106585 h 3576557"/>
              <a:gd name="connsiteX943" fmla="*/ 6285937 w 7193749"/>
              <a:gd name="connsiteY943" fmla="*/ 2076559 h 3576557"/>
              <a:gd name="connsiteX944" fmla="*/ 2814055 w 7193749"/>
              <a:gd name="connsiteY944" fmla="*/ 2076557 h 3576557"/>
              <a:gd name="connsiteX945" fmla="*/ 2862493 w 7193749"/>
              <a:gd name="connsiteY945" fmla="*/ 2125548 h 3576557"/>
              <a:gd name="connsiteX946" fmla="*/ 2814055 w 7193749"/>
              <a:gd name="connsiteY946" fmla="*/ 2174539 h 3576557"/>
              <a:gd name="connsiteX947" fmla="*/ 2765617 w 7193749"/>
              <a:gd name="connsiteY947" fmla="*/ 2125548 h 3576557"/>
              <a:gd name="connsiteX948" fmla="*/ 2814055 w 7193749"/>
              <a:gd name="connsiteY948" fmla="*/ 2076557 h 3576557"/>
              <a:gd name="connsiteX949" fmla="*/ 4812498 w 7193749"/>
              <a:gd name="connsiteY949" fmla="*/ 2067076 h 3576557"/>
              <a:gd name="connsiteX950" fmla="*/ 4874998 w 7193749"/>
              <a:gd name="connsiteY950" fmla="*/ 2127130 h 3576557"/>
              <a:gd name="connsiteX951" fmla="*/ 4812498 w 7193749"/>
              <a:gd name="connsiteY951" fmla="*/ 2187183 h 3576557"/>
              <a:gd name="connsiteX952" fmla="*/ 4749997 w 7193749"/>
              <a:gd name="connsiteY952" fmla="*/ 2127130 h 3576557"/>
              <a:gd name="connsiteX953" fmla="*/ 4812498 w 7193749"/>
              <a:gd name="connsiteY953" fmla="*/ 2067076 h 3576557"/>
              <a:gd name="connsiteX954" fmla="*/ 1725019 w 7193749"/>
              <a:gd name="connsiteY954" fmla="*/ 2067076 h 3576557"/>
              <a:gd name="connsiteX955" fmla="*/ 1790645 w 7193749"/>
              <a:gd name="connsiteY955" fmla="*/ 2131870 h 3576557"/>
              <a:gd name="connsiteX956" fmla="*/ 1725019 w 7193749"/>
              <a:gd name="connsiteY956" fmla="*/ 2196664 h 3576557"/>
              <a:gd name="connsiteX957" fmla="*/ 1659397 w 7193749"/>
              <a:gd name="connsiteY957" fmla="*/ 2131870 h 3576557"/>
              <a:gd name="connsiteX958" fmla="*/ 1725019 w 7193749"/>
              <a:gd name="connsiteY958" fmla="*/ 2067076 h 3576557"/>
              <a:gd name="connsiteX959" fmla="*/ 2371867 w 7193749"/>
              <a:gd name="connsiteY959" fmla="*/ 2060754 h 3576557"/>
              <a:gd name="connsiteX960" fmla="*/ 2446868 w 7193749"/>
              <a:gd name="connsiteY960" fmla="*/ 2135030 h 3576557"/>
              <a:gd name="connsiteX961" fmla="*/ 2371867 w 7193749"/>
              <a:gd name="connsiteY961" fmla="*/ 2209307 h 3576557"/>
              <a:gd name="connsiteX962" fmla="*/ 2296866 w 7193749"/>
              <a:gd name="connsiteY962" fmla="*/ 2135030 h 3576557"/>
              <a:gd name="connsiteX963" fmla="*/ 2371867 w 7193749"/>
              <a:gd name="connsiteY963" fmla="*/ 2060754 h 3576557"/>
              <a:gd name="connsiteX964" fmla="*/ 5462499 w 7193749"/>
              <a:gd name="connsiteY964" fmla="*/ 2044951 h 3576557"/>
              <a:gd name="connsiteX965" fmla="*/ 5537500 w 7193749"/>
              <a:gd name="connsiteY965" fmla="*/ 2120808 h 3576557"/>
              <a:gd name="connsiteX966" fmla="*/ 5462499 w 7193749"/>
              <a:gd name="connsiteY966" fmla="*/ 2196664 h 3576557"/>
              <a:gd name="connsiteX967" fmla="*/ 5387499 w 7193749"/>
              <a:gd name="connsiteY967" fmla="*/ 2120808 h 3576557"/>
              <a:gd name="connsiteX968" fmla="*/ 5462499 w 7193749"/>
              <a:gd name="connsiteY968" fmla="*/ 2044951 h 3576557"/>
              <a:gd name="connsiteX969" fmla="*/ 670325 w 7193749"/>
              <a:gd name="connsiteY969" fmla="*/ 2044951 h 3576557"/>
              <a:gd name="connsiteX970" fmla="*/ 693763 w 7193749"/>
              <a:gd name="connsiteY970" fmla="*/ 2067076 h 3576557"/>
              <a:gd name="connsiteX971" fmla="*/ 670325 w 7193749"/>
              <a:gd name="connsiteY971" fmla="*/ 2089202 h 3576557"/>
              <a:gd name="connsiteX972" fmla="*/ 646888 w 7193749"/>
              <a:gd name="connsiteY972" fmla="*/ 2067076 h 3576557"/>
              <a:gd name="connsiteX973" fmla="*/ 670325 w 7193749"/>
              <a:gd name="connsiteY973" fmla="*/ 2044951 h 3576557"/>
              <a:gd name="connsiteX974" fmla="*/ 6510938 w 7193749"/>
              <a:gd name="connsiteY974" fmla="*/ 2029148 h 3576557"/>
              <a:gd name="connsiteX975" fmla="*/ 6525000 w 7193749"/>
              <a:gd name="connsiteY975" fmla="*/ 2044951 h 3576557"/>
              <a:gd name="connsiteX976" fmla="*/ 6510938 w 7193749"/>
              <a:gd name="connsiteY976" fmla="*/ 2060754 h 3576557"/>
              <a:gd name="connsiteX977" fmla="*/ 6496875 w 7193749"/>
              <a:gd name="connsiteY977" fmla="*/ 2044951 h 3576557"/>
              <a:gd name="connsiteX978" fmla="*/ 6510938 w 7193749"/>
              <a:gd name="connsiteY978" fmla="*/ 2029148 h 3576557"/>
              <a:gd name="connsiteX979" fmla="*/ 1484392 w 7193749"/>
              <a:gd name="connsiteY979" fmla="*/ 2016505 h 3576557"/>
              <a:gd name="connsiteX980" fmla="*/ 1540643 w 7193749"/>
              <a:gd name="connsiteY980" fmla="*/ 2071817 h 3576557"/>
              <a:gd name="connsiteX981" fmla="*/ 1484392 w 7193749"/>
              <a:gd name="connsiteY981" fmla="*/ 2127128 h 3576557"/>
              <a:gd name="connsiteX982" fmla="*/ 1428140 w 7193749"/>
              <a:gd name="connsiteY982" fmla="*/ 2071817 h 3576557"/>
              <a:gd name="connsiteX983" fmla="*/ 1484392 w 7193749"/>
              <a:gd name="connsiteY983" fmla="*/ 2016505 h 3576557"/>
              <a:gd name="connsiteX984" fmla="*/ 4187495 w 7193749"/>
              <a:gd name="connsiteY984" fmla="*/ 2007023 h 3576557"/>
              <a:gd name="connsiteX985" fmla="*/ 4228120 w 7193749"/>
              <a:gd name="connsiteY985" fmla="*/ 2044951 h 3576557"/>
              <a:gd name="connsiteX986" fmla="*/ 4187495 w 7193749"/>
              <a:gd name="connsiteY986" fmla="*/ 2082879 h 3576557"/>
              <a:gd name="connsiteX987" fmla="*/ 4146870 w 7193749"/>
              <a:gd name="connsiteY987" fmla="*/ 2044951 h 3576557"/>
              <a:gd name="connsiteX988" fmla="*/ 4187495 w 7193749"/>
              <a:gd name="connsiteY988" fmla="*/ 2007023 h 3576557"/>
              <a:gd name="connsiteX989" fmla="*/ 2999993 w 7193749"/>
              <a:gd name="connsiteY989" fmla="*/ 2007023 h 3576557"/>
              <a:gd name="connsiteX990" fmla="*/ 3040618 w 7193749"/>
              <a:gd name="connsiteY990" fmla="*/ 2048111 h 3576557"/>
              <a:gd name="connsiteX991" fmla="*/ 2999993 w 7193749"/>
              <a:gd name="connsiteY991" fmla="*/ 2089200 h 3576557"/>
              <a:gd name="connsiteX992" fmla="*/ 2959368 w 7193749"/>
              <a:gd name="connsiteY992" fmla="*/ 2048111 h 3576557"/>
              <a:gd name="connsiteX993" fmla="*/ 2999993 w 7193749"/>
              <a:gd name="connsiteY993" fmla="*/ 2007023 h 3576557"/>
              <a:gd name="connsiteX994" fmla="*/ 443754 w 7193749"/>
              <a:gd name="connsiteY994" fmla="*/ 2007023 h 3576557"/>
              <a:gd name="connsiteX995" fmla="*/ 456254 w 7193749"/>
              <a:gd name="connsiteY995" fmla="*/ 2014925 h 3576557"/>
              <a:gd name="connsiteX996" fmla="*/ 443754 w 7193749"/>
              <a:gd name="connsiteY996" fmla="*/ 2022827 h 3576557"/>
              <a:gd name="connsiteX997" fmla="*/ 431254 w 7193749"/>
              <a:gd name="connsiteY997" fmla="*/ 2014925 h 3576557"/>
              <a:gd name="connsiteX998" fmla="*/ 443754 w 7193749"/>
              <a:gd name="connsiteY998" fmla="*/ 2007023 h 3576557"/>
              <a:gd name="connsiteX999" fmla="*/ 2112490 w 7193749"/>
              <a:gd name="connsiteY999" fmla="*/ 1984899 h 3576557"/>
              <a:gd name="connsiteX1000" fmla="*/ 2187492 w 7193749"/>
              <a:gd name="connsiteY1000" fmla="*/ 2056015 h 3576557"/>
              <a:gd name="connsiteX1001" fmla="*/ 2112490 w 7193749"/>
              <a:gd name="connsiteY1001" fmla="*/ 2127131 h 3576557"/>
              <a:gd name="connsiteX1002" fmla="*/ 2037522 w 7193749"/>
              <a:gd name="connsiteY1002" fmla="*/ 2056015 h 3576557"/>
              <a:gd name="connsiteX1003" fmla="*/ 2112490 w 7193749"/>
              <a:gd name="connsiteY1003" fmla="*/ 1984899 h 3576557"/>
              <a:gd name="connsiteX1004" fmla="*/ 6743750 w 7193749"/>
              <a:gd name="connsiteY1004" fmla="*/ 1984898 h 3576557"/>
              <a:gd name="connsiteX1005" fmla="*/ 6746874 w 7193749"/>
              <a:gd name="connsiteY1005" fmla="*/ 1989640 h 3576557"/>
              <a:gd name="connsiteX1006" fmla="*/ 6743750 w 7193749"/>
              <a:gd name="connsiteY1006" fmla="*/ 1994382 h 3576557"/>
              <a:gd name="connsiteX1007" fmla="*/ 6740625 w 7193749"/>
              <a:gd name="connsiteY1007" fmla="*/ 1989640 h 3576557"/>
              <a:gd name="connsiteX1008" fmla="*/ 6743750 w 7193749"/>
              <a:gd name="connsiteY1008" fmla="*/ 1984898 h 3576557"/>
              <a:gd name="connsiteX1009" fmla="*/ 5701559 w 7193749"/>
              <a:gd name="connsiteY1009" fmla="*/ 1984898 h 3576557"/>
              <a:gd name="connsiteX1010" fmla="*/ 5768747 w 7193749"/>
              <a:gd name="connsiteY1010" fmla="*/ 2052852 h 3576557"/>
              <a:gd name="connsiteX1011" fmla="*/ 5701559 w 7193749"/>
              <a:gd name="connsiteY1011" fmla="*/ 2120806 h 3576557"/>
              <a:gd name="connsiteX1012" fmla="*/ 5634372 w 7193749"/>
              <a:gd name="connsiteY1012" fmla="*/ 2052852 h 3576557"/>
              <a:gd name="connsiteX1013" fmla="*/ 5701559 w 7193749"/>
              <a:gd name="connsiteY1013" fmla="*/ 1984898 h 3576557"/>
              <a:gd name="connsiteX1014" fmla="*/ 5073436 w 7193749"/>
              <a:gd name="connsiteY1014" fmla="*/ 1978577 h 3576557"/>
              <a:gd name="connsiteX1015" fmla="*/ 5143750 w 7193749"/>
              <a:gd name="connsiteY1015" fmla="*/ 2046531 h 3576557"/>
              <a:gd name="connsiteX1016" fmla="*/ 5073436 w 7193749"/>
              <a:gd name="connsiteY1016" fmla="*/ 2114485 h 3576557"/>
              <a:gd name="connsiteX1017" fmla="*/ 5003123 w 7193749"/>
              <a:gd name="connsiteY1017" fmla="*/ 2046531 h 3576557"/>
              <a:gd name="connsiteX1018" fmla="*/ 5073436 w 7193749"/>
              <a:gd name="connsiteY1018" fmla="*/ 1978577 h 3576557"/>
              <a:gd name="connsiteX1019" fmla="*/ 1246896 w 7193749"/>
              <a:gd name="connsiteY1019" fmla="*/ 1969095 h 3576557"/>
              <a:gd name="connsiteX1020" fmla="*/ 1287518 w 7193749"/>
              <a:gd name="connsiteY1020" fmla="*/ 2011763 h 3576557"/>
              <a:gd name="connsiteX1021" fmla="*/ 1246896 w 7193749"/>
              <a:gd name="connsiteY1021" fmla="*/ 2054432 h 3576557"/>
              <a:gd name="connsiteX1022" fmla="*/ 1206267 w 7193749"/>
              <a:gd name="connsiteY1022" fmla="*/ 2011763 h 3576557"/>
              <a:gd name="connsiteX1023" fmla="*/ 1246896 w 7193749"/>
              <a:gd name="connsiteY1023" fmla="*/ 1969095 h 3576557"/>
              <a:gd name="connsiteX1024" fmla="*/ 2539054 w 7193749"/>
              <a:gd name="connsiteY1024" fmla="*/ 1956452 h 3576557"/>
              <a:gd name="connsiteX1025" fmla="*/ 2603117 w 7193749"/>
              <a:gd name="connsiteY1025" fmla="*/ 2019666 h 3576557"/>
              <a:gd name="connsiteX1026" fmla="*/ 2539054 w 7193749"/>
              <a:gd name="connsiteY1026" fmla="*/ 2082879 h 3576557"/>
              <a:gd name="connsiteX1027" fmla="*/ 2474991 w 7193749"/>
              <a:gd name="connsiteY1027" fmla="*/ 2019666 h 3576557"/>
              <a:gd name="connsiteX1028" fmla="*/ 2539054 w 7193749"/>
              <a:gd name="connsiteY1028" fmla="*/ 1956452 h 3576557"/>
              <a:gd name="connsiteX1029" fmla="*/ 4648434 w 7193749"/>
              <a:gd name="connsiteY1029" fmla="*/ 1946971 h 3576557"/>
              <a:gd name="connsiteX1030" fmla="*/ 4712497 w 7193749"/>
              <a:gd name="connsiteY1030" fmla="*/ 2011765 h 3576557"/>
              <a:gd name="connsiteX1031" fmla="*/ 4648434 w 7193749"/>
              <a:gd name="connsiteY1031" fmla="*/ 2076559 h 3576557"/>
              <a:gd name="connsiteX1032" fmla="*/ 4584371 w 7193749"/>
              <a:gd name="connsiteY1032" fmla="*/ 2011765 h 3576557"/>
              <a:gd name="connsiteX1033" fmla="*/ 4648434 w 7193749"/>
              <a:gd name="connsiteY1033" fmla="*/ 1946971 h 3576557"/>
              <a:gd name="connsiteX1034" fmla="*/ 5937499 w 7193749"/>
              <a:gd name="connsiteY1034" fmla="*/ 1946969 h 3576557"/>
              <a:gd name="connsiteX1035" fmla="*/ 5981250 w 7193749"/>
              <a:gd name="connsiteY1035" fmla="*/ 1992800 h 3576557"/>
              <a:gd name="connsiteX1036" fmla="*/ 5937499 w 7193749"/>
              <a:gd name="connsiteY1036" fmla="*/ 2038630 h 3576557"/>
              <a:gd name="connsiteX1037" fmla="*/ 5893748 w 7193749"/>
              <a:gd name="connsiteY1037" fmla="*/ 1992800 h 3576557"/>
              <a:gd name="connsiteX1038" fmla="*/ 5937499 w 7193749"/>
              <a:gd name="connsiteY1038" fmla="*/ 1946969 h 3576557"/>
              <a:gd name="connsiteX1039" fmla="*/ 3196868 w 7193749"/>
              <a:gd name="connsiteY1039" fmla="*/ 1940649 h 3576557"/>
              <a:gd name="connsiteX1040" fmla="*/ 3249994 w 7193749"/>
              <a:gd name="connsiteY1040" fmla="*/ 1992800 h 3576557"/>
              <a:gd name="connsiteX1041" fmla="*/ 3196868 w 7193749"/>
              <a:gd name="connsiteY1041" fmla="*/ 2044951 h 3576557"/>
              <a:gd name="connsiteX1042" fmla="*/ 3143743 w 7193749"/>
              <a:gd name="connsiteY1042" fmla="*/ 1992800 h 3576557"/>
              <a:gd name="connsiteX1043" fmla="*/ 3196868 w 7193749"/>
              <a:gd name="connsiteY1043" fmla="*/ 1940649 h 3576557"/>
              <a:gd name="connsiteX1044" fmla="*/ 3992183 w 7193749"/>
              <a:gd name="connsiteY1044" fmla="*/ 1931166 h 3576557"/>
              <a:gd name="connsiteX1045" fmla="*/ 4043746 w 7193749"/>
              <a:gd name="connsiteY1045" fmla="*/ 1988058 h 3576557"/>
              <a:gd name="connsiteX1046" fmla="*/ 3992183 w 7193749"/>
              <a:gd name="connsiteY1046" fmla="*/ 2044949 h 3576557"/>
              <a:gd name="connsiteX1047" fmla="*/ 3940620 w 7193749"/>
              <a:gd name="connsiteY1047" fmla="*/ 1988058 h 3576557"/>
              <a:gd name="connsiteX1048" fmla="*/ 3992183 w 7193749"/>
              <a:gd name="connsiteY1048" fmla="*/ 1931166 h 3576557"/>
              <a:gd name="connsiteX1049" fmla="*/ 1859395 w 7193749"/>
              <a:gd name="connsiteY1049" fmla="*/ 1924846 h 3576557"/>
              <a:gd name="connsiteX1050" fmla="*/ 1918770 w 7193749"/>
              <a:gd name="connsiteY1050" fmla="*/ 1984899 h 3576557"/>
              <a:gd name="connsiteX1051" fmla="*/ 1859395 w 7193749"/>
              <a:gd name="connsiteY1051" fmla="*/ 2044953 h 3576557"/>
              <a:gd name="connsiteX1052" fmla="*/ 1800019 w 7193749"/>
              <a:gd name="connsiteY1052" fmla="*/ 1984899 h 3576557"/>
              <a:gd name="connsiteX1053" fmla="*/ 1859395 w 7193749"/>
              <a:gd name="connsiteY1053" fmla="*/ 1924846 h 3576557"/>
              <a:gd name="connsiteX1054" fmla="*/ 1010953 w 7193749"/>
              <a:gd name="connsiteY1054" fmla="*/ 1918525 h 3576557"/>
              <a:gd name="connsiteX1055" fmla="*/ 1040645 w 7193749"/>
              <a:gd name="connsiteY1055" fmla="*/ 1951713 h 3576557"/>
              <a:gd name="connsiteX1056" fmla="*/ 1010953 w 7193749"/>
              <a:gd name="connsiteY1056" fmla="*/ 1984901 h 3576557"/>
              <a:gd name="connsiteX1057" fmla="*/ 981265 w 7193749"/>
              <a:gd name="connsiteY1057" fmla="*/ 1951713 h 3576557"/>
              <a:gd name="connsiteX1058" fmla="*/ 1010953 w 7193749"/>
              <a:gd name="connsiteY1058" fmla="*/ 1918525 h 3576557"/>
              <a:gd name="connsiteX1059" fmla="*/ 3795307 w 7193749"/>
              <a:gd name="connsiteY1059" fmla="*/ 1909041 h 3576557"/>
              <a:gd name="connsiteX1060" fmla="*/ 3843745 w 7193749"/>
              <a:gd name="connsiteY1060" fmla="*/ 1954872 h 3576557"/>
              <a:gd name="connsiteX1061" fmla="*/ 3795307 w 7193749"/>
              <a:gd name="connsiteY1061" fmla="*/ 2000702 h 3576557"/>
              <a:gd name="connsiteX1062" fmla="*/ 3746869 w 7193749"/>
              <a:gd name="connsiteY1062" fmla="*/ 1954872 h 3576557"/>
              <a:gd name="connsiteX1063" fmla="*/ 3795307 w 7193749"/>
              <a:gd name="connsiteY1063" fmla="*/ 1909041 h 3576557"/>
              <a:gd name="connsiteX1064" fmla="*/ 3392183 w 7193749"/>
              <a:gd name="connsiteY1064" fmla="*/ 1909041 h 3576557"/>
              <a:gd name="connsiteX1065" fmla="*/ 3440621 w 7193749"/>
              <a:gd name="connsiteY1065" fmla="*/ 1958032 h 3576557"/>
              <a:gd name="connsiteX1066" fmla="*/ 3392183 w 7193749"/>
              <a:gd name="connsiteY1066" fmla="*/ 2007023 h 3576557"/>
              <a:gd name="connsiteX1067" fmla="*/ 3343744 w 7193749"/>
              <a:gd name="connsiteY1067" fmla="*/ 1958032 h 3576557"/>
              <a:gd name="connsiteX1068" fmla="*/ 3392183 w 7193749"/>
              <a:gd name="connsiteY1068" fmla="*/ 1909041 h 3576557"/>
              <a:gd name="connsiteX1069" fmla="*/ 6176562 w 7193749"/>
              <a:gd name="connsiteY1069" fmla="*/ 1902722 h 3576557"/>
              <a:gd name="connsiteX1070" fmla="*/ 6206249 w 7193749"/>
              <a:gd name="connsiteY1070" fmla="*/ 1932748 h 3576557"/>
              <a:gd name="connsiteX1071" fmla="*/ 6176562 w 7193749"/>
              <a:gd name="connsiteY1071" fmla="*/ 1962774 h 3576557"/>
              <a:gd name="connsiteX1072" fmla="*/ 6146875 w 7193749"/>
              <a:gd name="connsiteY1072" fmla="*/ 1932748 h 3576557"/>
              <a:gd name="connsiteX1073" fmla="*/ 6176562 w 7193749"/>
              <a:gd name="connsiteY1073" fmla="*/ 1902722 h 3576557"/>
              <a:gd name="connsiteX1074" fmla="*/ 5324998 w 7193749"/>
              <a:gd name="connsiteY1074" fmla="*/ 1902720 h 3576557"/>
              <a:gd name="connsiteX1075" fmla="*/ 5387499 w 7193749"/>
              <a:gd name="connsiteY1075" fmla="*/ 1970675 h 3576557"/>
              <a:gd name="connsiteX1076" fmla="*/ 5324998 w 7193749"/>
              <a:gd name="connsiteY1076" fmla="*/ 2038629 h 3576557"/>
              <a:gd name="connsiteX1077" fmla="*/ 5262497 w 7193749"/>
              <a:gd name="connsiteY1077" fmla="*/ 1970675 h 3576557"/>
              <a:gd name="connsiteX1078" fmla="*/ 5324998 w 7193749"/>
              <a:gd name="connsiteY1078" fmla="*/ 1902720 h 3576557"/>
              <a:gd name="connsiteX1079" fmla="*/ 3590620 w 7193749"/>
              <a:gd name="connsiteY1079" fmla="*/ 1902720 h 3576557"/>
              <a:gd name="connsiteX1080" fmla="*/ 3634371 w 7193749"/>
              <a:gd name="connsiteY1080" fmla="*/ 1948551 h 3576557"/>
              <a:gd name="connsiteX1081" fmla="*/ 3590620 w 7193749"/>
              <a:gd name="connsiteY1081" fmla="*/ 1994382 h 3576557"/>
              <a:gd name="connsiteX1082" fmla="*/ 3546869 w 7193749"/>
              <a:gd name="connsiteY1082" fmla="*/ 1948551 h 3576557"/>
              <a:gd name="connsiteX1083" fmla="*/ 3590620 w 7193749"/>
              <a:gd name="connsiteY1083" fmla="*/ 1902720 h 3576557"/>
              <a:gd name="connsiteX1084" fmla="*/ 778142 w 7193749"/>
              <a:gd name="connsiteY1084" fmla="*/ 1871114 h 3576557"/>
              <a:gd name="connsiteX1085" fmla="*/ 796890 w 7193749"/>
              <a:gd name="connsiteY1085" fmla="*/ 1894820 h 3576557"/>
              <a:gd name="connsiteX1086" fmla="*/ 778142 w 7193749"/>
              <a:gd name="connsiteY1086" fmla="*/ 1918525 h 3576557"/>
              <a:gd name="connsiteX1087" fmla="*/ 759388 w 7193749"/>
              <a:gd name="connsiteY1087" fmla="*/ 1894820 h 3576557"/>
              <a:gd name="connsiteX1088" fmla="*/ 778142 w 7193749"/>
              <a:gd name="connsiteY1088" fmla="*/ 1871114 h 3576557"/>
              <a:gd name="connsiteX1089" fmla="*/ 6406251 w 7193749"/>
              <a:gd name="connsiteY1089" fmla="*/ 1858472 h 3576557"/>
              <a:gd name="connsiteX1090" fmla="*/ 6428126 w 7193749"/>
              <a:gd name="connsiteY1090" fmla="*/ 1877436 h 3576557"/>
              <a:gd name="connsiteX1091" fmla="*/ 6406251 w 7193749"/>
              <a:gd name="connsiteY1091" fmla="*/ 1896401 h 3576557"/>
              <a:gd name="connsiteX1092" fmla="*/ 6384376 w 7193749"/>
              <a:gd name="connsiteY1092" fmla="*/ 1877436 h 3576557"/>
              <a:gd name="connsiteX1093" fmla="*/ 6406251 w 7193749"/>
              <a:gd name="connsiteY1093" fmla="*/ 1858472 h 3576557"/>
              <a:gd name="connsiteX1094" fmla="*/ 1614080 w 7193749"/>
              <a:gd name="connsiteY1094" fmla="*/ 1858472 h 3576557"/>
              <a:gd name="connsiteX1095" fmla="*/ 1665643 w 7193749"/>
              <a:gd name="connsiteY1095" fmla="*/ 1913783 h 3576557"/>
              <a:gd name="connsiteX1096" fmla="*/ 1614080 w 7193749"/>
              <a:gd name="connsiteY1096" fmla="*/ 1969095 h 3576557"/>
              <a:gd name="connsiteX1097" fmla="*/ 1562519 w 7193749"/>
              <a:gd name="connsiteY1097" fmla="*/ 1913783 h 3576557"/>
              <a:gd name="connsiteX1098" fmla="*/ 1614080 w 7193749"/>
              <a:gd name="connsiteY1098" fmla="*/ 1858472 h 3576557"/>
              <a:gd name="connsiteX1099" fmla="*/ 4912497 w 7193749"/>
              <a:gd name="connsiteY1099" fmla="*/ 1848989 h 3576557"/>
              <a:gd name="connsiteX1100" fmla="*/ 4978122 w 7193749"/>
              <a:gd name="connsiteY1100" fmla="*/ 1916943 h 3576557"/>
              <a:gd name="connsiteX1101" fmla="*/ 4912497 w 7193749"/>
              <a:gd name="connsiteY1101" fmla="*/ 1984898 h 3576557"/>
              <a:gd name="connsiteX1102" fmla="*/ 4846872 w 7193749"/>
              <a:gd name="connsiteY1102" fmla="*/ 1916943 h 3576557"/>
              <a:gd name="connsiteX1103" fmla="*/ 4912497 w 7193749"/>
              <a:gd name="connsiteY1103" fmla="*/ 1848989 h 3576557"/>
              <a:gd name="connsiteX1104" fmla="*/ 4470309 w 7193749"/>
              <a:gd name="connsiteY1104" fmla="*/ 1848989 h 3576557"/>
              <a:gd name="connsiteX1105" fmla="*/ 4540623 w 7193749"/>
              <a:gd name="connsiteY1105" fmla="*/ 1916943 h 3576557"/>
              <a:gd name="connsiteX1106" fmla="*/ 4470309 w 7193749"/>
              <a:gd name="connsiteY1106" fmla="*/ 1984898 h 3576557"/>
              <a:gd name="connsiteX1107" fmla="*/ 4399995 w 7193749"/>
              <a:gd name="connsiteY1107" fmla="*/ 1916943 h 3576557"/>
              <a:gd name="connsiteX1108" fmla="*/ 4470309 w 7193749"/>
              <a:gd name="connsiteY1108" fmla="*/ 1848989 h 3576557"/>
              <a:gd name="connsiteX1109" fmla="*/ 2717180 w 7193749"/>
              <a:gd name="connsiteY1109" fmla="*/ 1848989 h 3576557"/>
              <a:gd name="connsiteX1110" fmla="*/ 2787494 w 7193749"/>
              <a:gd name="connsiteY1110" fmla="*/ 1921685 h 3576557"/>
              <a:gd name="connsiteX1111" fmla="*/ 2717180 w 7193749"/>
              <a:gd name="connsiteY1111" fmla="*/ 1994382 h 3576557"/>
              <a:gd name="connsiteX1112" fmla="*/ 2646866 w 7193749"/>
              <a:gd name="connsiteY1112" fmla="*/ 1921685 h 3576557"/>
              <a:gd name="connsiteX1113" fmla="*/ 2717180 w 7193749"/>
              <a:gd name="connsiteY1113" fmla="*/ 1848989 h 3576557"/>
              <a:gd name="connsiteX1114" fmla="*/ 2271866 w 7193749"/>
              <a:gd name="connsiteY1114" fmla="*/ 1848989 h 3576557"/>
              <a:gd name="connsiteX1115" fmla="*/ 2349991 w 7193749"/>
              <a:gd name="connsiteY1115" fmla="*/ 1924846 h 3576557"/>
              <a:gd name="connsiteX1116" fmla="*/ 2271866 w 7193749"/>
              <a:gd name="connsiteY1116" fmla="*/ 2000702 h 3576557"/>
              <a:gd name="connsiteX1117" fmla="*/ 2193740 w 7193749"/>
              <a:gd name="connsiteY1117" fmla="*/ 1924846 h 3576557"/>
              <a:gd name="connsiteX1118" fmla="*/ 2271866 w 7193749"/>
              <a:gd name="connsiteY1118" fmla="*/ 1848989 h 3576557"/>
              <a:gd name="connsiteX1119" fmla="*/ 5570309 w 7193749"/>
              <a:gd name="connsiteY1119" fmla="*/ 1842669 h 3576557"/>
              <a:gd name="connsiteX1120" fmla="*/ 5624996 w 7193749"/>
              <a:gd name="connsiteY1120" fmla="*/ 1899560 h 3576557"/>
              <a:gd name="connsiteX1121" fmla="*/ 5570309 w 7193749"/>
              <a:gd name="connsiteY1121" fmla="*/ 1956452 h 3576557"/>
              <a:gd name="connsiteX1122" fmla="*/ 5515621 w 7193749"/>
              <a:gd name="connsiteY1122" fmla="*/ 1899560 h 3576557"/>
              <a:gd name="connsiteX1123" fmla="*/ 5570309 w 7193749"/>
              <a:gd name="connsiteY1123" fmla="*/ 1842669 h 3576557"/>
              <a:gd name="connsiteX1124" fmla="*/ 548442 w 7193749"/>
              <a:gd name="connsiteY1124" fmla="*/ 1826864 h 3576557"/>
              <a:gd name="connsiteX1125" fmla="*/ 559380 w 7193749"/>
              <a:gd name="connsiteY1125" fmla="*/ 1837926 h 3576557"/>
              <a:gd name="connsiteX1126" fmla="*/ 548442 w 7193749"/>
              <a:gd name="connsiteY1126" fmla="*/ 1848989 h 3576557"/>
              <a:gd name="connsiteX1127" fmla="*/ 537502 w 7193749"/>
              <a:gd name="connsiteY1127" fmla="*/ 1837926 h 3576557"/>
              <a:gd name="connsiteX1128" fmla="*/ 548442 w 7193749"/>
              <a:gd name="connsiteY1128" fmla="*/ 1826864 h 3576557"/>
              <a:gd name="connsiteX1129" fmla="*/ 6635938 w 7193749"/>
              <a:gd name="connsiteY1129" fmla="*/ 1804740 h 3576557"/>
              <a:gd name="connsiteX1130" fmla="*/ 6643752 w 7193749"/>
              <a:gd name="connsiteY1130" fmla="*/ 1815803 h 3576557"/>
              <a:gd name="connsiteX1131" fmla="*/ 6635938 w 7193749"/>
              <a:gd name="connsiteY1131" fmla="*/ 1826865 h 3576557"/>
              <a:gd name="connsiteX1132" fmla="*/ 6628126 w 7193749"/>
              <a:gd name="connsiteY1132" fmla="*/ 1815803 h 3576557"/>
              <a:gd name="connsiteX1133" fmla="*/ 6635938 w 7193749"/>
              <a:gd name="connsiteY1133" fmla="*/ 1804740 h 3576557"/>
              <a:gd name="connsiteX1134" fmla="*/ 1373453 w 7193749"/>
              <a:gd name="connsiteY1134" fmla="*/ 1804740 h 3576557"/>
              <a:gd name="connsiteX1135" fmla="*/ 1421893 w 7193749"/>
              <a:gd name="connsiteY1135" fmla="*/ 1850571 h 3576557"/>
              <a:gd name="connsiteX1136" fmla="*/ 1373453 w 7193749"/>
              <a:gd name="connsiteY1136" fmla="*/ 1896401 h 3576557"/>
              <a:gd name="connsiteX1137" fmla="*/ 1325015 w 7193749"/>
              <a:gd name="connsiteY1137" fmla="*/ 1850571 h 3576557"/>
              <a:gd name="connsiteX1138" fmla="*/ 1373453 w 7193749"/>
              <a:gd name="connsiteY1138" fmla="*/ 1804740 h 3576557"/>
              <a:gd name="connsiteX1139" fmla="*/ 5812498 w 7193749"/>
              <a:gd name="connsiteY1139" fmla="*/ 1788937 h 3576557"/>
              <a:gd name="connsiteX1140" fmla="*/ 5856249 w 7193749"/>
              <a:gd name="connsiteY1140" fmla="*/ 1834768 h 3576557"/>
              <a:gd name="connsiteX1141" fmla="*/ 5812498 w 7193749"/>
              <a:gd name="connsiteY1141" fmla="*/ 1880598 h 3576557"/>
              <a:gd name="connsiteX1142" fmla="*/ 5768747 w 7193749"/>
              <a:gd name="connsiteY1142" fmla="*/ 1834768 h 3576557"/>
              <a:gd name="connsiteX1143" fmla="*/ 5812498 w 7193749"/>
              <a:gd name="connsiteY1143" fmla="*/ 1788937 h 3576557"/>
              <a:gd name="connsiteX1144" fmla="*/ 2899993 w 7193749"/>
              <a:gd name="connsiteY1144" fmla="*/ 1782615 h 3576557"/>
              <a:gd name="connsiteX1145" fmla="*/ 2959369 w 7193749"/>
              <a:gd name="connsiteY1145" fmla="*/ 1842669 h 3576557"/>
              <a:gd name="connsiteX1146" fmla="*/ 2899993 w 7193749"/>
              <a:gd name="connsiteY1146" fmla="*/ 1902722 h 3576557"/>
              <a:gd name="connsiteX1147" fmla="*/ 2840618 w 7193749"/>
              <a:gd name="connsiteY1147" fmla="*/ 1842669 h 3576557"/>
              <a:gd name="connsiteX1148" fmla="*/ 2899993 w 7193749"/>
              <a:gd name="connsiteY1148" fmla="*/ 1782615 h 3576557"/>
              <a:gd name="connsiteX1149" fmla="*/ 2014087 w 7193749"/>
              <a:gd name="connsiteY1149" fmla="*/ 1782615 h 3576557"/>
              <a:gd name="connsiteX1150" fmla="*/ 2081273 w 7193749"/>
              <a:gd name="connsiteY1150" fmla="*/ 1845829 h 3576557"/>
              <a:gd name="connsiteX1151" fmla="*/ 2014087 w 7193749"/>
              <a:gd name="connsiteY1151" fmla="*/ 1909043 h 3576557"/>
              <a:gd name="connsiteX1152" fmla="*/ 1946896 w 7193749"/>
              <a:gd name="connsiteY1152" fmla="*/ 1845829 h 3576557"/>
              <a:gd name="connsiteX1153" fmla="*/ 2014087 w 7193749"/>
              <a:gd name="connsiteY1153" fmla="*/ 1782615 h 3576557"/>
              <a:gd name="connsiteX1154" fmla="*/ 317177 w 7193749"/>
              <a:gd name="connsiteY1154" fmla="*/ 1782615 h 3576557"/>
              <a:gd name="connsiteX1155" fmla="*/ 321866 w 7193749"/>
              <a:gd name="connsiteY1155" fmla="*/ 1785775 h 3576557"/>
              <a:gd name="connsiteX1156" fmla="*/ 317177 w 7193749"/>
              <a:gd name="connsiteY1156" fmla="*/ 1788936 h 3576557"/>
              <a:gd name="connsiteX1157" fmla="*/ 312489 w 7193749"/>
              <a:gd name="connsiteY1157" fmla="*/ 1785775 h 3576557"/>
              <a:gd name="connsiteX1158" fmla="*/ 317177 w 7193749"/>
              <a:gd name="connsiteY1158" fmla="*/ 1782615 h 3576557"/>
              <a:gd name="connsiteX1159" fmla="*/ 4281247 w 7193749"/>
              <a:gd name="connsiteY1159" fmla="*/ 1776294 h 3576557"/>
              <a:gd name="connsiteX1160" fmla="*/ 4340623 w 7193749"/>
              <a:gd name="connsiteY1160" fmla="*/ 1836348 h 3576557"/>
              <a:gd name="connsiteX1161" fmla="*/ 4281247 w 7193749"/>
              <a:gd name="connsiteY1161" fmla="*/ 1896401 h 3576557"/>
              <a:gd name="connsiteX1162" fmla="*/ 4221871 w 7193749"/>
              <a:gd name="connsiteY1162" fmla="*/ 1836348 h 3576557"/>
              <a:gd name="connsiteX1163" fmla="*/ 4281247 w 7193749"/>
              <a:gd name="connsiteY1163" fmla="*/ 1776294 h 3576557"/>
              <a:gd name="connsiteX1164" fmla="*/ 5173436 w 7193749"/>
              <a:gd name="connsiteY1164" fmla="*/ 1766812 h 3576557"/>
              <a:gd name="connsiteX1165" fmla="*/ 5240623 w 7193749"/>
              <a:gd name="connsiteY1165" fmla="*/ 1834766 h 3576557"/>
              <a:gd name="connsiteX1166" fmla="*/ 5173436 w 7193749"/>
              <a:gd name="connsiteY1166" fmla="*/ 1902720 h 3576557"/>
              <a:gd name="connsiteX1167" fmla="*/ 5106248 w 7193749"/>
              <a:gd name="connsiteY1167" fmla="*/ 1834766 h 3576557"/>
              <a:gd name="connsiteX1168" fmla="*/ 5173436 w 7193749"/>
              <a:gd name="connsiteY1168" fmla="*/ 1766812 h 3576557"/>
              <a:gd name="connsiteX1169" fmla="*/ 6867188 w 7193749"/>
              <a:gd name="connsiteY1169" fmla="*/ 1760491 h 3576557"/>
              <a:gd name="connsiteX1170" fmla="*/ 6868752 w 7193749"/>
              <a:gd name="connsiteY1170" fmla="*/ 1762073 h 3576557"/>
              <a:gd name="connsiteX1171" fmla="*/ 6867188 w 7193749"/>
              <a:gd name="connsiteY1171" fmla="*/ 1763655 h 3576557"/>
              <a:gd name="connsiteX1172" fmla="*/ 6865624 w 7193749"/>
              <a:gd name="connsiteY1172" fmla="*/ 1762073 h 3576557"/>
              <a:gd name="connsiteX1173" fmla="*/ 6867188 w 7193749"/>
              <a:gd name="connsiteY1173" fmla="*/ 1760491 h 3576557"/>
              <a:gd name="connsiteX1174" fmla="*/ 6053125 w 7193749"/>
              <a:gd name="connsiteY1174" fmla="*/ 1751009 h 3576557"/>
              <a:gd name="connsiteX1175" fmla="*/ 6071876 w 7193749"/>
              <a:gd name="connsiteY1175" fmla="*/ 1769974 h 3576557"/>
              <a:gd name="connsiteX1176" fmla="*/ 6053125 w 7193749"/>
              <a:gd name="connsiteY1176" fmla="*/ 1788939 h 3576557"/>
              <a:gd name="connsiteX1177" fmla="*/ 6034374 w 7193749"/>
              <a:gd name="connsiteY1177" fmla="*/ 1769974 h 3576557"/>
              <a:gd name="connsiteX1178" fmla="*/ 6053125 w 7193749"/>
              <a:gd name="connsiteY1178" fmla="*/ 1751009 h 3576557"/>
              <a:gd name="connsiteX1179" fmla="*/ 1131264 w 7193749"/>
              <a:gd name="connsiteY1179" fmla="*/ 1744688 h 3576557"/>
              <a:gd name="connsiteX1180" fmla="*/ 1168770 w 7193749"/>
              <a:gd name="connsiteY1180" fmla="*/ 1785777 h 3576557"/>
              <a:gd name="connsiteX1181" fmla="*/ 1131264 w 7193749"/>
              <a:gd name="connsiteY1181" fmla="*/ 1826865 h 3576557"/>
              <a:gd name="connsiteX1182" fmla="*/ 1093765 w 7193749"/>
              <a:gd name="connsiteY1182" fmla="*/ 1785777 h 3576557"/>
              <a:gd name="connsiteX1183" fmla="*/ 1131264 w 7193749"/>
              <a:gd name="connsiteY1183" fmla="*/ 1744688 h 3576557"/>
              <a:gd name="connsiteX1184" fmla="*/ 4745310 w 7193749"/>
              <a:gd name="connsiteY1184" fmla="*/ 1738366 h 3576557"/>
              <a:gd name="connsiteX1185" fmla="*/ 4815624 w 7193749"/>
              <a:gd name="connsiteY1185" fmla="*/ 1809482 h 3576557"/>
              <a:gd name="connsiteX1186" fmla="*/ 4745310 w 7193749"/>
              <a:gd name="connsiteY1186" fmla="*/ 1880598 h 3576557"/>
              <a:gd name="connsiteX1187" fmla="*/ 4674996 w 7193749"/>
              <a:gd name="connsiteY1187" fmla="*/ 1809482 h 3576557"/>
              <a:gd name="connsiteX1188" fmla="*/ 4745310 w 7193749"/>
              <a:gd name="connsiteY1188" fmla="*/ 1738366 h 3576557"/>
              <a:gd name="connsiteX1189" fmla="*/ 2439054 w 7193749"/>
              <a:gd name="connsiteY1189" fmla="*/ 1738366 h 3576557"/>
              <a:gd name="connsiteX1190" fmla="*/ 2512493 w 7193749"/>
              <a:gd name="connsiteY1190" fmla="*/ 1817383 h 3576557"/>
              <a:gd name="connsiteX1191" fmla="*/ 2439054 w 7193749"/>
              <a:gd name="connsiteY1191" fmla="*/ 1896400 h 3576557"/>
              <a:gd name="connsiteX1192" fmla="*/ 2365616 w 7193749"/>
              <a:gd name="connsiteY1192" fmla="*/ 1817383 h 3576557"/>
              <a:gd name="connsiteX1193" fmla="*/ 2439054 w 7193749"/>
              <a:gd name="connsiteY1193" fmla="*/ 1738366 h 3576557"/>
              <a:gd name="connsiteX1194" fmla="*/ 1759391 w 7193749"/>
              <a:gd name="connsiteY1194" fmla="*/ 1716241 h 3576557"/>
              <a:gd name="connsiteX1195" fmla="*/ 1815641 w 7193749"/>
              <a:gd name="connsiteY1195" fmla="*/ 1771552 h 3576557"/>
              <a:gd name="connsiteX1196" fmla="*/ 1759391 w 7193749"/>
              <a:gd name="connsiteY1196" fmla="*/ 1826864 h 3576557"/>
              <a:gd name="connsiteX1197" fmla="*/ 1703144 w 7193749"/>
              <a:gd name="connsiteY1197" fmla="*/ 1771552 h 3576557"/>
              <a:gd name="connsiteX1198" fmla="*/ 1759391 w 7193749"/>
              <a:gd name="connsiteY1198" fmla="*/ 1716241 h 3576557"/>
              <a:gd name="connsiteX1199" fmla="*/ 4092184 w 7193749"/>
              <a:gd name="connsiteY1199" fmla="*/ 1706760 h 3576557"/>
              <a:gd name="connsiteX1200" fmla="*/ 4162498 w 7193749"/>
              <a:gd name="connsiteY1200" fmla="*/ 1777876 h 3576557"/>
              <a:gd name="connsiteX1201" fmla="*/ 4092184 w 7193749"/>
              <a:gd name="connsiteY1201" fmla="*/ 1848992 h 3576557"/>
              <a:gd name="connsiteX1202" fmla="*/ 4021870 w 7193749"/>
              <a:gd name="connsiteY1202" fmla="*/ 1777876 h 3576557"/>
              <a:gd name="connsiteX1203" fmla="*/ 4092184 w 7193749"/>
              <a:gd name="connsiteY1203" fmla="*/ 1706760 h 3576557"/>
              <a:gd name="connsiteX1204" fmla="*/ 3092181 w 7193749"/>
              <a:gd name="connsiteY1204" fmla="*/ 1706760 h 3576557"/>
              <a:gd name="connsiteX1205" fmla="*/ 3165619 w 7193749"/>
              <a:gd name="connsiteY1205" fmla="*/ 1782617 h 3576557"/>
              <a:gd name="connsiteX1206" fmla="*/ 3092181 w 7193749"/>
              <a:gd name="connsiteY1206" fmla="*/ 1858473 h 3576557"/>
              <a:gd name="connsiteX1207" fmla="*/ 3018742 w 7193749"/>
              <a:gd name="connsiteY1207" fmla="*/ 1782617 h 3576557"/>
              <a:gd name="connsiteX1208" fmla="*/ 3092181 w 7193749"/>
              <a:gd name="connsiteY1208" fmla="*/ 1706760 h 3576557"/>
              <a:gd name="connsiteX1209" fmla="*/ 6292188 w 7193749"/>
              <a:gd name="connsiteY1209" fmla="*/ 1700439 h 3576557"/>
              <a:gd name="connsiteX1210" fmla="*/ 6303126 w 7193749"/>
              <a:gd name="connsiteY1210" fmla="*/ 1708342 h 3576557"/>
              <a:gd name="connsiteX1211" fmla="*/ 6292188 w 7193749"/>
              <a:gd name="connsiteY1211" fmla="*/ 1716246 h 3576557"/>
              <a:gd name="connsiteX1212" fmla="*/ 6281250 w 7193749"/>
              <a:gd name="connsiteY1212" fmla="*/ 1708342 h 3576557"/>
              <a:gd name="connsiteX1213" fmla="*/ 6292188 w 7193749"/>
              <a:gd name="connsiteY1213" fmla="*/ 1700439 h 3576557"/>
              <a:gd name="connsiteX1214" fmla="*/ 892199 w 7193749"/>
              <a:gd name="connsiteY1214" fmla="*/ 1700439 h 3576557"/>
              <a:gd name="connsiteX1215" fmla="*/ 921886 w 7193749"/>
              <a:gd name="connsiteY1215" fmla="*/ 1730465 h 3576557"/>
              <a:gd name="connsiteX1216" fmla="*/ 892199 w 7193749"/>
              <a:gd name="connsiteY1216" fmla="*/ 1760491 h 3576557"/>
              <a:gd name="connsiteX1217" fmla="*/ 862513 w 7193749"/>
              <a:gd name="connsiteY1217" fmla="*/ 1730465 h 3576557"/>
              <a:gd name="connsiteX1218" fmla="*/ 892199 w 7193749"/>
              <a:gd name="connsiteY1218" fmla="*/ 1700439 h 3576557"/>
              <a:gd name="connsiteX1219" fmla="*/ 5429684 w 7193749"/>
              <a:gd name="connsiteY1219" fmla="*/ 1700438 h 3576557"/>
              <a:gd name="connsiteX1220" fmla="*/ 5484372 w 7193749"/>
              <a:gd name="connsiteY1220" fmla="*/ 1755749 h 3576557"/>
              <a:gd name="connsiteX1221" fmla="*/ 5429684 w 7193749"/>
              <a:gd name="connsiteY1221" fmla="*/ 1811061 h 3576557"/>
              <a:gd name="connsiteX1222" fmla="*/ 5374997 w 7193749"/>
              <a:gd name="connsiteY1222" fmla="*/ 1755749 h 3576557"/>
              <a:gd name="connsiteX1223" fmla="*/ 5429684 w 7193749"/>
              <a:gd name="connsiteY1223" fmla="*/ 1700438 h 3576557"/>
              <a:gd name="connsiteX1224" fmla="*/ 3892184 w 7193749"/>
              <a:gd name="connsiteY1224" fmla="*/ 1668832 h 3576557"/>
              <a:gd name="connsiteX1225" fmla="*/ 3962497 w 7193749"/>
              <a:gd name="connsiteY1225" fmla="*/ 1739948 h 3576557"/>
              <a:gd name="connsiteX1226" fmla="*/ 3892184 w 7193749"/>
              <a:gd name="connsiteY1226" fmla="*/ 1811064 h 3576557"/>
              <a:gd name="connsiteX1227" fmla="*/ 3821870 w 7193749"/>
              <a:gd name="connsiteY1227" fmla="*/ 1739948 h 3576557"/>
              <a:gd name="connsiteX1228" fmla="*/ 3892184 w 7193749"/>
              <a:gd name="connsiteY1228" fmla="*/ 1668832 h 3576557"/>
              <a:gd name="connsiteX1229" fmla="*/ 3289056 w 7193749"/>
              <a:gd name="connsiteY1229" fmla="*/ 1668832 h 3576557"/>
              <a:gd name="connsiteX1230" fmla="*/ 3359370 w 7193749"/>
              <a:gd name="connsiteY1230" fmla="*/ 1739948 h 3576557"/>
              <a:gd name="connsiteX1231" fmla="*/ 3289056 w 7193749"/>
              <a:gd name="connsiteY1231" fmla="*/ 1811064 h 3576557"/>
              <a:gd name="connsiteX1232" fmla="*/ 3218743 w 7193749"/>
              <a:gd name="connsiteY1232" fmla="*/ 1739948 h 3576557"/>
              <a:gd name="connsiteX1233" fmla="*/ 3289056 w 7193749"/>
              <a:gd name="connsiteY1233" fmla="*/ 1668832 h 3576557"/>
              <a:gd name="connsiteX1234" fmla="*/ 2170303 w 7193749"/>
              <a:gd name="connsiteY1234" fmla="*/ 1653029 h 3576557"/>
              <a:gd name="connsiteX1235" fmla="*/ 2237490 w 7193749"/>
              <a:gd name="connsiteY1235" fmla="*/ 1720983 h 3576557"/>
              <a:gd name="connsiteX1236" fmla="*/ 2170303 w 7193749"/>
              <a:gd name="connsiteY1236" fmla="*/ 1788937 h 3576557"/>
              <a:gd name="connsiteX1237" fmla="*/ 2103115 w 7193749"/>
              <a:gd name="connsiteY1237" fmla="*/ 1720983 h 3576557"/>
              <a:gd name="connsiteX1238" fmla="*/ 2170303 w 7193749"/>
              <a:gd name="connsiteY1238" fmla="*/ 1653029 h 3576557"/>
              <a:gd name="connsiteX1239" fmla="*/ 659381 w 7193749"/>
              <a:gd name="connsiteY1239" fmla="*/ 1646708 h 3576557"/>
              <a:gd name="connsiteX1240" fmla="*/ 678131 w 7193749"/>
              <a:gd name="connsiteY1240" fmla="*/ 1665673 h 3576557"/>
              <a:gd name="connsiteX1241" fmla="*/ 659381 w 7193749"/>
              <a:gd name="connsiteY1241" fmla="*/ 1684638 h 3576557"/>
              <a:gd name="connsiteX1242" fmla="*/ 640630 w 7193749"/>
              <a:gd name="connsiteY1242" fmla="*/ 1665673 h 3576557"/>
              <a:gd name="connsiteX1243" fmla="*/ 659381 w 7193749"/>
              <a:gd name="connsiteY1243" fmla="*/ 1646708 h 3576557"/>
              <a:gd name="connsiteX1244" fmla="*/ 5012498 w 7193749"/>
              <a:gd name="connsiteY1244" fmla="*/ 1646707 h 3576557"/>
              <a:gd name="connsiteX1245" fmla="*/ 5074999 w 7193749"/>
              <a:gd name="connsiteY1245" fmla="*/ 1711500 h 3576557"/>
              <a:gd name="connsiteX1246" fmla="*/ 5012498 w 7193749"/>
              <a:gd name="connsiteY1246" fmla="*/ 1776294 h 3576557"/>
              <a:gd name="connsiteX1247" fmla="*/ 4949997 w 7193749"/>
              <a:gd name="connsiteY1247" fmla="*/ 1711500 h 3576557"/>
              <a:gd name="connsiteX1248" fmla="*/ 5012498 w 7193749"/>
              <a:gd name="connsiteY1248" fmla="*/ 1646707 h 3576557"/>
              <a:gd name="connsiteX1249" fmla="*/ 3695306 w 7193749"/>
              <a:gd name="connsiteY1249" fmla="*/ 1646707 h 3576557"/>
              <a:gd name="connsiteX1250" fmla="*/ 3762494 w 7193749"/>
              <a:gd name="connsiteY1250" fmla="*/ 1717823 h 3576557"/>
              <a:gd name="connsiteX1251" fmla="*/ 3695306 w 7193749"/>
              <a:gd name="connsiteY1251" fmla="*/ 1788939 h 3576557"/>
              <a:gd name="connsiteX1252" fmla="*/ 3628119 w 7193749"/>
              <a:gd name="connsiteY1252" fmla="*/ 1717823 h 3576557"/>
              <a:gd name="connsiteX1253" fmla="*/ 3695306 w 7193749"/>
              <a:gd name="connsiteY1253" fmla="*/ 1646707 h 3576557"/>
              <a:gd name="connsiteX1254" fmla="*/ 3489057 w 7193749"/>
              <a:gd name="connsiteY1254" fmla="*/ 1646707 h 3576557"/>
              <a:gd name="connsiteX1255" fmla="*/ 3559371 w 7193749"/>
              <a:gd name="connsiteY1255" fmla="*/ 1717823 h 3576557"/>
              <a:gd name="connsiteX1256" fmla="*/ 3489057 w 7193749"/>
              <a:gd name="connsiteY1256" fmla="*/ 1788939 h 3576557"/>
              <a:gd name="connsiteX1257" fmla="*/ 3418743 w 7193749"/>
              <a:gd name="connsiteY1257" fmla="*/ 1717823 h 3576557"/>
              <a:gd name="connsiteX1258" fmla="*/ 3489057 w 7193749"/>
              <a:gd name="connsiteY1258" fmla="*/ 1646707 h 3576557"/>
              <a:gd name="connsiteX1259" fmla="*/ 1509390 w 7193749"/>
              <a:gd name="connsiteY1259" fmla="*/ 1646707 h 3576557"/>
              <a:gd name="connsiteX1260" fmla="*/ 1562519 w 7193749"/>
              <a:gd name="connsiteY1260" fmla="*/ 1698858 h 3576557"/>
              <a:gd name="connsiteX1261" fmla="*/ 1509390 w 7193749"/>
              <a:gd name="connsiteY1261" fmla="*/ 1751009 h 3576557"/>
              <a:gd name="connsiteX1262" fmla="*/ 1456265 w 7193749"/>
              <a:gd name="connsiteY1262" fmla="*/ 1698858 h 3576557"/>
              <a:gd name="connsiteX1263" fmla="*/ 1509390 w 7193749"/>
              <a:gd name="connsiteY1263" fmla="*/ 1646707 h 3576557"/>
              <a:gd name="connsiteX1264" fmla="*/ 6525002 w 7193749"/>
              <a:gd name="connsiteY1264" fmla="*/ 1640386 h 3576557"/>
              <a:gd name="connsiteX1265" fmla="*/ 6531252 w 7193749"/>
              <a:gd name="connsiteY1265" fmla="*/ 1646708 h 3576557"/>
              <a:gd name="connsiteX1266" fmla="*/ 6525002 w 7193749"/>
              <a:gd name="connsiteY1266" fmla="*/ 1653030 h 3576557"/>
              <a:gd name="connsiteX1267" fmla="*/ 6518749 w 7193749"/>
              <a:gd name="connsiteY1267" fmla="*/ 1646708 h 3576557"/>
              <a:gd name="connsiteX1268" fmla="*/ 6525002 w 7193749"/>
              <a:gd name="connsiteY1268" fmla="*/ 1640386 h 3576557"/>
              <a:gd name="connsiteX1269" fmla="*/ 4567185 w 7193749"/>
              <a:gd name="connsiteY1269" fmla="*/ 1640386 h 3576557"/>
              <a:gd name="connsiteX1270" fmla="*/ 4637499 w 7193749"/>
              <a:gd name="connsiteY1270" fmla="*/ 1711502 h 3576557"/>
              <a:gd name="connsiteX1271" fmla="*/ 4567185 w 7193749"/>
              <a:gd name="connsiteY1271" fmla="*/ 1782618 h 3576557"/>
              <a:gd name="connsiteX1272" fmla="*/ 4496872 w 7193749"/>
              <a:gd name="connsiteY1272" fmla="*/ 1711502 h 3576557"/>
              <a:gd name="connsiteX1273" fmla="*/ 4567185 w 7193749"/>
              <a:gd name="connsiteY1273" fmla="*/ 1640386 h 3576557"/>
              <a:gd name="connsiteX1274" fmla="*/ 2612492 w 7193749"/>
              <a:gd name="connsiteY1274" fmla="*/ 1640386 h 3576557"/>
              <a:gd name="connsiteX1275" fmla="*/ 2690618 w 7193749"/>
              <a:gd name="connsiteY1275" fmla="*/ 1719403 h 3576557"/>
              <a:gd name="connsiteX1276" fmla="*/ 2612492 w 7193749"/>
              <a:gd name="connsiteY1276" fmla="*/ 1798420 h 3576557"/>
              <a:gd name="connsiteX1277" fmla="*/ 2534367 w 7193749"/>
              <a:gd name="connsiteY1277" fmla="*/ 1719403 h 3576557"/>
              <a:gd name="connsiteX1278" fmla="*/ 2612492 w 7193749"/>
              <a:gd name="connsiteY1278" fmla="*/ 1640386 h 3576557"/>
              <a:gd name="connsiteX1279" fmla="*/ 5673434 w 7193749"/>
              <a:gd name="connsiteY1279" fmla="*/ 1630903 h 3576557"/>
              <a:gd name="connsiteX1280" fmla="*/ 5721872 w 7193749"/>
              <a:gd name="connsiteY1280" fmla="*/ 1679894 h 3576557"/>
              <a:gd name="connsiteX1281" fmla="*/ 5673434 w 7193749"/>
              <a:gd name="connsiteY1281" fmla="*/ 1728885 h 3576557"/>
              <a:gd name="connsiteX1282" fmla="*/ 5624996 w 7193749"/>
              <a:gd name="connsiteY1282" fmla="*/ 1679894 h 3576557"/>
              <a:gd name="connsiteX1283" fmla="*/ 5673434 w 7193749"/>
              <a:gd name="connsiteY1283" fmla="*/ 1630903 h 3576557"/>
              <a:gd name="connsiteX1284" fmla="*/ 424992 w 7193749"/>
              <a:gd name="connsiteY1284" fmla="*/ 1602458 h 3576557"/>
              <a:gd name="connsiteX1285" fmla="*/ 431244 w 7193749"/>
              <a:gd name="connsiteY1285" fmla="*/ 1610360 h 3576557"/>
              <a:gd name="connsiteX1286" fmla="*/ 424992 w 7193749"/>
              <a:gd name="connsiteY1286" fmla="*/ 1618262 h 3576557"/>
              <a:gd name="connsiteX1287" fmla="*/ 418739 w 7193749"/>
              <a:gd name="connsiteY1287" fmla="*/ 1610360 h 3576557"/>
              <a:gd name="connsiteX1288" fmla="*/ 424992 w 7193749"/>
              <a:gd name="connsiteY1288" fmla="*/ 1602458 h 3576557"/>
              <a:gd name="connsiteX1289" fmla="*/ 1260957 w 7193749"/>
              <a:gd name="connsiteY1289" fmla="*/ 1586655 h 3576557"/>
              <a:gd name="connsiteX1290" fmla="*/ 1309390 w 7193749"/>
              <a:gd name="connsiteY1290" fmla="*/ 1632485 h 3576557"/>
              <a:gd name="connsiteX1291" fmla="*/ 1260957 w 7193749"/>
              <a:gd name="connsiteY1291" fmla="*/ 1678316 h 3576557"/>
              <a:gd name="connsiteX1292" fmla="*/ 1212520 w 7193749"/>
              <a:gd name="connsiteY1292" fmla="*/ 1632485 h 3576557"/>
              <a:gd name="connsiteX1293" fmla="*/ 1260957 w 7193749"/>
              <a:gd name="connsiteY1293" fmla="*/ 1586655 h 3576557"/>
              <a:gd name="connsiteX1294" fmla="*/ 5923437 w 7193749"/>
              <a:gd name="connsiteY1294" fmla="*/ 1580334 h 3576557"/>
              <a:gd name="connsiteX1295" fmla="*/ 5959375 w 7193749"/>
              <a:gd name="connsiteY1295" fmla="*/ 1616682 h 3576557"/>
              <a:gd name="connsiteX1296" fmla="*/ 5923437 w 7193749"/>
              <a:gd name="connsiteY1296" fmla="*/ 1653030 h 3576557"/>
              <a:gd name="connsiteX1297" fmla="*/ 5887499 w 7193749"/>
              <a:gd name="connsiteY1297" fmla="*/ 1616682 h 3576557"/>
              <a:gd name="connsiteX1298" fmla="*/ 5923437 w 7193749"/>
              <a:gd name="connsiteY1298" fmla="*/ 1580334 h 3576557"/>
              <a:gd name="connsiteX1299" fmla="*/ 1910956 w 7193749"/>
              <a:gd name="connsiteY1299" fmla="*/ 1580332 h 3576557"/>
              <a:gd name="connsiteX1300" fmla="*/ 1962516 w 7193749"/>
              <a:gd name="connsiteY1300" fmla="*/ 1635644 h 3576557"/>
              <a:gd name="connsiteX1301" fmla="*/ 1910956 w 7193749"/>
              <a:gd name="connsiteY1301" fmla="*/ 1690955 h 3576557"/>
              <a:gd name="connsiteX1302" fmla="*/ 1859391 w 7193749"/>
              <a:gd name="connsiteY1302" fmla="*/ 1635644 h 3576557"/>
              <a:gd name="connsiteX1303" fmla="*/ 1910956 w 7193749"/>
              <a:gd name="connsiteY1303" fmla="*/ 1580332 h 3576557"/>
              <a:gd name="connsiteX1304" fmla="*/ 5278122 w 7193749"/>
              <a:gd name="connsiteY1304" fmla="*/ 1564529 h 3576557"/>
              <a:gd name="connsiteX1305" fmla="*/ 5337498 w 7193749"/>
              <a:gd name="connsiteY1305" fmla="*/ 1624583 h 3576557"/>
              <a:gd name="connsiteX1306" fmla="*/ 5278122 w 7193749"/>
              <a:gd name="connsiteY1306" fmla="*/ 1684636 h 3576557"/>
              <a:gd name="connsiteX1307" fmla="*/ 5218746 w 7193749"/>
              <a:gd name="connsiteY1307" fmla="*/ 1624583 h 3576557"/>
              <a:gd name="connsiteX1308" fmla="*/ 5278122 w 7193749"/>
              <a:gd name="connsiteY1308" fmla="*/ 1564529 h 3576557"/>
              <a:gd name="connsiteX1309" fmla="*/ 4382810 w 7193749"/>
              <a:gd name="connsiteY1309" fmla="*/ 1558209 h 3576557"/>
              <a:gd name="connsiteX1310" fmla="*/ 4453124 w 7193749"/>
              <a:gd name="connsiteY1310" fmla="*/ 1632485 h 3576557"/>
              <a:gd name="connsiteX1311" fmla="*/ 4382810 w 7193749"/>
              <a:gd name="connsiteY1311" fmla="*/ 1706762 h 3576557"/>
              <a:gd name="connsiteX1312" fmla="*/ 4312496 w 7193749"/>
              <a:gd name="connsiteY1312" fmla="*/ 1632485 h 3576557"/>
              <a:gd name="connsiteX1313" fmla="*/ 4382810 w 7193749"/>
              <a:gd name="connsiteY1313" fmla="*/ 1558209 h 3576557"/>
              <a:gd name="connsiteX1314" fmla="*/ 2799992 w 7193749"/>
              <a:gd name="connsiteY1314" fmla="*/ 1558209 h 3576557"/>
              <a:gd name="connsiteX1315" fmla="*/ 2878118 w 7193749"/>
              <a:gd name="connsiteY1315" fmla="*/ 1637226 h 3576557"/>
              <a:gd name="connsiteX1316" fmla="*/ 2799992 w 7193749"/>
              <a:gd name="connsiteY1316" fmla="*/ 1716243 h 3576557"/>
              <a:gd name="connsiteX1317" fmla="*/ 2721867 w 7193749"/>
              <a:gd name="connsiteY1317" fmla="*/ 1637226 h 3576557"/>
              <a:gd name="connsiteX1318" fmla="*/ 2799992 w 7193749"/>
              <a:gd name="connsiteY1318" fmla="*/ 1558209 h 3576557"/>
              <a:gd name="connsiteX1319" fmla="*/ 2342178 w 7193749"/>
              <a:gd name="connsiteY1319" fmla="*/ 1542406 h 3576557"/>
              <a:gd name="connsiteX1320" fmla="*/ 2409366 w 7193749"/>
              <a:gd name="connsiteY1320" fmla="*/ 1610360 h 3576557"/>
              <a:gd name="connsiteX1321" fmla="*/ 2342178 w 7193749"/>
              <a:gd name="connsiteY1321" fmla="*/ 1678314 h 3576557"/>
              <a:gd name="connsiteX1322" fmla="*/ 2274990 w 7193749"/>
              <a:gd name="connsiteY1322" fmla="*/ 1610360 h 3576557"/>
              <a:gd name="connsiteX1323" fmla="*/ 2342178 w 7193749"/>
              <a:gd name="connsiteY1323" fmla="*/ 1542406 h 3576557"/>
              <a:gd name="connsiteX1324" fmla="*/ 1020323 w 7193749"/>
              <a:gd name="connsiteY1324" fmla="*/ 1542406 h 3576557"/>
              <a:gd name="connsiteX1325" fmla="*/ 1050010 w 7193749"/>
              <a:gd name="connsiteY1325" fmla="*/ 1567691 h 3576557"/>
              <a:gd name="connsiteX1326" fmla="*/ 1020323 w 7193749"/>
              <a:gd name="connsiteY1326" fmla="*/ 1592977 h 3576557"/>
              <a:gd name="connsiteX1327" fmla="*/ 990638 w 7193749"/>
              <a:gd name="connsiteY1327" fmla="*/ 1567691 h 3576557"/>
              <a:gd name="connsiteX1328" fmla="*/ 1020323 w 7193749"/>
              <a:gd name="connsiteY1328" fmla="*/ 1542406 h 3576557"/>
              <a:gd name="connsiteX1329" fmla="*/ 6160937 w 7193749"/>
              <a:gd name="connsiteY1329" fmla="*/ 1532923 h 3576557"/>
              <a:gd name="connsiteX1330" fmla="*/ 6175000 w 7193749"/>
              <a:gd name="connsiteY1330" fmla="*/ 1548726 h 3576557"/>
              <a:gd name="connsiteX1331" fmla="*/ 6160937 w 7193749"/>
              <a:gd name="connsiteY1331" fmla="*/ 1564529 h 3576557"/>
              <a:gd name="connsiteX1332" fmla="*/ 6146875 w 7193749"/>
              <a:gd name="connsiteY1332" fmla="*/ 1548726 h 3576557"/>
              <a:gd name="connsiteX1333" fmla="*/ 6160937 w 7193749"/>
              <a:gd name="connsiteY1333" fmla="*/ 1532923 h 3576557"/>
              <a:gd name="connsiteX1334" fmla="*/ 4842185 w 7193749"/>
              <a:gd name="connsiteY1334" fmla="*/ 1532923 h 3576557"/>
              <a:gd name="connsiteX1335" fmla="*/ 4906248 w 7193749"/>
              <a:gd name="connsiteY1335" fmla="*/ 1600878 h 3576557"/>
              <a:gd name="connsiteX1336" fmla="*/ 4842185 w 7193749"/>
              <a:gd name="connsiteY1336" fmla="*/ 1668832 h 3576557"/>
              <a:gd name="connsiteX1337" fmla="*/ 4778122 w 7193749"/>
              <a:gd name="connsiteY1337" fmla="*/ 1600878 h 3576557"/>
              <a:gd name="connsiteX1338" fmla="*/ 4842185 w 7193749"/>
              <a:gd name="connsiteY1338" fmla="*/ 1532923 h 3576557"/>
              <a:gd name="connsiteX1339" fmla="*/ 1654708 w 7193749"/>
              <a:gd name="connsiteY1339" fmla="*/ 1510798 h 3576557"/>
              <a:gd name="connsiteX1340" fmla="*/ 1703144 w 7193749"/>
              <a:gd name="connsiteY1340" fmla="*/ 1556629 h 3576557"/>
              <a:gd name="connsiteX1341" fmla="*/ 1654708 w 7193749"/>
              <a:gd name="connsiteY1341" fmla="*/ 1602459 h 3576557"/>
              <a:gd name="connsiteX1342" fmla="*/ 1606268 w 7193749"/>
              <a:gd name="connsiteY1342" fmla="*/ 1556629 h 3576557"/>
              <a:gd name="connsiteX1343" fmla="*/ 1654708 w 7193749"/>
              <a:gd name="connsiteY1343" fmla="*/ 1510798 h 3576557"/>
              <a:gd name="connsiteX1344" fmla="*/ 5524997 w 7193749"/>
              <a:gd name="connsiteY1344" fmla="*/ 1504477 h 3576557"/>
              <a:gd name="connsiteX1345" fmla="*/ 5565622 w 7193749"/>
              <a:gd name="connsiteY1345" fmla="*/ 1545566 h 3576557"/>
              <a:gd name="connsiteX1346" fmla="*/ 5524997 w 7193749"/>
              <a:gd name="connsiteY1346" fmla="*/ 1586655 h 3576557"/>
              <a:gd name="connsiteX1347" fmla="*/ 5484372 w 7193749"/>
              <a:gd name="connsiteY1347" fmla="*/ 1545566 h 3576557"/>
              <a:gd name="connsiteX1348" fmla="*/ 5524997 w 7193749"/>
              <a:gd name="connsiteY1348" fmla="*/ 1504477 h 3576557"/>
              <a:gd name="connsiteX1349" fmla="*/ 4189059 w 7193749"/>
              <a:gd name="connsiteY1349" fmla="*/ 1498155 h 3576557"/>
              <a:gd name="connsiteX1350" fmla="*/ 4259373 w 7193749"/>
              <a:gd name="connsiteY1350" fmla="*/ 1569271 h 3576557"/>
              <a:gd name="connsiteX1351" fmla="*/ 4189059 w 7193749"/>
              <a:gd name="connsiteY1351" fmla="*/ 1640388 h 3576557"/>
              <a:gd name="connsiteX1352" fmla="*/ 4118745 w 7193749"/>
              <a:gd name="connsiteY1352" fmla="*/ 1569271 h 3576557"/>
              <a:gd name="connsiteX1353" fmla="*/ 4189059 w 7193749"/>
              <a:gd name="connsiteY1353" fmla="*/ 1498155 h 3576557"/>
              <a:gd name="connsiteX1354" fmla="*/ 2992181 w 7193749"/>
              <a:gd name="connsiteY1354" fmla="*/ 1498155 h 3576557"/>
              <a:gd name="connsiteX1355" fmla="*/ 3068744 w 7193749"/>
              <a:gd name="connsiteY1355" fmla="*/ 1575592 h 3576557"/>
              <a:gd name="connsiteX1356" fmla="*/ 2992181 w 7193749"/>
              <a:gd name="connsiteY1356" fmla="*/ 1653029 h 3576557"/>
              <a:gd name="connsiteX1357" fmla="*/ 2915618 w 7193749"/>
              <a:gd name="connsiteY1357" fmla="*/ 1575592 h 3576557"/>
              <a:gd name="connsiteX1358" fmla="*/ 2992181 w 7193749"/>
              <a:gd name="connsiteY1358" fmla="*/ 1498155 h 3576557"/>
              <a:gd name="connsiteX1359" fmla="*/ 781254 w 7193749"/>
              <a:gd name="connsiteY1359" fmla="*/ 1488674 h 3576557"/>
              <a:gd name="connsiteX1360" fmla="*/ 796879 w 7193749"/>
              <a:gd name="connsiteY1360" fmla="*/ 1504477 h 3576557"/>
              <a:gd name="connsiteX1361" fmla="*/ 781254 w 7193749"/>
              <a:gd name="connsiteY1361" fmla="*/ 1520281 h 3576557"/>
              <a:gd name="connsiteX1362" fmla="*/ 765628 w 7193749"/>
              <a:gd name="connsiteY1362" fmla="*/ 1504477 h 3576557"/>
              <a:gd name="connsiteX1363" fmla="*/ 781254 w 7193749"/>
              <a:gd name="connsiteY1363" fmla="*/ 1488674 h 3576557"/>
              <a:gd name="connsiteX1364" fmla="*/ 6403123 w 7193749"/>
              <a:gd name="connsiteY1364" fmla="*/ 1482352 h 3576557"/>
              <a:gd name="connsiteX1365" fmla="*/ 6406248 w 7193749"/>
              <a:gd name="connsiteY1365" fmla="*/ 1485513 h 3576557"/>
              <a:gd name="connsiteX1366" fmla="*/ 6403123 w 7193749"/>
              <a:gd name="connsiteY1366" fmla="*/ 1488673 h 3576557"/>
              <a:gd name="connsiteX1367" fmla="*/ 6399998 w 7193749"/>
              <a:gd name="connsiteY1367" fmla="*/ 1485513 h 3576557"/>
              <a:gd name="connsiteX1368" fmla="*/ 6403123 w 7193749"/>
              <a:gd name="connsiteY1368" fmla="*/ 1482352 h 3576557"/>
              <a:gd name="connsiteX1369" fmla="*/ 2070330 w 7193749"/>
              <a:gd name="connsiteY1369" fmla="*/ 1466549 h 3576557"/>
              <a:gd name="connsiteX1370" fmla="*/ 2118740 w 7193749"/>
              <a:gd name="connsiteY1370" fmla="*/ 1515540 h 3576557"/>
              <a:gd name="connsiteX1371" fmla="*/ 2070330 w 7193749"/>
              <a:gd name="connsiteY1371" fmla="*/ 1564531 h 3576557"/>
              <a:gd name="connsiteX1372" fmla="*/ 2021894 w 7193749"/>
              <a:gd name="connsiteY1372" fmla="*/ 1515540 h 3576557"/>
              <a:gd name="connsiteX1373" fmla="*/ 2070330 w 7193749"/>
              <a:gd name="connsiteY1373" fmla="*/ 1466549 h 3576557"/>
              <a:gd name="connsiteX1374" fmla="*/ 3992183 w 7193749"/>
              <a:gd name="connsiteY1374" fmla="*/ 1460229 h 3576557"/>
              <a:gd name="connsiteX1375" fmla="*/ 4059370 w 7193749"/>
              <a:gd name="connsiteY1375" fmla="*/ 1526603 h 3576557"/>
              <a:gd name="connsiteX1376" fmla="*/ 3992183 w 7193749"/>
              <a:gd name="connsiteY1376" fmla="*/ 1592977 h 3576557"/>
              <a:gd name="connsiteX1377" fmla="*/ 3924995 w 7193749"/>
              <a:gd name="connsiteY1377" fmla="*/ 1526603 h 3576557"/>
              <a:gd name="connsiteX1378" fmla="*/ 3992183 w 7193749"/>
              <a:gd name="connsiteY1378" fmla="*/ 1460229 h 3576557"/>
              <a:gd name="connsiteX1379" fmla="*/ 3192181 w 7193749"/>
              <a:gd name="connsiteY1379" fmla="*/ 1460229 h 3576557"/>
              <a:gd name="connsiteX1380" fmla="*/ 3262495 w 7193749"/>
              <a:gd name="connsiteY1380" fmla="*/ 1526603 h 3576557"/>
              <a:gd name="connsiteX1381" fmla="*/ 3192181 w 7193749"/>
              <a:gd name="connsiteY1381" fmla="*/ 1592977 h 3576557"/>
              <a:gd name="connsiteX1382" fmla="*/ 3121868 w 7193749"/>
              <a:gd name="connsiteY1382" fmla="*/ 1526603 h 3576557"/>
              <a:gd name="connsiteX1383" fmla="*/ 3192181 w 7193749"/>
              <a:gd name="connsiteY1383" fmla="*/ 1460229 h 3576557"/>
              <a:gd name="connsiteX1384" fmla="*/ 5114058 w 7193749"/>
              <a:gd name="connsiteY1384" fmla="*/ 1450746 h 3576557"/>
              <a:gd name="connsiteX1385" fmla="*/ 5165621 w 7193749"/>
              <a:gd name="connsiteY1385" fmla="*/ 1504477 h 3576557"/>
              <a:gd name="connsiteX1386" fmla="*/ 5114058 w 7193749"/>
              <a:gd name="connsiteY1386" fmla="*/ 1558209 h 3576557"/>
              <a:gd name="connsiteX1387" fmla="*/ 5062495 w 7193749"/>
              <a:gd name="connsiteY1387" fmla="*/ 1504477 h 3576557"/>
              <a:gd name="connsiteX1388" fmla="*/ 5114058 w 7193749"/>
              <a:gd name="connsiteY1388" fmla="*/ 1450746 h 3576557"/>
              <a:gd name="connsiteX1389" fmla="*/ 4664059 w 7193749"/>
              <a:gd name="connsiteY1389" fmla="*/ 1450746 h 3576557"/>
              <a:gd name="connsiteX1390" fmla="*/ 4718746 w 7193749"/>
              <a:gd name="connsiteY1390" fmla="*/ 1507638 h 3576557"/>
              <a:gd name="connsiteX1391" fmla="*/ 4664059 w 7193749"/>
              <a:gd name="connsiteY1391" fmla="*/ 1564529 h 3576557"/>
              <a:gd name="connsiteX1392" fmla="*/ 4609371 w 7193749"/>
              <a:gd name="connsiteY1392" fmla="*/ 1507638 h 3576557"/>
              <a:gd name="connsiteX1393" fmla="*/ 4664059 w 7193749"/>
              <a:gd name="connsiteY1393" fmla="*/ 1450746 h 3576557"/>
              <a:gd name="connsiteX1394" fmla="*/ 2520304 w 7193749"/>
              <a:gd name="connsiteY1394" fmla="*/ 1450746 h 3576557"/>
              <a:gd name="connsiteX1395" fmla="*/ 2581243 w 7193749"/>
              <a:gd name="connsiteY1395" fmla="*/ 1510800 h 3576557"/>
              <a:gd name="connsiteX1396" fmla="*/ 2520304 w 7193749"/>
              <a:gd name="connsiteY1396" fmla="*/ 1570853 h 3576557"/>
              <a:gd name="connsiteX1397" fmla="*/ 2459366 w 7193749"/>
              <a:gd name="connsiteY1397" fmla="*/ 1510800 h 3576557"/>
              <a:gd name="connsiteX1398" fmla="*/ 2520304 w 7193749"/>
              <a:gd name="connsiteY1398" fmla="*/ 1450746 h 3576557"/>
              <a:gd name="connsiteX1399" fmla="*/ 1403139 w 7193749"/>
              <a:gd name="connsiteY1399" fmla="*/ 1444426 h 3576557"/>
              <a:gd name="connsiteX1400" fmla="*/ 1443762 w 7193749"/>
              <a:gd name="connsiteY1400" fmla="*/ 1485514 h 3576557"/>
              <a:gd name="connsiteX1401" fmla="*/ 1403139 w 7193749"/>
              <a:gd name="connsiteY1401" fmla="*/ 1526603 h 3576557"/>
              <a:gd name="connsiteX1402" fmla="*/ 1362517 w 7193749"/>
              <a:gd name="connsiteY1402" fmla="*/ 1485514 h 3576557"/>
              <a:gd name="connsiteX1403" fmla="*/ 1403139 w 7193749"/>
              <a:gd name="connsiteY1403" fmla="*/ 1444426 h 3576557"/>
              <a:gd name="connsiteX1404" fmla="*/ 5782811 w 7193749"/>
              <a:gd name="connsiteY1404" fmla="*/ 1434943 h 3576557"/>
              <a:gd name="connsiteX1405" fmla="*/ 5812498 w 7193749"/>
              <a:gd name="connsiteY1405" fmla="*/ 1466551 h 3576557"/>
              <a:gd name="connsiteX1406" fmla="*/ 5782811 w 7193749"/>
              <a:gd name="connsiteY1406" fmla="*/ 1498158 h 3576557"/>
              <a:gd name="connsiteX1407" fmla="*/ 5753124 w 7193749"/>
              <a:gd name="connsiteY1407" fmla="*/ 1466551 h 3576557"/>
              <a:gd name="connsiteX1408" fmla="*/ 5782811 w 7193749"/>
              <a:gd name="connsiteY1408" fmla="*/ 1434943 h 3576557"/>
              <a:gd name="connsiteX1409" fmla="*/ 540613 w 7193749"/>
              <a:gd name="connsiteY1409" fmla="*/ 1434941 h 3576557"/>
              <a:gd name="connsiteX1410" fmla="*/ 543739 w 7193749"/>
              <a:gd name="connsiteY1410" fmla="*/ 1442844 h 3576557"/>
              <a:gd name="connsiteX1411" fmla="*/ 540613 w 7193749"/>
              <a:gd name="connsiteY1411" fmla="*/ 1450746 h 3576557"/>
              <a:gd name="connsiteX1412" fmla="*/ 537488 w 7193749"/>
              <a:gd name="connsiteY1412" fmla="*/ 1442844 h 3576557"/>
              <a:gd name="connsiteX1413" fmla="*/ 540613 w 7193749"/>
              <a:gd name="connsiteY1413" fmla="*/ 1434941 h 3576557"/>
              <a:gd name="connsiteX1414" fmla="*/ 3795309 w 7193749"/>
              <a:gd name="connsiteY1414" fmla="*/ 1428621 h 3576557"/>
              <a:gd name="connsiteX1415" fmla="*/ 3865623 w 7193749"/>
              <a:gd name="connsiteY1415" fmla="*/ 1496575 h 3576557"/>
              <a:gd name="connsiteX1416" fmla="*/ 3795309 w 7193749"/>
              <a:gd name="connsiteY1416" fmla="*/ 1564529 h 3576557"/>
              <a:gd name="connsiteX1417" fmla="*/ 3724995 w 7193749"/>
              <a:gd name="connsiteY1417" fmla="*/ 1496575 h 3576557"/>
              <a:gd name="connsiteX1418" fmla="*/ 3795309 w 7193749"/>
              <a:gd name="connsiteY1418" fmla="*/ 1428621 h 3576557"/>
              <a:gd name="connsiteX1419" fmla="*/ 3389056 w 7193749"/>
              <a:gd name="connsiteY1419" fmla="*/ 1428621 h 3576557"/>
              <a:gd name="connsiteX1420" fmla="*/ 3456243 w 7193749"/>
              <a:gd name="connsiteY1420" fmla="*/ 1499737 h 3576557"/>
              <a:gd name="connsiteX1421" fmla="*/ 3389056 w 7193749"/>
              <a:gd name="connsiteY1421" fmla="*/ 1570853 h 3576557"/>
              <a:gd name="connsiteX1422" fmla="*/ 3321868 w 7193749"/>
              <a:gd name="connsiteY1422" fmla="*/ 1499737 h 3576557"/>
              <a:gd name="connsiteX1423" fmla="*/ 3389056 w 7193749"/>
              <a:gd name="connsiteY1423" fmla="*/ 1428621 h 3576557"/>
              <a:gd name="connsiteX1424" fmla="*/ 3589056 w 7193749"/>
              <a:gd name="connsiteY1424" fmla="*/ 1422300 h 3576557"/>
              <a:gd name="connsiteX1425" fmla="*/ 3656244 w 7193749"/>
              <a:gd name="connsiteY1425" fmla="*/ 1490255 h 3576557"/>
              <a:gd name="connsiteX1426" fmla="*/ 3589056 w 7193749"/>
              <a:gd name="connsiteY1426" fmla="*/ 1558209 h 3576557"/>
              <a:gd name="connsiteX1427" fmla="*/ 3521868 w 7193749"/>
              <a:gd name="connsiteY1427" fmla="*/ 1490255 h 3576557"/>
              <a:gd name="connsiteX1428" fmla="*/ 3589056 w 7193749"/>
              <a:gd name="connsiteY1428" fmla="*/ 1422300 h 3576557"/>
              <a:gd name="connsiteX1429" fmla="*/ 6028125 w 7193749"/>
              <a:gd name="connsiteY1429" fmla="*/ 1384372 h 3576557"/>
              <a:gd name="connsiteX1430" fmla="*/ 6043749 w 7193749"/>
              <a:gd name="connsiteY1430" fmla="*/ 1398595 h 3576557"/>
              <a:gd name="connsiteX1431" fmla="*/ 6028125 w 7193749"/>
              <a:gd name="connsiteY1431" fmla="*/ 1412818 h 3576557"/>
              <a:gd name="connsiteX1432" fmla="*/ 6012500 w 7193749"/>
              <a:gd name="connsiteY1432" fmla="*/ 1398595 h 3576557"/>
              <a:gd name="connsiteX1433" fmla="*/ 6028125 w 7193749"/>
              <a:gd name="connsiteY1433" fmla="*/ 1384372 h 3576557"/>
              <a:gd name="connsiteX1434" fmla="*/ 1153135 w 7193749"/>
              <a:gd name="connsiteY1434" fmla="*/ 1374891 h 3576557"/>
              <a:gd name="connsiteX1435" fmla="*/ 1190638 w 7193749"/>
              <a:gd name="connsiteY1435" fmla="*/ 1412819 h 3576557"/>
              <a:gd name="connsiteX1436" fmla="*/ 1153135 w 7193749"/>
              <a:gd name="connsiteY1436" fmla="*/ 1450748 h 3576557"/>
              <a:gd name="connsiteX1437" fmla="*/ 1115639 w 7193749"/>
              <a:gd name="connsiteY1437" fmla="*/ 1412819 h 3576557"/>
              <a:gd name="connsiteX1438" fmla="*/ 1153135 w 7193749"/>
              <a:gd name="connsiteY1438" fmla="*/ 1374891 h 3576557"/>
              <a:gd name="connsiteX1439" fmla="*/ 1810957 w 7193749"/>
              <a:gd name="connsiteY1439" fmla="*/ 1374890 h 3576557"/>
              <a:gd name="connsiteX1440" fmla="*/ 1859395 w 7193749"/>
              <a:gd name="connsiteY1440" fmla="*/ 1423880 h 3576557"/>
              <a:gd name="connsiteX1441" fmla="*/ 1810957 w 7193749"/>
              <a:gd name="connsiteY1441" fmla="*/ 1472871 h 3576557"/>
              <a:gd name="connsiteX1442" fmla="*/ 1762516 w 7193749"/>
              <a:gd name="connsiteY1442" fmla="*/ 1423880 h 3576557"/>
              <a:gd name="connsiteX1443" fmla="*/ 1810957 w 7193749"/>
              <a:gd name="connsiteY1443" fmla="*/ 1374890 h 3576557"/>
              <a:gd name="connsiteX1444" fmla="*/ 4478121 w 7193749"/>
              <a:gd name="connsiteY1444" fmla="*/ 1368569 h 3576557"/>
              <a:gd name="connsiteX1445" fmla="*/ 4534370 w 7193749"/>
              <a:gd name="connsiteY1445" fmla="*/ 1425461 h 3576557"/>
              <a:gd name="connsiteX1446" fmla="*/ 4478121 w 7193749"/>
              <a:gd name="connsiteY1446" fmla="*/ 1482352 h 3576557"/>
              <a:gd name="connsiteX1447" fmla="*/ 4421871 w 7193749"/>
              <a:gd name="connsiteY1447" fmla="*/ 1425461 h 3576557"/>
              <a:gd name="connsiteX1448" fmla="*/ 4478121 w 7193749"/>
              <a:gd name="connsiteY1448" fmla="*/ 1368569 h 3576557"/>
              <a:gd name="connsiteX1449" fmla="*/ 5373435 w 7193749"/>
              <a:gd name="connsiteY1449" fmla="*/ 1368567 h 3576557"/>
              <a:gd name="connsiteX1450" fmla="*/ 5418748 w 7193749"/>
              <a:gd name="connsiteY1450" fmla="*/ 1414398 h 3576557"/>
              <a:gd name="connsiteX1451" fmla="*/ 5373435 w 7193749"/>
              <a:gd name="connsiteY1451" fmla="*/ 1460229 h 3576557"/>
              <a:gd name="connsiteX1452" fmla="*/ 5328121 w 7193749"/>
              <a:gd name="connsiteY1452" fmla="*/ 1414398 h 3576557"/>
              <a:gd name="connsiteX1453" fmla="*/ 5373435 w 7193749"/>
              <a:gd name="connsiteY1453" fmla="*/ 1368567 h 3576557"/>
              <a:gd name="connsiteX1454" fmla="*/ 2706242 w 7193749"/>
              <a:gd name="connsiteY1454" fmla="*/ 1362247 h 3576557"/>
              <a:gd name="connsiteX1455" fmla="*/ 2771867 w 7193749"/>
              <a:gd name="connsiteY1455" fmla="*/ 1430201 h 3576557"/>
              <a:gd name="connsiteX1456" fmla="*/ 2706242 w 7193749"/>
              <a:gd name="connsiteY1456" fmla="*/ 1498155 h 3576557"/>
              <a:gd name="connsiteX1457" fmla="*/ 2640617 w 7193749"/>
              <a:gd name="connsiteY1457" fmla="*/ 1430201 h 3576557"/>
              <a:gd name="connsiteX1458" fmla="*/ 2706242 w 7193749"/>
              <a:gd name="connsiteY1458" fmla="*/ 1362247 h 3576557"/>
              <a:gd name="connsiteX1459" fmla="*/ 2242177 w 7193749"/>
              <a:gd name="connsiteY1459" fmla="*/ 1352764 h 3576557"/>
              <a:gd name="connsiteX1460" fmla="*/ 2296864 w 7193749"/>
              <a:gd name="connsiteY1460" fmla="*/ 1406496 h 3576557"/>
              <a:gd name="connsiteX1461" fmla="*/ 2242177 w 7193749"/>
              <a:gd name="connsiteY1461" fmla="*/ 1460227 h 3576557"/>
              <a:gd name="connsiteX1462" fmla="*/ 2187490 w 7193749"/>
              <a:gd name="connsiteY1462" fmla="*/ 1406496 h 3576557"/>
              <a:gd name="connsiteX1463" fmla="*/ 2242177 w 7193749"/>
              <a:gd name="connsiteY1463" fmla="*/ 1352764 h 3576557"/>
              <a:gd name="connsiteX1464" fmla="*/ 4942183 w 7193749"/>
              <a:gd name="connsiteY1464" fmla="*/ 1340122 h 3576557"/>
              <a:gd name="connsiteX1465" fmla="*/ 4993746 w 7193749"/>
              <a:gd name="connsiteY1465" fmla="*/ 1395433 h 3576557"/>
              <a:gd name="connsiteX1466" fmla="*/ 4942183 w 7193749"/>
              <a:gd name="connsiteY1466" fmla="*/ 1450745 h 3576557"/>
              <a:gd name="connsiteX1467" fmla="*/ 4890620 w 7193749"/>
              <a:gd name="connsiteY1467" fmla="*/ 1395433 h 3576557"/>
              <a:gd name="connsiteX1468" fmla="*/ 4942183 w 7193749"/>
              <a:gd name="connsiteY1468" fmla="*/ 1340122 h 3576557"/>
              <a:gd name="connsiteX1469" fmla="*/ 6273436 w 7193749"/>
              <a:gd name="connsiteY1469" fmla="*/ 1324320 h 3576557"/>
              <a:gd name="connsiteX1470" fmla="*/ 6281250 w 7193749"/>
              <a:gd name="connsiteY1470" fmla="*/ 1327480 h 3576557"/>
              <a:gd name="connsiteX1471" fmla="*/ 6273436 w 7193749"/>
              <a:gd name="connsiteY1471" fmla="*/ 1330641 h 3576557"/>
              <a:gd name="connsiteX1472" fmla="*/ 6265624 w 7193749"/>
              <a:gd name="connsiteY1472" fmla="*/ 1327480 h 3576557"/>
              <a:gd name="connsiteX1473" fmla="*/ 6273436 w 7193749"/>
              <a:gd name="connsiteY1473" fmla="*/ 1324320 h 3576557"/>
              <a:gd name="connsiteX1474" fmla="*/ 910944 w 7193749"/>
              <a:gd name="connsiteY1474" fmla="*/ 1324320 h 3576557"/>
              <a:gd name="connsiteX1475" fmla="*/ 937506 w 7193749"/>
              <a:gd name="connsiteY1475" fmla="*/ 1349606 h 3576557"/>
              <a:gd name="connsiteX1476" fmla="*/ 910944 w 7193749"/>
              <a:gd name="connsiteY1476" fmla="*/ 1374891 h 3576557"/>
              <a:gd name="connsiteX1477" fmla="*/ 884378 w 7193749"/>
              <a:gd name="connsiteY1477" fmla="*/ 1349606 h 3576557"/>
              <a:gd name="connsiteX1478" fmla="*/ 910944 w 7193749"/>
              <a:gd name="connsiteY1478" fmla="*/ 1324320 h 3576557"/>
              <a:gd name="connsiteX1479" fmla="*/ 1551581 w 7193749"/>
              <a:gd name="connsiteY1479" fmla="*/ 1302195 h 3576557"/>
              <a:gd name="connsiteX1480" fmla="*/ 1600019 w 7193749"/>
              <a:gd name="connsiteY1480" fmla="*/ 1346445 h 3576557"/>
              <a:gd name="connsiteX1481" fmla="*/ 1551581 w 7193749"/>
              <a:gd name="connsiteY1481" fmla="*/ 1390696 h 3576557"/>
              <a:gd name="connsiteX1482" fmla="*/ 1503141 w 7193749"/>
              <a:gd name="connsiteY1482" fmla="*/ 1346445 h 3576557"/>
              <a:gd name="connsiteX1483" fmla="*/ 1551581 w 7193749"/>
              <a:gd name="connsiteY1483" fmla="*/ 1302195 h 3576557"/>
              <a:gd name="connsiteX1484" fmla="*/ 5629686 w 7193749"/>
              <a:gd name="connsiteY1484" fmla="*/ 1292712 h 3576557"/>
              <a:gd name="connsiteX1485" fmla="*/ 5671874 w 7193749"/>
              <a:gd name="connsiteY1485" fmla="*/ 1333801 h 3576557"/>
              <a:gd name="connsiteX1486" fmla="*/ 5629686 w 7193749"/>
              <a:gd name="connsiteY1486" fmla="*/ 1374890 h 3576557"/>
              <a:gd name="connsiteX1487" fmla="*/ 5587499 w 7193749"/>
              <a:gd name="connsiteY1487" fmla="*/ 1333801 h 3576557"/>
              <a:gd name="connsiteX1488" fmla="*/ 5629686 w 7193749"/>
              <a:gd name="connsiteY1488" fmla="*/ 1292712 h 3576557"/>
              <a:gd name="connsiteX1489" fmla="*/ 4284371 w 7193749"/>
              <a:gd name="connsiteY1489" fmla="*/ 1292712 h 3576557"/>
              <a:gd name="connsiteX1490" fmla="*/ 4346872 w 7193749"/>
              <a:gd name="connsiteY1490" fmla="*/ 1357506 h 3576557"/>
              <a:gd name="connsiteX1491" fmla="*/ 4284371 w 7193749"/>
              <a:gd name="connsiteY1491" fmla="*/ 1422300 h 3576557"/>
              <a:gd name="connsiteX1492" fmla="*/ 4221871 w 7193749"/>
              <a:gd name="connsiteY1492" fmla="*/ 1357506 h 3576557"/>
              <a:gd name="connsiteX1493" fmla="*/ 4284371 w 7193749"/>
              <a:gd name="connsiteY1493" fmla="*/ 1292712 h 3576557"/>
              <a:gd name="connsiteX1494" fmla="*/ 2895306 w 7193749"/>
              <a:gd name="connsiteY1494" fmla="*/ 1292712 h 3576557"/>
              <a:gd name="connsiteX1495" fmla="*/ 2965620 w 7193749"/>
              <a:gd name="connsiteY1495" fmla="*/ 1363829 h 3576557"/>
              <a:gd name="connsiteX1496" fmla="*/ 2895306 w 7193749"/>
              <a:gd name="connsiteY1496" fmla="*/ 1434945 h 3576557"/>
              <a:gd name="connsiteX1497" fmla="*/ 2824993 w 7193749"/>
              <a:gd name="connsiteY1497" fmla="*/ 1363829 h 3576557"/>
              <a:gd name="connsiteX1498" fmla="*/ 2895306 w 7193749"/>
              <a:gd name="connsiteY1498" fmla="*/ 1292712 h 3576557"/>
              <a:gd name="connsiteX1499" fmla="*/ 1975019 w 7193749"/>
              <a:gd name="connsiteY1499" fmla="*/ 1270587 h 3576557"/>
              <a:gd name="connsiteX1500" fmla="*/ 2015641 w 7193749"/>
              <a:gd name="connsiteY1500" fmla="*/ 1308515 h 3576557"/>
              <a:gd name="connsiteX1501" fmla="*/ 1975019 w 7193749"/>
              <a:gd name="connsiteY1501" fmla="*/ 1346444 h 3576557"/>
              <a:gd name="connsiteX1502" fmla="*/ 1934394 w 7193749"/>
              <a:gd name="connsiteY1502" fmla="*/ 1308515 h 3576557"/>
              <a:gd name="connsiteX1503" fmla="*/ 1975019 w 7193749"/>
              <a:gd name="connsiteY1503" fmla="*/ 1270587 h 3576557"/>
              <a:gd name="connsiteX1504" fmla="*/ 667176 w 7193749"/>
              <a:gd name="connsiteY1504" fmla="*/ 1270587 h 3576557"/>
              <a:gd name="connsiteX1505" fmla="*/ 678114 w 7193749"/>
              <a:gd name="connsiteY1505" fmla="*/ 1281650 h 3576557"/>
              <a:gd name="connsiteX1506" fmla="*/ 667176 w 7193749"/>
              <a:gd name="connsiteY1506" fmla="*/ 1292712 h 3576557"/>
              <a:gd name="connsiteX1507" fmla="*/ 656238 w 7193749"/>
              <a:gd name="connsiteY1507" fmla="*/ 1281650 h 3576557"/>
              <a:gd name="connsiteX1508" fmla="*/ 667176 w 7193749"/>
              <a:gd name="connsiteY1508" fmla="*/ 1270587 h 3576557"/>
              <a:gd name="connsiteX1509" fmla="*/ 2420303 w 7193749"/>
              <a:gd name="connsiteY1509" fmla="*/ 1264267 h 3576557"/>
              <a:gd name="connsiteX1510" fmla="*/ 2468742 w 7193749"/>
              <a:gd name="connsiteY1510" fmla="*/ 1313258 h 3576557"/>
              <a:gd name="connsiteX1511" fmla="*/ 2420303 w 7193749"/>
              <a:gd name="connsiteY1511" fmla="*/ 1362248 h 3576557"/>
              <a:gd name="connsiteX1512" fmla="*/ 2371865 w 7193749"/>
              <a:gd name="connsiteY1512" fmla="*/ 1313258 h 3576557"/>
              <a:gd name="connsiteX1513" fmla="*/ 2420303 w 7193749"/>
              <a:gd name="connsiteY1513" fmla="*/ 1264267 h 3576557"/>
              <a:gd name="connsiteX1514" fmla="*/ 5209371 w 7193749"/>
              <a:gd name="connsiteY1514" fmla="*/ 1254784 h 3576557"/>
              <a:gd name="connsiteX1515" fmla="*/ 5246871 w 7193749"/>
              <a:gd name="connsiteY1515" fmla="*/ 1297453 h 3576557"/>
              <a:gd name="connsiteX1516" fmla="*/ 5209371 w 7193749"/>
              <a:gd name="connsiteY1516" fmla="*/ 1340122 h 3576557"/>
              <a:gd name="connsiteX1517" fmla="*/ 5171870 w 7193749"/>
              <a:gd name="connsiteY1517" fmla="*/ 1297453 h 3576557"/>
              <a:gd name="connsiteX1518" fmla="*/ 5209371 w 7193749"/>
              <a:gd name="connsiteY1518" fmla="*/ 1254784 h 3576557"/>
              <a:gd name="connsiteX1519" fmla="*/ 4764058 w 7193749"/>
              <a:gd name="connsiteY1519" fmla="*/ 1254784 h 3576557"/>
              <a:gd name="connsiteX1520" fmla="*/ 4809372 w 7193749"/>
              <a:gd name="connsiteY1520" fmla="*/ 1300615 h 3576557"/>
              <a:gd name="connsiteX1521" fmla="*/ 4764058 w 7193749"/>
              <a:gd name="connsiteY1521" fmla="*/ 1346445 h 3576557"/>
              <a:gd name="connsiteX1522" fmla="*/ 4718744 w 7193749"/>
              <a:gd name="connsiteY1522" fmla="*/ 1300615 h 3576557"/>
              <a:gd name="connsiteX1523" fmla="*/ 4764058 w 7193749"/>
              <a:gd name="connsiteY1523" fmla="*/ 1254784 h 3576557"/>
              <a:gd name="connsiteX1524" fmla="*/ 4092182 w 7193749"/>
              <a:gd name="connsiteY1524" fmla="*/ 1254784 h 3576557"/>
              <a:gd name="connsiteX1525" fmla="*/ 4146870 w 7193749"/>
              <a:gd name="connsiteY1525" fmla="*/ 1311676 h 3576557"/>
              <a:gd name="connsiteX1526" fmla="*/ 4092182 w 7193749"/>
              <a:gd name="connsiteY1526" fmla="*/ 1368567 h 3576557"/>
              <a:gd name="connsiteX1527" fmla="*/ 4037495 w 7193749"/>
              <a:gd name="connsiteY1527" fmla="*/ 1311676 h 3576557"/>
              <a:gd name="connsiteX1528" fmla="*/ 4092182 w 7193749"/>
              <a:gd name="connsiteY1528" fmla="*/ 1254784 h 3576557"/>
              <a:gd name="connsiteX1529" fmla="*/ 3089054 w 7193749"/>
              <a:gd name="connsiteY1529" fmla="*/ 1254784 h 3576557"/>
              <a:gd name="connsiteX1530" fmla="*/ 3143742 w 7193749"/>
              <a:gd name="connsiteY1530" fmla="*/ 1314838 h 3576557"/>
              <a:gd name="connsiteX1531" fmla="*/ 3089054 w 7193749"/>
              <a:gd name="connsiteY1531" fmla="*/ 1374891 h 3576557"/>
              <a:gd name="connsiteX1532" fmla="*/ 3034368 w 7193749"/>
              <a:gd name="connsiteY1532" fmla="*/ 1314838 h 3576557"/>
              <a:gd name="connsiteX1533" fmla="*/ 3089054 w 7193749"/>
              <a:gd name="connsiteY1533" fmla="*/ 1254784 h 3576557"/>
              <a:gd name="connsiteX1534" fmla="*/ 5885936 w 7193749"/>
              <a:gd name="connsiteY1534" fmla="*/ 1232661 h 3576557"/>
              <a:gd name="connsiteX1535" fmla="*/ 5909374 w 7193749"/>
              <a:gd name="connsiteY1535" fmla="*/ 1256366 h 3576557"/>
              <a:gd name="connsiteX1536" fmla="*/ 5885936 w 7193749"/>
              <a:gd name="connsiteY1536" fmla="*/ 1280071 h 3576557"/>
              <a:gd name="connsiteX1537" fmla="*/ 5862498 w 7193749"/>
              <a:gd name="connsiteY1537" fmla="*/ 1256366 h 3576557"/>
              <a:gd name="connsiteX1538" fmla="*/ 5885936 w 7193749"/>
              <a:gd name="connsiteY1538" fmla="*/ 1232661 h 3576557"/>
              <a:gd name="connsiteX1539" fmla="*/ 1298451 w 7193749"/>
              <a:gd name="connsiteY1539" fmla="*/ 1232661 h 3576557"/>
              <a:gd name="connsiteX1540" fmla="*/ 1331264 w 7193749"/>
              <a:gd name="connsiteY1540" fmla="*/ 1270589 h 3576557"/>
              <a:gd name="connsiteX1541" fmla="*/ 1298451 w 7193749"/>
              <a:gd name="connsiteY1541" fmla="*/ 1308517 h 3576557"/>
              <a:gd name="connsiteX1542" fmla="*/ 1265640 w 7193749"/>
              <a:gd name="connsiteY1542" fmla="*/ 1270589 h 3576557"/>
              <a:gd name="connsiteX1543" fmla="*/ 1298451 w 7193749"/>
              <a:gd name="connsiteY1543" fmla="*/ 1232661 h 3576557"/>
              <a:gd name="connsiteX1544" fmla="*/ 3890620 w 7193749"/>
              <a:gd name="connsiteY1544" fmla="*/ 1226338 h 3576557"/>
              <a:gd name="connsiteX1545" fmla="*/ 3946869 w 7193749"/>
              <a:gd name="connsiteY1545" fmla="*/ 1283230 h 3576557"/>
              <a:gd name="connsiteX1546" fmla="*/ 3890620 w 7193749"/>
              <a:gd name="connsiteY1546" fmla="*/ 1340122 h 3576557"/>
              <a:gd name="connsiteX1547" fmla="*/ 3834370 w 7193749"/>
              <a:gd name="connsiteY1547" fmla="*/ 1283230 h 3576557"/>
              <a:gd name="connsiteX1548" fmla="*/ 3890620 w 7193749"/>
              <a:gd name="connsiteY1548" fmla="*/ 1226338 h 3576557"/>
              <a:gd name="connsiteX1549" fmla="*/ 3289056 w 7193749"/>
              <a:gd name="connsiteY1549" fmla="*/ 1226338 h 3576557"/>
              <a:gd name="connsiteX1550" fmla="*/ 3343744 w 7193749"/>
              <a:gd name="connsiteY1550" fmla="*/ 1283230 h 3576557"/>
              <a:gd name="connsiteX1551" fmla="*/ 3289056 w 7193749"/>
              <a:gd name="connsiteY1551" fmla="*/ 1340122 h 3576557"/>
              <a:gd name="connsiteX1552" fmla="*/ 3234369 w 7193749"/>
              <a:gd name="connsiteY1552" fmla="*/ 1283230 h 3576557"/>
              <a:gd name="connsiteX1553" fmla="*/ 3289056 w 7193749"/>
              <a:gd name="connsiteY1553" fmla="*/ 1226338 h 3576557"/>
              <a:gd name="connsiteX1554" fmla="*/ 3690619 w 7193749"/>
              <a:gd name="connsiteY1554" fmla="*/ 1210535 h 3576557"/>
              <a:gd name="connsiteX1555" fmla="*/ 3746869 w 7193749"/>
              <a:gd name="connsiteY1555" fmla="*/ 1267427 h 3576557"/>
              <a:gd name="connsiteX1556" fmla="*/ 3690619 w 7193749"/>
              <a:gd name="connsiteY1556" fmla="*/ 1324319 h 3576557"/>
              <a:gd name="connsiteX1557" fmla="*/ 3634370 w 7193749"/>
              <a:gd name="connsiteY1557" fmla="*/ 1267427 h 3576557"/>
              <a:gd name="connsiteX1558" fmla="*/ 3690619 w 7193749"/>
              <a:gd name="connsiteY1558" fmla="*/ 1210535 h 3576557"/>
              <a:gd name="connsiteX1559" fmla="*/ 3490619 w 7193749"/>
              <a:gd name="connsiteY1559" fmla="*/ 1210535 h 3576557"/>
              <a:gd name="connsiteX1560" fmla="*/ 3546869 w 7193749"/>
              <a:gd name="connsiteY1560" fmla="*/ 1267427 h 3576557"/>
              <a:gd name="connsiteX1561" fmla="*/ 3490619 w 7193749"/>
              <a:gd name="connsiteY1561" fmla="*/ 1324319 h 3576557"/>
              <a:gd name="connsiteX1562" fmla="*/ 3434369 w 7193749"/>
              <a:gd name="connsiteY1562" fmla="*/ 1267427 h 3576557"/>
              <a:gd name="connsiteX1563" fmla="*/ 3490619 w 7193749"/>
              <a:gd name="connsiteY1563" fmla="*/ 1210535 h 3576557"/>
              <a:gd name="connsiteX1564" fmla="*/ 1706266 w 7193749"/>
              <a:gd name="connsiteY1564" fmla="*/ 1182089 h 3576557"/>
              <a:gd name="connsiteX1565" fmla="*/ 1746896 w 7193749"/>
              <a:gd name="connsiteY1565" fmla="*/ 1218438 h 3576557"/>
              <a:gd name="connsiteX1566" fmla="*/ 1706266 w 7193749"/>
              <a:gd name="connsiteY1566" fmla="*/ 1254786 h 3576557"/>
              <a:gd name="connsiteX1567" fmla="*/ 1665641 w 7193749"/>
              <a:gd name="connsiteY1567" fmla="*/ 1218438 h 3576557"/>
              <a:gd name="connsiteX1568" fmla="*/ 1706266 w 7193749"/>
              <a:gd name="connsiteY1568" fmla="*/ 1182089 h 3576557"/>
              <a:gd name="connsiteX1569" fmla="*/ 6135936 w 7193749"/>
              <a:gd name="connsiteY1569" fmla="*/ 1172607 h 3576557"/>
              <a:gd name="connsiteX1570" fmla="*/ 6146873 w 7193749"/>
              <a:gd name="connsiteY1570" fmla="*/ 1183670 h 3576557"/>
              <a:gd name="connsiteX1571" fmla="*/ 6135936 w 7193749"/>
              <a:gd name="connsiteY1571" fmla="*/ 1194732 h 3576557"/>
              <a:gd name="connsiteX1572" fmla="*/ 6124998 w 7193749"/>
              <a:gd name="connsiteY1572" fmla="*/ 1183670 h 3576557"/>
              <a:gd name="connsiteX1573" fmla="*/ 6135936 w 7193749"/>
              <a:gd name="connsiteY1573" fmla="*/ 1172607 h 3576557"/>
              <a:gd name="connsiteX1574" fmla="*/ 5473437 w 7193749"/>
              <a:gd name="connsiteY1574" fmla="*/ 1172607 h 3576557"/>
              <a:gd name="connsiteX1575" fmla="*/ 5506250 w 7193749"/>
              <a:gd name="connsiteY1575" fmla="*/ 1207375 h 3576557"/>
              <a:gd name="connsiteX1576" fmla="*/ 5473437 w 7193749"/>
              <a:gd name="connsiteY1576" fmla="*/ 1242143 h 3576557"/>
              <a:gd name="connsiteX1577" fmla="*/ 5440624 w 7193749"/>
              <a:gd name="connsiteY1577" fmla="*/ 1207375 h 3576557"/>
              <a:gd name="connsiteX1578" fmla="*/ 5473437 w 7193749"/>
              <a:gd name="connsiteY1578" fmla="*/ 1172607 h 3576557"/>
              <a:gd name="connsiteX1579" fmla="*/ 4573433 w 7193749"/>
              <a:gd name="connsiteY1579" fmla="*/ 1172607 h 3576557"/>
              <a:gd name="connsiteX1580" fmla="*/ 4621871 w 7193749"/>
              <a:gd name="connsiteY1580" fmla="*/ 1218438 h 3576557"/>
              <a:gd name="connsiteX1581" fmla="*/ 4573433 w 7193749"/>
              <a:gd name="connsiteY1581" fmla="*/ 1264268 h 3576557"/>
              <a:gd name="connsiteX1582" fmla="*/ 4524995 w 7193749"/>
              <a:gd name="connsiteY1582" fmla="*/ 1218438 h 3576557"/>
              <a:gd name="connsiteX1583" fmla="*/ 4573433 w 7193749"/>
              <a:gd name="connsiteY1583" fmla="*/ 1172607 h 3576557"/>
              <a:gd name="connsiteX1584" fmla="*/ 2606240 w 7193749"/>
              <a:gd name="connsiteY1584" fmla="*/ 1172607 h 3576557"/>
              <a:gd name="connsiteX1585" fmla="*/ 2662489 w 7193749"/>
              <a:gd name="connsiteY1585" fmla="*/ 1226338 h 3576557"/>
              <a:gd name="connsiteX1586" fmla="*/ 2606240 w 7193749"/>
              <a:gd name="connsiteY1586" fmla="*/ 1280070 h 3576557"/>
              <a:gd name="connsiteX1587" fmla="*/ 2549990 w 7193749"/>
              <a:gd name="connsiteY1587" fmla="*/ 1226338 h 3576557"/>
              <a:gd name="connsiteX1588" fmla="*/ 2606240 w 7193749"/>
              <a:gd name="connsiteY1588" fmla="*/ 1172607 h 3576557"/>
              <a:gd name="connsiteX1589" fmla="*/ 1048443 w 7193749"/>
              <a:gd name="connsiteY1589" fmla="*/ 1166286 h 3576557"/>
              <a:gd name="connsiteX1590" fmla="*/ 1078132 w 7193749"/>
              <a:gd name="connsiteY1590" fmla="*/ 1199474 h 3576557"/>
              <a:gd name="connsiteX1591" fmla="*/ 1048443 w 7193749"/>
              <a:gd name="connsiteY1591" fmla="*/ 1232662 h 3576557"/>
              <a:gd name="connsiteX1592" fmla="*/ 1018753 w 7193749"/>
              <a:gd name="connsiteY1592" fmla="*/ 1199474 h 3576557"/>
              <a:gd name="connsiteX1593" fmla="*/ 1048443 w 7193749"/>
              <a:gd name="connsiteY1593" fmla="*/ 1166286 h 3576557"/>
              <a:gd name="connsiteX1594" fmla="*/ 2145302 w 7193749"/>
              <a:gd name="connsiteY1594" fmla="*/ 1156804 h 3576557"/>
              <a:gd name="connsiteX1595" fmla="*/ 2187490 w 7193749"/>
              <a:gd name="connsiteY1595" fmla="*/ 1199473 h 3576557"/>
              <a:gd name="connsiteX1596" fmla="*/ 2145302 w 7193749"/>
              <a:gd name="connsiteY1596" fmla="*/ 1242141 h 3576557"/>
              <a:gd name="connsiteX1597" fmla="*/ 2103115 w 7193749"/>
              <a:gd name="connsiteY1597" fmla="*/ 1199473 h 3576557"/>
              <a:gd name="connsiteX1598" fmla="*/ 2145302 w 7193749"/>
              <a:gd name="connsiteY1598" fmla="*/ 1156804 h 3576557"/>
              <a:gd name="connsiteX1599" fmla="*/ 5034371 w 7193749"/>
              <a:gd name="connsiteY1599" fmla="*/ 1150482 h 3576557"/>
              <a:gd name="connsiteX1600" fmla="*/ 5074996 w 7193749"/>
              <a:gd name="connsiteY1600" fmla="*/ 1191570 h 3576557"/>
              <a:gd name="connsiteX1601" fmla="*/ 5034371 w 7193749"/>
              <a:gd name="connsiteY1601" fmla="*/ 1232659 h 3576557"/>
              <a:gd name="connsiteX1602" fmla="*/ 4993746 w 7193749"/>
              <a:gd name="connsiteY1602" fmla="*/ 1191570 h 3576557"/>
              <a:gd name="connsiteX1603" fmla="*/ 5034371 w 7193749"/>
              <a:gd name="connsiteY1603" fmla="*/ 1150482 h 3576557"/>
              <a:gd name="connsiteX1604" fmla="*/ 801553 w 7193749"/>
              <a:gd name="connsiteY1604" fmla="*/ 1122038 h 3576557"/>
              <a:gd name="connsiteX1605" fmla="*/ 812491 w 7193749"/>
              <a:gd name="connsiteY1605" fmla="*/ 1133102 h 3576557"/>
              <a:gd name="connsiteX1606" fmla="*/ 801553 w 7193749"/>
              <a:gd name="connsiteY1606" fmla="*/ 1144163 h 3576557"/>
              <a:gd name="connsiteX1607" fmla="*/ 790615 w 7193749"/>
              <a:gd name="connsiteY1607" fmla="*/ 1133102 h 3576557"/>
              <a:gd name="connsiteX1608" fmla="*/ 801553 w 7193749"/>
              <a:gd name="connsiteY1608" fmla="*/ 1122038 h 3576557"/>
              <a:gd name="connsiteX1609" fmla="*/ 2795305 w 7193749"/>
              <a:gd name="connsiteY1609" fmla="*/ 1106239 h 3576557"/>
              <a:gd name="connsiteX1610" fmla="*/ 2846867 w 7193749"/>
              <a:gd name="connsiteY1610" fmla="*/ 1158384 h 3576557"/>
              <a:gd name="connsiteX1611" fmla="*/ 2795305 w 7193749"/>
              <a:gd name="connsiteY1611" fmla="*/ 1210535 h 3576557"/>
              <a:gd name="connsiteX1612" fmla="*/ 2743741 w 7193749"/>
              <a:gd name="connsiteY1612" fmla="*/ 1158384 h 3576557"/>
              <a:gd name="connsiteX1613" fmla="*/ 2795305 w 7193749"/>
              <a:gd name="connsiteY1613" fmla="*/ 1106239 h 3576557"/>
              <a:gd name="connsiteX1614" fmla="*/ 4385931 w 7193749"/>
              <a:gd name="connsiteY1614" fmla="*/ 1096758 h 3576557"/>
              <a:gd name="connsiteX1615" fmla="*/ 4437494 w 7193749"/>
              <a:gd name="connsiteY1615" fmla="*/ 1150482 h 3576557"/>
              <a:gd name="connsiteX1616" fmla="*/ 4385931 w 7193749"/>
              <a:gd name="connsiteY1616" fmla="*/ 1204213 h 3576557"/>
              <a:gd name="connsiteX1617" fmla="*/ 4334368 w 7193749"/>
              <a:gd name="connsiteY1617" fmla="*/ 1150482 h 3576557"/>
              <a:gd name="connsiteX1618" fmla="*/ 4385931 w 7193749"/>
              <a:gd name="connsiteY1618" fmla="*/ 1096758 h 3576557"/>
              <a:gd name="connsiteX1619" fmla="*/ 1450016 w 7193749"/>
              <a:gd name="connsiteY1619" fmla="*/ 1096757 h 3576557"/>
              <a:gd name="connsiteX1620" fmla="*/ 1487513 w 7193749"/>
              <a:gd name="connsiteY1620" fmla="*/ 1134687 h 3576557"/>
              <a:gd name="connsiteX1621" fmla="*/ 1450016 w 7193749"/>
              <a:gd name="connsiteY1621" fmla="*/ 1172609 h 3576557"/>
              <a:gd name="connsiteX1622" fmla="*/ 1412512 w 7193749"/>
              <a:gd name="connsiteY1622" fmla="*/ 1134687 h 3576557"/>
              <a:gd name="connsiteX1623" fmla="*/ 1450016 w 7193749"/>
              <a:gd name="connsiteY1623" fmla="*/ 1096757 h 3576557"/>
              <a:gd name="connsiteX1624" fmla="*/ 5729686 w 7193749"/>
              <a:gd name="connsiteY1624" fmla="*/ 1090431 h 3576557"/>
              <a:gd name="connsiteX1625" fmla="*/ 5759373 w 7193749"/>
              <a:gd name="connsiteY1625" fmla="*/ 1120459 h 3576557"/>
              <a:gd name="connsiteX1626" fmla="*/ 5729686 w 7193749"/>
              <a:gd name="connsiteY1626" fmla="*/ 1150482 h 3576557"/>
              <a:gd name="connsiteX1627" fmla="*/ 5699998 w 7193749"/>
              <a:gd name="connsiteY1627" fmla="*/ 1120459 h 3576557"/>
              <a:gd name="connsiteX1628" fmla="*/ 5729686 w 7193749"/>
              <a:gd name="connsiteY1628" fmla="*/ 1090431 h 3576557"/>
              <a:gd name="connsiteX1629" fmla="*/ 5306247 w 7193749"/>
              <a:gd name="connsiteY1629" fmla="*/ 1074633 h 3576557"/>
              <a:gd name="connsiteX1630" fmla="*/ 5321872 w 7193749"/>
              <a:gd name="connsiteY1630" fmla="*/ 1090431 h 3576557"/>
              <a:gd name="connsiteX1631" fmla="*/ 5306247 w 7193749"/>
              <a:gd name="connsiteY1631" fmla="*/ 1106239 h 3576557"/>
              <a:gd name="connsiteX1632" fmla="*/ 5290622 w 7193749"/>
              <a:gd name="connsiteY1632" fmla="*/ 1090431 h 3576557"/>
              <a:gd name="connsiteX1633" fmla="*/ 5306247 w 7193749"/>
              <a:gd name="connsiteY1633" fmla="*/ 1074633 h 3576557"/>
              <a:gd name="connsiteX1634" fmla="*/ 4856246 w 7193749"/>
              <a:gd name="connsiteY1634" fmla="*/ 1074633 h 3576557"/>
              <a:gd name="connsiteX1635" fmla="*/ 4874997 w 7193749"/>
              <a:gd name="connsiteY1635" fmla="*/ 1093600 h 3576557"/>
              <a:gd name="connsiteX1636" fmla="*/ 4856246 w 7193749"/>
              <a:gd name="connsiteY1636" fmla="*/ 1112560 h 3576557"/>
              <a:gd name="connsiteX1637" fmla="*/ 4837495 w 7193749"/>
              <a:gd name="connsiteY1637" fmla="*/ 1093600 h 3576557"/>
              <a:gd name="connsiteX1638" fmla="*/ 4856246 w 7193749"/>
              <a:gd name="connsiteY1638" fmla="*/ 1074633 h 3576557"/>
              <a:gd name="connsiteX1639" fmla="*/ 2320302 w 7193749"/>
              <a:gd name="connsiteY1639" fmla="*/ 1074633 h 3576557"/>
              <a:gd name="connsiteX1640" fmla="*/ 2349990 w 7193749"/>
              <a:gd name="connsiteY1640" fmla="*/ 1104659 h 3576557"/>
              <a:gd name="connsiteX1641" fmla="*/ 2320302 w 7193749"/>
              <a:gd name="connsiteY1641" fmla="*/ 1134682 h 3576557"/>
              <a:gd name="connsiteX1642" fmla="*/ 2290615 w 7193749"/>
              <a:gd name="connsiteY1642" fmla="*/ 1104659 h 3576557"/>
              <a:gd name="connsiteX1643" fmla="*/ 2320302 w 7193749"/>
              <a:gd name="connsiteY1643" fmla="*/ 1074633 h 3576557"/>
              <a:gd name="connsiteX1644" fmla="*/ 1875020 w 7193749"/>
              <a:gd name="connsiteY1644" fmla="*/ 1074633 h 3576557"/>
              <a:gd name="connsiteX1645" fmla="*/ 1896894 w 7193749"/>
              <a:gd name="connsiteY1645" fmla="*/ 1101497 h 3576557"/>
              <a:gd name="connsiteX1646" fmla="*/ 1875020 w 7193749"/>
              <a:gd name="connsiteY1646" fmla="*/ 1128363 h 3576557"/>
              <a:gd name="connsiteX1647" fmla="*/ 1853144 w 7193749"/>
              <a:gd name="connsiteY1647" fmla="*/ 1101497 h 3576557"/>
              <a:gd name="connsiteX1648" fmla="*/ 1875020 w 7193749"/>
              <a:gd name="connsiteY1648" fmla="*/ 1074633 h 3576557"/>
              <a:gd name="connsiteX1649" fmla="*/ 4192180 w 7193749"/>
              <a:gd name="connsiteY1649" fmla="*/ 1068308 h 3576557"/>
              <a:gd name="connsiteX1650" fmla="*/ 4221867 w 7193749"/>
              <a:gd name="connsiteY1650" fmla="*/ 1101497 h 3576557"/>
              <a:gd name="connsiteX1651" fmla="*/ 4192180 w 7193749"/>
              <a:gd name="connsiteY1651" fmla="*/ 1134688 h 3576557"/>
              <a:gd name="connsiteX1652" fmla="*/ 4162493 w 7193749"/>
              <a:gd name="connsiteY1652" fmla="*/ 1101497 h 3576557"/>
              <a:gd name="connsiteX1653" fmla="*/ 4192180 w 7193749"/>
              <a:gd name="connsiteY1653" fmla="*/ 1068308 h 3576557"/>
              <a:gd name="connsiteX1654" fmla="*/ 2989055 w 7193749"/>
              <a:gd name="connsiteY1654" fmla="*/ 1061989 h 3576557"/>
              <a:gd name="connsiteX1655" fmla="*/ 3034368 w 7193749"/>
              <a:gd name="connsiteY1655" fmla="*/ 1106239 h 3576557"/>
              <a:gd name="connsiteX1656" fmla="*/ 2989055 w 7193749"/>
              <a:gd name="connsiteY1656" fmla="*/ 1150485 h 3576557"/>
              <a:gd name="connsiteX1657" fmla="*/ 2943741 w 7193749"/>
              <a:gd name="connsiteY1657" fmla="*/ 1106239 h 3576557"/>
              <a:gd name="connsiteX1658" fmla="*/ 2989055 w 7193749"/>
              <a:gd name="connsiteY1658" fmla="*/ 1061989 h 3576557"/>
              <a:gd name="connsiteX1659" fmla="*/ 1193753 w 7193749"/>
              <a:gd name="connsiteY1659" fmla="*/ 1036703 h 3576557"/>
              <a:gd name="connsiteX1660" fmla="*/ 1212504 w 7193749"/>
              <a:gd name="connsiteY1660" fmla="*/ 1055665 h 3576557"/>
              <a:gd name="connsiteX1661" fmla="*/ 1193753 w 7193749"/>
              <a:gd name="connsiteY1661" fmla="*/ 1074633 h 3576557"/>
              <a:gd name="connsiteX1662" fmla="*/ 1175002 w 7193749"/>
              <a:gd name="connsiteY1662" fmla="*/ 1055665 h 3576557"/>
              <a:gd name="connsiteX1663" fmla="*/ 1193753 w 7193749"/>
              <a:gd name="connsiteY1663" fmla="*/ 1036703 h 3576557"/>
              <a:gd name="connsiteX1664" fmla="*/ 5985936 w 7193749"/>
              <a:gd name="connsiteY1664" fmla="*/ 1036700 h 3576557"/>
              <a:gd name="connsiteX1665" fmla="*/ 5990624 w 7193749"/>
              <a:gd name="connsiteY1665" fmla="*/ 1041442 h 3576557"/>
              <a:gd name="connsiteX1666" fmla="*/ 5985936 w 7193749"/>
              <a:gd name="connsiteY1666" fmla="*/ 1046186 h 3576557"/>
              <a:gd name="connsiteX1667" fmla="*/ 5981247 w 7193749"/>
              <a:gd name="connsiteY1667" fmla="*/ 1041442 h 3576557"/>
              <a:gd name="connsiteX1668" fmla="*/ 5985936 w 7193749"/>
              <a:gd name="connsiteY1668" fmla="*/ 1036700 h 3576557"/>
              <a:gd name="connsiteX1669" fmla="*/ 3990619 w 7193749"/>
              <a:gd name="connsiteY1669" fmla="*/ 1030381 h 3576557"/>
              <a:gd name="connsiteX1670" fmla="*/ 4028119 w 7193749"/>
              <a:gd name="connsiteY1670" fmla="*/ 1063569 h 3576557"/>
              <a:gd name="connsiteX1671" fmla="*/ 3990619 w 7193749"/>
              <a:gd name="connsiteY1671" fmla="*/ 1096758 h 3576557"/>
              <a:gd name="connsiteX1672" fmla="*/ 3953119 w 7193749"/>
              <a:gd name="connsiteY1672" fmla="*/ 1063569 h 3576557"/>
              <a:gd name="connsiteX1673" fmla="*/ 3990619 w 7193749"/>
              <a:gd name="connsiteY1673" fmla="*/ 1030381 h 3576557"/>
              <a:gd name="connsiteX1674" fmla="*/ 3189055 w 7193749"/>
              <a:gd name="connsiteY1674" fmla="*/ 1024057 h 3576557"/>
              <a:gd name="connsiteX1675" fmla="*/ 3234369 w 7193749"/>
              <a:gd name="connsiteY1675" fmla="*/ 1068313 h 3576557"/>
              <a:gd name="connsiteX1676" fmla="*/ 3189055 w 7193749"/>
              <a:gd name="connsiteY1676" fmla="*/ 1112560 h 3576557"/>
              <a:gd name="connsiteX1677" fmla="*/ 3143742 w 7193749"/>
              <a:gd name="connsiteY1677" fmla="*/ 1068313 h 3576557"/>
              <a:gd name="connsiteX1678" fmla="*/ 3189055 w 7193749"/>
              <a:gd name="connsiteY1678" fmla="*/ 1024057 h 3576557"/>
              <a:gd name="connsiteX1679" fmla="*/ 3790619 w 7193749"/>
              <a:gd name="connsiteY1679" fmla="*/ 1008259 h 3576557"/>
              <a:gd name="connsiteX1680" fmla="*/ 3828119 w 7193749"/>
              <a:gd name="connsiteY1680" fmla="*/ 1041447 h 3576557"/>
              <a:gd name="connsiteX1681" fmla="*/ 3790619 w 7193749"/>
              <a:gd name="connsiteY1681" fmla="*/ 1074633 h 3576557"/>
              <a:gd name="connsiteX1682" fmla="*/ 3753119 w 7193749"/>
              <a:gd name="connsiteY1682" fmla="*/ 1041447 h 3576557"/>
              <a:gd name="connsiteX1683" fmla="*/ 3790619 w 7193749"/>
              <a:gd name="connsiteY1683" fmla="*/ 1008259 h 3576557"/>
              <a:gd name="connsiteX1684" fmla="*/ 3590618 w 7193749"/>
              <a:gd name="connsiteY1684" fmla="*/ 1001934 h 3576557"/>
              <a:gd name="connsiteX1685" fmla="*/ 3628119 w 7193749"/>
              <a:gd name="connsiteY1685" fmla="*/ 1038285 h 3576557"/>
              <a:gd name="connsiteX1686" fmla="*/ 3590618 w 7193749"/>
              <a:gd name="connsiteY1686" fmla="*/ 1074633 h 3576557"/>
              <a:gd name="connsiteX1687" fmla="*/ 3553118 w 7193749"/>
              <a:gd name="connsiteY1687" fmla="*/ 1038285 h 3576557"/>
              <a:gd name="connsiteX1688" fmla="*/ 3590618 w 7193749"/>
              <a:gd name="connsiteY1688" fmla="*/ 1001934 h 3576557"/>
              <a:gd name="connsiteX1689" fmla="*/ 3385929 w 7193749"/>
              <a:gd name="connsiteY1689" fmla="*/ 1001934 h 3576557"/>
              <a:gd name="connsiteX1690" fmla="*/ 3428117 w 7193749"/>
              <a:gd name="connsiteY1690" fmla="*/ 1043026 h 3576557"/>
              <a:gd name="connsiteX1691" fmla="*/ 3385929 w 7193749"/>
              <a:gd name="connsiteY1691" fmla="*/ 1084112 h 3576557"/>
              <a:gd name="connsiteX1692" fmla="*/ 3343743 w 7193749"/>
              <a:gd name="connsiteY1692" fmla="*/ 1043026 h 3576557"/>
              <a:gd name="connsiteX1693" fmla="*/ 3385929 w 7193749"/>
              <a:gd name="connsiteY1693" fmla="*/ 1001934 h 3576557"/>
              <a:gd name="connsiteX1694" fmla="*/ 4674995 w 7193749"/>
              <a:gd name="connsiteY1694" fmla="*/ 992455 h 3576557"/>
              <a:gd name="connsiteX1695" fmla="*/ 4696870 w 7193749"/>
              <a:gd name="connsiteY1695" fmla="*/ 1014578 h 3576557"/>
              <a:gd name="connsiteX1696" fmla="*/ 4674995 w 7193749"/>
              <a:gd name="connsiteY1696" fmla="*/ 1036707 h 3576557"/>
              <a:gd name="connsiteX1697" fmla="*/ 4653119 w 7193749"/>
              <a:gd name="connsiteY1697" fmla="*/ 1014578 h 3576557"/>
              <a:gd name="connsiteX1698" fmla="*/ 4674995 w 7193749"/>
              <a:gd name="connsiteY1698" fmla="*/ 992455 h 3576557"/>
              <a:gd name="connsiteX1699" fmla="*/ 5570312 w 7193749"/>
              <a:gd name="connsiteY1699" fmla="*/ 986134 h 3576557"/>
              <a:gd name="connsiteX1700" fmla="*/ 5581250 w 7193749"/>
              <a:gd name="connsiteY1700" fmla="*/ 997193 h 3576557"/>
              <a:gd name="connsiteX1701" fmla="*/ 5570312 w 7193749"/>
              <a:gd name="connsiteY1701" fmla="*/ 1008259 h 3576557"/>
              <a:gd name="connsiteX1702" fmla="*/ 5559374 w 7193749"/>
              <a:gd name="connsiteY1702" fmla="*/ 997193 h 3576557"/>
              <a:gd name="connsiteX1703" fmla="*/ 5570312 w 7193749"/>
              <a:gd name="connsiteY1703" fmla="*/ 986134 h 3576557"/>
              <a:gd name="connsiteX1704" fmla="*/ 2506240 w 7193749"/>
              <a:gd name="connsiteY1704" fmla="*/ 986134 h 3576557"/>
              <a:gd name="connsiteX1705" fmla="*/ 2543741 w 7193749"/>
              <a:gd name="connsiteY1705" fmla="*/ 1024057 h 3576557"/>
              <a:gd name="connsiteX1706" fmla="*/ 2506240 w 7193749"/>
              <a:gd name="connsiteY1706" fmla="*/ 1061989 h 3576557"/>
              <a:gd name="connsiteX1707" fmla="*/ 2468741 w 7193749"/>
              <a:gd name="connsiteY1707" fmla="*/ 1024057 h 3576557"/>
              <a:gd name="connsiteX1708" fmla="*/ 2506240 w 7193749"/>
              <a:gd name="connsiteY1708" fmla="*/ 986134 h 3576557"/>
              <a:gd name="connsiteX1709" fmla="*/ 1606268 w 7193749"/>
              <a:gd name="connsiteY1709" fmla="*/ 986134 h 3576557"/>
              <a:gd name="connsiteX1710" fmla="*/ 1628142 w 7193749"/>
              <a:gd name="connsiteY1710" fmla="*/ 1011418 h 3576557"/>
              <a:gd name="connsiteX1711" fmla="*/ 1606268 w 7193749"/>
              <a:gd name="connsiteY1711" fmla="*/ 1036705 h 3576557"/>
              <a:gd name="connsiteX1712" fmla="*/ 1584389 w 7193749"/>
              <a:gd name="connsiteY1712" fmla="*/ 1011418 h 3576557"/>
              <a:gd name="connsiteX1713" fmla="*/ 1606268 w 7193749"/>
              <a:gd name="connsiteY1713" fmla="*/ 986134 h 3576557"/>
              <a:gd name="connsiteX1714" fmla="*/ 942177 w 7193749"/>
              <a:gd name="connsiteY1714" fmla="*/ 976648 h 3576557"/>
              <a:gd name="connsiteX1715" fmla="*/ 953115 w 7193749"/>
              <a:gd name="connsiteY1715" fmla="*/ 989291 h 3576557"/>
              <a:gd name="connsiteX1716" fmla="*/ 942177 w 7193749"/>
              <a:gd name="connsiteY1716" fmla="*/ 1001934 h 3576557"/>
              <a:gd name="connsiteX1717" fmla="*/ 931240 w 7193749"/>
              <a:gd name="connsiteY1717" fmla="*/ 989291 h 3576557"/>
              <a:gd name="connsiteX1718" fmla="*/ 942177 w 7193749"/>
              <a:gd name="connsiteY1718" fmla="*/ 976648 h 3576557"/>
              <a:gd name="connsiteX1719" fmla="*/ 2043768 w 7193749"/>
              <a:gd name="connsiteY1719" fmla="*/ 970328 h 3576557"/>
              <a:gd name="connsiteX1720" fmla="*/ 2065643 w 7193749"/>
              <a:gd name="connsiteY1720" fmla="*/ 997193 h 3576557"/>
              <a:gd name="connsiteX1721" fmla="*/ 2043768 w 7193749"/>
              <a:gd name="connsiteY1721" fmla="*/ 1024057 h 3576557"/>
              <a:gd name="connsiteX1722" fmla="*/ 2021890 w 7193749"/>
              <a:gd name="connsiteY1722" fmla="*/ 997193 h 3576557"/>
              <a:gd name="connsiteX1723" fmla="*/ 2043768 w 7193749"/>
              <a:gd name="connsiteY1723" fmla="*/ 970328 h 3576557"/>
              <a:gd name="connsiteX1724" fmla="*/ 5131248 w 7193749"/>
              <a:gd name="connsiteY1724" fmla="*/ 964007 h 3576557"/>
              <a:gd name="connsiteX1725" fmla="*/ 5149999 w 7193749"/>
              <a:gd name="connsiteY1725" fmla="*/ 982974 h 3576557"/>
              <a:gd name="connsiteX1726" fmla="*/ 5131248 w 7193749"/>
              <a:gd name="connsiteY1726" fmla="*/ 1001935 h 3576557"/>
              <a:gd name="connsiteX1727" fmla="*/ 5112497 w 7193749"/>
              <a:gd name="connsiteY1727" fmla="*/ 982974 h 3576557"/>
              <a:gd name="connsiteX1728" fmla="*/ 5131248 w 7193749"/>
              <a:gd name="connsiteY1728" fmla="*/ 964007 h 3576557"/>
              <a:gd name="connsiteX1729" fmla="*/ 4482806 w 7193749"/>
              <a:gd name="connsiteY1729" fmla="*/ 916598 h 3576557"/>
              <a:gd name="connsiteX1730" fmla="*/ 4512493 w 7193749"/>
              <a:gd name="connsiteY1730" fmla="*/ 943464 h 3576557"/>
              <a:gd name="connsiteX1731" fmla="*/ 4482806 w 7193749"/>
              <a:gd name="connsiteY1731" fmla="*/ 970328 h 3576557"/>
              <a:gd name="connsiteX1732" fmla="*/ 4453119 w 7193749"/>
              <a:gd name="connsiteY1732" fmla="*/ 943464 h 3576557"/>
              <a:gd name="connsiteX1733" fmla="*/ 4482806 w 7193749"/>
              <a:gd name="connsiteY1733" fmla="*/ 916598 h 3576557"/>
              <a:gd name="connsiteX1734" fmla="*/ 2693741 w 7193749"/>
              <a:gd name="connsiteY1734" fmla="*/ 910274 h 3576557"/>
              <a:gd name="connsiteX1735" fmla="*/ 2734366 w 7193749"/>
              <a:gd name="connsiteY1735" fmla="*/ 951364 h 3576557"/>
              <a:gd name="connsiteX1736" fmla="*/ 2693741 w 7193749"/>
              <a:gd name="connsiteY1736" fmla="*/ 992455 h 3576557"/>
              <a:gd name="connsiteX1737" fmla="*/ 2653116 w 7193749"/>
              <a:gd name="connsiteY1737" fmla="*/ 951364 h 3576557"/>
              <a:gd name="connsiteX1738" fmla="*/ 2693741 w 7193749"/>
              <a:gd name="connsiteY1738" fmla="*/ 910274 h 3576557"/>
              <a:gd name="connsiteX1739" fmla="*/ 5829685 w 7193749"/>
              <a:gd name="connsiteY1739" fmla="*/ 903954 h 3576557"/>
              <a:gd name="connsiteX1740" fmla="*/ 5840623 w 7193749"/>
              <a:gd name="connsiteY1740" fmla="*/ 910274 h 3576557"/>
              <a:gd name="connsiteX1741" fmla="*/ 5829685 w 7193749"/>
              <a:gd name="connsiteY1741" fmla="*/ 916598 h 3576557"/>
              <a:gd name="connsiteX1742" fmla="*/ 5818747 w 7193749"/>
              <a:gd name="connsiteY1742" fmla="*/ 910274 h 3576557"/>
              <a:gd name="connsiteX1743" fmla="*/ 5829685 w 7193749"/>
              <a:gd name="connsiteY1743" fmla="*/ 903954 h 3576557"/>
              <a:gd name="connsiteX1744" fmla="*/ 1346879 w 7193749"/>
              <a:gd name="connsiteY1744" fmla="*/ 903954 h 3576557"/>
              <a:gd name="connsiteX1745" fmla="*/ 1368755 w 7193749"/>
              <a:gd name="connsiteY1745" fmla="*/ 926082 h 3576557"/>
              <a:gd name="connsiteX1746" fmla="*/ 1346879 w 7193749"/>
              <a:gd name="connsiteY1746" fmla="*/ 948204 h 3576557"/>
              <a:gd name="connsiteX1747" fmla="*/ 1325002 w 7193749"/>
              <a:gd name="connsiteY1747" fmla="*/ 926082 h 3576557"/>
              <a:gd name="connsiteX1748" fmla="*/ 1346879 w 7193749"/>
              <a:gd name="connsiteY1748" fmla="*/ 903954 h 3576557"/>
              <a:gd name="connsiteX1749" fmla="*/ 2223428 w 7193749"/>
              <a:gd name="connsiteY1749" fmla="*/ 872351 h 3576557"/>
              <a:gd name="connsiteX1750" fmla="*/ 2253115 w 7193749"/>
              <a:gd name="connsiteY1750" fmla="*/ 902373 h 3576557"/>
              <a:gd name="connsiteX1751" fmla="*/ 2223428 w 7193749"/>
              <a:gd name="connsiteY1751" fmla="*/ 932404 h 3576557"/>
              <a:gd name="connsiteX1752" fmla="*/ 2193740 w 7193749"/>
              <a:gd name="connsiteY1752" fmla="*/ 902373 h 3576557"/>
              <a:gd name="connsiteX1753" fmla="*/ 2223428 w 7193749"/>
              <a:gd name="connsiteY1753" fmla="*/ 872351 h 3576557"/>
              <a:gd name="connsiteX1754" fmla="*/ 1773450 w 7193749"/>
              <a:gd name="connsiteY1754" fmla="*/ 872351 h 3576557"/>
              <a:gd name="connsiteX1755" fmla="*/ 1800016 w 7193749"/>
              <a:gd name="connsiteY1755" fmla="*/ 894474 h 3576557"/>
              <a:gd name="connsiteX1756" fmla="*/ 1773450 w 7193749"/>
              <a:gd name="connsiteY1756" fmla="*/ 916598 h 3576557"/>
              <a:gd name="connsiteX1757" fmla="*/ 1746888 w 7193749"/>
              <a:gd name="connsiteY1757" fmla="*/ 894474 h 3576557"/>
              <a:gd name="connsiteX1758" fmla="*/ 1773450 w 7193749"/>
              <a:gd name="connsiteY1758" fmla="*/ 872351 h 3576557"/>
              <a:gd name="connsiteX1759" fmla="*/ 4953124 w 7193749"/>
              <a:gd name="connsiteY1759" fmla="*/ 866032 h 3576557"/>
              <a:gd name="connsiteX1760" fmla="*/ 4971875 w 7193749"/>
              <a:gd name="connsiteY1760" fmla="*/ 888152 h 3576557"/>
              <a:gd name="connsiteX1761" fmla="*/ 4953124 w 7193749"/>
              <a:gd name="connsiteY1761" fmla="*/ 910279 h 3576557"/>
              <a:gd name="connsiteX1762" fmla="*/ 4934373 w 7193749"/>
              <a:gd name="connsiteY1762" fmla="*/ 888152 h 3576557"/>
              <a:gd name="connsiteX1763" fmla="*/ 4953124 w 7193749"/>
              <a:gd name="connsiteY1763" fmla="*/ 866032 h 3576557"/>
              <a:gd name="connsiteX1764" fmla="*/ 5403123 w 7193749"/>
              <a:gd name="connsiteY1764" fmla="*/ 866025 h 3576557"/>
              <a:gd name="connsiteX1765" fmla="*/ 5418748 w 7193749"/>
              <a:gd name="connsiteY1765" fmla="*/ 884992 h 3576557"/>
              <a:gd name="connsiteX1766" fmla="*/ 5403123 w 7193749"/>
              <a:gd name="connsiteY1766" fmla="*/ 903957 h 3576557"/>
              <a:gd name="connsiteX1767" fmla="*/ 5387499 w 7193749"/>
              <a:gd name="connsiteY1767" fmla="*/ 884992 h 3576557"/>
              <a:gd name="connsiteX1768" fmla="*/ 5403123 w 7193749"/>
              <a:gd name="connsiteY1768" fmla="*/ 866025 h 3576557"/>
              <a:gd name="connsiteX1769" fmla="*/ 4289057 w 7193749"/>
              <a:gd name="connsiteY1769" fmla="*/ 856545 h 3576557"/>
              <a:gd name="connsiteX1770" fmla="*/ 4318744 w 7193749"/>
              <a:gd name="connsiteY1770" fmla="*/ 891313 h 3576557"/>
              <a:gd name="connsiteX1771" fmla="*/ 4289057 w 7193749"/>
              <a:gd name="connsiteY1771" fmla="*/ 926082 h 3576557"/>
              <a:gd name="connsiteX1772" fmla="*/ 4259369 w 7193749"/>
              <a:gd name="connsiteY1772" fmla="*/ 891313 h 3576557"/>
              <a:gd name="connsiteX1773" fmla="*/ 4289057 w 7193749"/>
              <a:gd name="connsiteY1773" fmla="*/ 856545 h 3576557"/>
              <a:gd name="connsiteX1774" fmla="*/ 2892179 w 7193749"/>
              <a:gd name="connsiteY1774" fmla="*/ 850226 h 3576557"/>
              <a:gd name="connsiteX1775" fmla="*/ 2937492 w 7193749"/>
              <a:gd name="connsiteY1775" fmla="*/ 896053 h 3576557"/>
              <a:gd name="connsiteX1776" fmla="*/ 2892179 w 7193749"/>
              <a:gd name="connsiteY1776" fmla="*/ 941887 h 3576557"/>
              <a:gd name="connsiteX1777" fmla="*/ 2846866 w 7193749"/>
              <a:gd name="connsiteY1777" fmla="*/ 896053 h 3576557"/>
              <a:gd name="connsiteX1778" fmla="*/ 2892179 w 7193749"/>
              <a:gd name="connsiteY1778" fmla="*/ 850226 h 3576557"/>
              <a:gd name="connsiteX1779" fmla="*/ 1089054 w 7193749"/>
              <a:gd name="connsiteY1779" fmla="*/ 843900 h 3576557"/>
              <a:gd name="connsiteX1780" fmla="*/ 1099992 w 7193749"/>
              <a:gd name="connsiteY1780" fmla="*/ 850221 h 3576557"/>
              <a:gd name="connsiteX1781" fmla="*/ 1089054 w 7193749"/>
              <a:gd name="connsiteY1781" fmla="*/ 856545 h 3576557"/>
              <a:gd name="connsiteX1782" fmla="*/ 1078116 w 7193749"/>
              <a:gd name="connsiteY1782" fmla="*/ 850221 h 3576557"/>
              <a:gd name="connsiteX1783" fmla="*/ 1089054 w 7193749"/>
              <a:gd name="connsiteY1783" fmla="*/ 843900 h 3576557"/>
              <a:gd name="connsiteX1784" fmla="*/ 4090620 w 7193749"/>
              <a:gd name="connsiteY1784" fmla="*/ 834421 h 3576557"/>
              <a:gd name="connsiteX1785" fmla="*/ 4109371 w 7193749"/>
              <a:gd name="connsiteY1785" fmla="*/ 850226 h 3576557"/>
              <a:gd name="connsiteX1786" fmla="*/ 4090620 w 7193749"/>
              <a:gd name="connsiteY1786" fmla="*/ 866032 h 3576557"/>
              <a:gd name="connsiteX1787" fmla="*/ 4071869 w 7193749"/>
              <a:gd name="connsiteY1787" fmla="*/ 850226 h 3576557"/>
              <a:gd name="connsiteX1788" fmla="*/ 4090620 w 7193749"/>
              <a:gd name="connsiteY1788" fmla="*/ 834421 h 3576557"/>
              <a:gd name="connsiteX1789" fmla="*/ 3089054 w 7193749"/>
              <a:gd name="connsiteY1789" fmla="*/ 818619 h 3576557"/>
              <a:gd name="connsiteX1790" fmla="*/ 3121868 w 7193749"/>
              <a:gd name="connsiteY1790" fmla="*/ 853389 h 3576557"/>
              <a:gd name="connsiteX1791" fmla="*/ 3089054 w 7193749"/>
              <a:gd name="connsiteY1791" fmla="*/ 888155 h 3576557"/>
              <a:gd name="connsiteX1792" fmla="*/ 3056241 w 7193749"/>
              <a:gd name="connsiteY1792" fmla="*/ 853389 h 3576557"/>
              <a:gd name="connsiteX1793" fmla="*/ 3089054 w 7193749"/>
              <a:gd name="connsiteY1793" fmla="*/ 818619 h 3576557"/>
              <a:gd name="connsiteX1794" fmla="*/ 3890620 w 7193749"/>
              <a:gd name="connsiteY1794" fmla="*/ 805977 h 3576557"/>
              <a:gd name="connsiteX1795" fmla="*/ 3909371 w 7193749"/>
              <a:gd name="connsiteY1795" fmla="*/ 824938 h 3576557"/>
              <a:gd name="connsiteX1796" fmla="*/ 3890620 w 7193749"/>
              <a:gd name="connsiteY1796" fmla="*/ 843907 h 3576557"/>
              <a:gd name="connsiteX1797" fmla="*/ 3871869 w 7193749"/>
              <a:gd name="connsiteY1797" fmla="*/ 824938 h 3576557"/>
              <a:gd name="connsiteX1798" fmla="*/ 3890620 w 7193749"/>
              <a:gd name="connsiteY1798" fmla="*/ 805977 h 3576557"/>
              <a:gd name="connsiteX1799" fmla="*/ 4771873 w 7193749"/>
              <a:gd name="connsiteY1799" fmla="*/ 796496 h 3576557"/>
              <a:gd name="connsiteX1800" fmla="*/ 4778124 w 7193749"/>
              <a:gd name="connsiteY1800" fmla="*/ 807557 h 3576557"/>
              <a:gd name="connsiteX1801" fmla="*/ 4771873 w 7193749"/>
              <a:gd name="connsiteY1801" fmla="*/ 818619 h 3576557"/>
              <a:gd name="connsiteX1802" fmla="*/ 4765622 w 7193749"/>
              <a:gd name="connsiteY1802" fmla="*/ 807557 h 3576557"/>
              <a:gd name="connsiteX1803" fmla="*/ 4771873 w 7193749"/>
              <a:gd name="connsiteY1803" fmla="*/ 796496 h 3576557"/>
              <a:gd name="connsiteX1804" fmla="*/ 3285928 w 7193749"/>
              <a:gd name="connsiteY1804" fmla="*/ 796496 h 3576557"/>
              <a:gd name="connsiteX1805" fmla="*/ 3315616 w 7193749"/>
              <a:gd name="connsiteY1805" fmla="*/ 823361 h 3576557"/>
              <a:gd name="connsiteX1806" fmla="*/ 3285928 w 7193749"/>
              <a:gd name="connsiteY1806" fmla="*/ 850226 h 3576557"/>
              <a:gd name="connsiteX1807" fmla="*/ 3256241 w 7193749"/>
              <a:gd name="connsiteY1807" fmla="*/ 823361 h 3576557"/>
              <a:gd name="connsiteX1808" fmla="*/ 3285928 w 7193749"/>
              <a:gd name="connsiteY1808" fmla="*/ 796496 h 3576557"/>
              <a:gd name="connsiteX1809" fmla="*/ 2404679 w 7193749"/>
              <a:gd name="connsiteY1809" fmla="*/ 790172 h 3576557"/>
              <a:gd name="connsiteX1810" fmla="*/ 2431241 w 7193749"/>
              <a:gd name="connsiteY1810" fmla="*/ 817038 h 3576557"/>
              <a:gd name="connsiteX1811" fmla="*/ 2404679 w 7193749"/>
              <a:gd name="connsiteY1811" fmla="*/ 843903 h 3576557"/>
              <a:gd name="connsiteX1812" fmla="*/ 2378116 w 7193749"/>
              <a:gd name="connsiteY1812" fmla="*/ 817038 h 3576557"/>
              <a:gd name="connsiteX1813" fmla="*/ 2404679 w 7193749"/>
              <a:gd name="connsiteY1813" fmla="*/ 790172 h 3576557"/>
              <a:gd name="connsiteX1814" fmla="*/ 1506253 w 7193749"/>
              <a:gd name="connsiteY1814" fmla="*/ 790169 h 3576557"/>
              <a:gd name="connsiteX1815" fmla="*/ 1518753 w 7193749"/>
              <a:gd name="connsiteY1815" fmla="*/ 801231 h 3576557"/>
              <a:gd name="connsiteX1816" fmla="*/ 1506253 w 7193749"/>
              <a:gd name="connsiteY1816" fmla="*/ 812296 h 3576557"/>
              <a:gd name="connsiteX1817" fmla="*/ 1493753 w 7193749"/>
              <a:gd name="connsiteY1817" fmla="*/ 801231 h 3576557"/>
              <a:gd name="connsiteX1818" fmla="*/ 1506253 w 7193749"/>
              <a:gd name="connsiteY1818" fmla="*/ 790169 h 3576557"/>
              <a:gd name="connsiteX1819" fmla="*/ 1945328 w 7193749"/>
              <a:gd name="connsiteY1819" fmla="*/ 783850 h 3576557"/>
              <a:gd name="connsiteX1820" fmla="*/ 1956267 w 7193749"/>
              <a:gd name="connsiteY1820" fmla="*/ 790174 h 3576557"/>
              <a:gd name="connsiteX1821" fmla="*/ 1945328 w 7193749"/>
              <a:gd name="connsiteY1821" fmla="*/ 796496 h 3576557"/>
              <a:gd name="connsiteX1822" fmla="*/ 1934391 w 7193749"/>
              <a:gd name="connsiteY1822" fmla="*/ 790174 h 3576557"/>
              <a:gd name="connsiteX1823" fmla="*/ 1945328 w 7193749"/>
              <a:gd name="connsiteY1823" fmla="*/ 783850 h 3576557"/>
              <a:gd name="connsiteX1824" fmla="*/ 3690618 w 7193749"/>
              <a:gd name="connsiteY1824" fmla="*/ 783848 h 3576557"/>
              <a:gd name="connsiteX1825" fmla="*/ 3715618 w 7193749"/>
              <a:gd name="connsiteY1825" fmla="*/ 809139 h 3576557"/>
              <a:gd name="connsiteX1826" fmla="*/ 3690618 w 7193749"/>
              <a:gd name="connsiteY1826" fmla="*/ 834421 h 3576557"/>
              <a:gd name="connsiteX1827" fmla="*/ 3665617 w 7193749"/>
              <a:gd name="connsiteY1827" fmla="*/ 809139 h 3576557"/>
              <a:gd name="connsiteX1828" fmla="*/ 3690618 w 7193749"/>
              <a:gd name="connsiteY1828" fmla="*/ 783848 h 3576557"/>
              <a:gd name="connsiteX1829" fmla="*/ 3485930 w 7193749"/>
              <a:gd name="connsiteY1829" fmla="*/ 783848 h 3576557"/>
              <a:gd name="connsiteX1830" fmla="*/ 3515616 w 7193749"/>
              <a:gd name="connsiteY1830" fmla="*/ 813881 h 3576557"/>
              <a:gd name="connsiteX1831" fmla="*/ 3485930 w 7193749"/>
              <a:gd name="connsiteY1831" fmla="*/ 843902 h 3576557"/>
              <a:gd name="connsiteX1832" fmla="*/ 3456242 w 7193749"/>
              <a:gd name="connsiteY1832" fmla="*/ 813881 h 3576557"/>
              <a:gd name="connsiteX1833" fmla="*/ 3485930 w 7193749"/>
              <a:gd name="connsiteY1833" fmla="*/ 783848 h 3576557"/>
              <a:gd name="connsiteX1834" fmla="*/ 5670310 w 7193749"/>
              <a:gd name="connsiteY1834" fmla="*/ 783847 h 3576557"/>
              <a:gd name="connsiteX1835" fmla="*/ 5678123 w 7193749"/>
              <a:gd name="connsiteY1835" fmla="*/ 787008 h 3576557"/>
              <a:gd name="connsiteX1836" fmla="*/ 5670310 w 7193749"/>
              <a:gd name="connsiteY1836" fmla="*/ 790169 h 3576557"/>
              <a:gd name="connsiteX1837" fmla="*/ 5662496 w 7193749"/>
              <a:gd name="connsiteY1837" fmla="*/ 787008 h 3576557"/>
              <a:gd name="connsiteX1838" fmla="*/ 5670310 w 7193749"/>
              <a:gd name="connsiteY1838" fmla="*/ 783847 h 3576557"/>
              <a:gd name="connsiteX1839" fmla="*/ 5232810 w 7193749"/>
              <a:gd name="connsiteY1839" fmla="*/ 774367 h 3576557"/>
              <a:gd name="connsiteX1840" fmla="*/ 5240625 w 7193749"/>
              <a:gd name="connsiteY1840" fmla="*/ 779109 h 3576557"/>
              <a:gd name="connsiteX1841" fmla="*/ 5232810 w 7193749"/>
              <a:gd name="connsiteY1841" fmla="*/ 783853 h 3576557"/>
              <a:gd name="connsiteX1842" fmla="*/ 5224997 w 7193749"/>
              <a:gd name="connsiteY1842" fmla="*/ 779109 h 3576557"/>
              <a:gd name="connsiteX1843" fmla="*/ 5232810 w 7193749"/>
              <a:gd name="connsiteY1843" fmla="*/ 774367 h 3576557"/>
              <a:gd name="connsiteX1844" fmla="*/ 4582809 w 7193749"/>
              <a:gd name="connsiteY1844" fmla="*/ 730118 h 3576557"/>
              <a:gd name="connsiteX1845" fmla="*/ 4593746 w 7193749"/>
              <a:gd name="connsiteY1845" fmla="*/ 741183 h 3576557"/>
              <a:gd name="connsiteX1846" fmla="*/ 4582809 w 7193749"/>
              <a:gd name="connsiteY1846" fmla="*/ 752247 h 3576557"/>
              <a:gd name="connsiteX1847" fmla="*/ 4571871 w 7193749"/>
              <a:gd name="connsiteY1847" fmla="*/ 741183 h 3576557"/>
              <a:gd name="connsiteX1848" fmla="*/ 4582809 w 7193749"/>
              <a:gd name="connsiteY1848" fmla="*/ 730118 h 3576557"/>
              <a:gd name="connsiteX1849" fmla="*/ 2598430 w 7193749"/>
              <a:gd name="connsiteY1849" fmla="*/ 723800 h 3576557"/>
              <a:gd name="connsiteX1850" fmla="*/ 2624992 w 7193749"/>
              <a:gd name="connsiteY1850" fmla="*/ 749085 h 3576557"/>
              <a:gd name="connsiteX1851" fmla="*/ 2598430 w 7193749"/>
              <a:gd name="connsiteY1851" fmla="*/ 774367 h 3576557"/>
              <a:gd name="connsiteX1852" fmla="*/ 2571867 w 7193749"/>
              <a:gd name="connsiteY1852" fmla="*/ 749085 h 3576557"/>
              <a:gd name="connsiteX1853" fmla="*/ 2598430 w 7193749"/>
              <a:gd name="connsiteY1853" fmla="*/ 723800 h 3576557"/>
              <a:gd name="connsiteX1854" fmla="*/ 1245305 w 7193749"/>
              <a:gd name="connsiteY1854" fmla="*/ 707990 h 3576557"/>
              <a:gd name="connsiteX1855" fmla="*/ 1256243 w 7193749"/>
              <a:gd name="connsiteY1855" fmla="*/ 719053 h 3576557"/>
              <a:gd name="connsiteX1856" fmla="*/ 1245305 w 7193749"/>
              <a:gd name="connsiteY1856" fmla="*/ 730114 h 3576557"/>
              <a:gd name="connsiteX1857" fmla="*/ 1234367 w 7193749"/>
              <a:gd name="connsiteY1857" fmla="*/ 719053 h 3576557"/>
              <a:gd name="connsiteX1858" fmla="*/ 1245305 w 7193749"/>
              <a:gd name="connsiteY1858" fmla="*/ 707990 h 3576557"/>
              <a:gd name="connsiteX1859" fmla="*/ 2123428 w 7193749"/>
              <a:gd name="connsiteY1859" fmla="*/ 685868 h 3576557"/>
              <a:gd name="connsiteX1860" fmla="*/ 2134366 w 7193749"/>
              <a:gd name="connsiteY1860" fmla="*/ 696931 h 3576557"/>
              <a:gd name="connsiteX1861" fmla="*/ 2123428 w 7193749"/>
              <a:gd name="connsiteY1861" fmla="*/ 707993 h 3576557"/>
              <a:gd name="connsiteX1862" fmla="*/ 2112490 w 7193749"/>
              <a:gd name="connsiteY1862" fmla="*/ 696931 h 3576557"/>
              <a:gd name="connsiteX1863" fmla="*/ 2123428 w 7193749"/>
              <a:gd name="connsiteY1863" fmla="*/ 685868 h 3576557"/>
              <a:gd name="connsiteX1864" fmla="*/ 5054685 w 7193749"/>
              <a:gd name="connsiteY1864" fmla="*/ 676387 h 3576557"/>
              <a:gd name="connsiteX1865" fmla="*/ 5062500 w 7193749"/>
              <a:gd name="connsiteY1865" fmla="*/ 684290 h 3576557"/>
              <a:gd name="connsiteX1866" fmla="*/ 5054685 w 7193749"/>
              <a:gd name="connsiteY1866" fmla="*/ 692193 h 3576557"/>
              <a:gd name="connsiteX1867" fmla="*/ 5046872 w 7193749"/>
              <a:gd name="connsiteY1867" fmla="*/ 684290 h 3576557"/>
              <a:gd name="connsiteX1868" fmla="*/ 5054685 w 7193749"/>
              <a:gd name="connsiteY1868" fmla="*/ 676387 h 3576557"/>
              <a:gd name="connsiteX1869" fmla="*/ 1676568 w 7193749"/>
              <a:gd name="connsiteY1869" fmla="*/ 676387 h 3576557"/>
              <a:gd name="connsiteX1870" fmla="*/ 1687504 w 7193749"/>
              <a:gd name="connsiteY1870" fmla="*/ 687448 h 3576557"/>
              <a:gd name="connsiteX1871" fmla="*/ 1676568 w 7193749"/>
              <a:gd name="connsiteY1871" fmla="*/ 698511 h 3576557"/>
              <a:gd name="connsiteX1872" fmla="*/ 1665630 w 7193749"/>
              <a:gd name="connsiteY1872" fmla="*/ 687448 h 3576557"/>
              <a:gd name="connsiteX1873" fmla="*/ 1676568 w 7193749"/>
              <a:gd name="connsiteY1873" fmla="*/ 676387 h 3576557"/>
              <a:gd name="connsiteX1874" fmla="*/ 4385933 w 7193749"/>
              <a:gd name="connsiteY1874" fmla="*/ 670065 h 3576557"/>
              <a:gd name="connsiteX1875" fmla="*/ 4399995 w 7193749"/>
              <a:gd name="connsiteY1875" fmla="*/ 681129 h 3576557"/>
              <a:gd name="connsiteX1876" fmla="*/ 4385933 w 7193749"/>
              <a:gd name="connsiteY1876" fmla="*/ 692193 h 3576557"/>
              <a:gd name="connsiteX1877" fmla="*/ 4371870 w 7193749"/>
              <a:gd name="connsiteY1877" fmla="*/ 681129 h 3576557"/>
              <a:gd name="connsiteX1878" fmla="*/ 4385933 w 7193749"/>
              <a:gd name="connsiteY1878" fmla="*/ 670065 h 3576557"/>
              <a:gd name="connsiteX1879" fmla="*/ 5503121 w 7193749"/>
              <a:gd name="connsiteY1879" fmla="*/ 670063 h 3576557"/>
              <a:gd name="connsiteX1880" fmla="*/ 5506246 w 7193749"/>
              <a:gd name="connsiteY1880" fmla="*/ 677966 h 3576557"/>
              <a:gd name="connsiteX1881" fmla="*/ 5503121 w 7193749"/>
              <a:gd name="connsiteY1881" fmla="*/ 685868 h 3576557"/>
              <a:gd name="connsiteX1882" fmla="*/ 5499996 w 7193749"/>
              <a:gd name="connsiteY1882" fmla="*/ 677966 h 3576557"/>
              <a:gd name="connsiteX1883" fmla="*/ 5503121 w 7193749"/>
              <a:gd name="connsiteY1883" fmla="*/ 670063 h 3576557"/>
              <a:gd name="connsiteX1884" fmla="*/ 2792182 w 7193749"/>
              <a:gd name="connsiteY1884" fmla="*/ 654262 h 3576557"/>
              <a:gd name="connsiteX1885" fmla="*/ 2824994 w 7193749"/>
              <a:gd name="connsiteY1885" fmla="*/ 689031 h 3576557"/>
              <a:gd name="connsiteX1886" fmla="*/ 2792182 w 7193749"/>
              <a:gd name="connsiteY1886" fmla="*/ 723800 h 3576557"/>
              <a:gd name="connsiteX1887" fmla="*/ 2759367 w 7193749"/>
              <a:gd name="connsiteY1887" fmla="*/ 689031 h 3576557"/>
              <a:gd name="connsiteX1888" fmla="*/ 2792182 w 7193749"/>
              <a:gd name="connsiteY1888" fmla="*/ 654262 h 3576557"/>
              <a:gd name="connsiteX1889" fmla="*/ 4187495 w 7193749"/>
              <a:gd name="connsiteY1889" fmla="*/ 632140 h 3576557"/>
              <a:gd name="connsiteX1890" fmla="*/ 4190619 w 7193749"/>
              <a:gd name="connsiteY1890" fmla="*/ 635302 h 3576557"/>
              <a:gd name="connsiteX1891" fmla="*/ 4187495 w 7193749"/>
              <a:gd name="connsiteY1891" fmla="*/ 638464 h 3576557"/>
              <a:gd name="connsiteX1892" fmla="*/ 4184370 w 7193749"/>
              <a:gd name="connsiteY1892" fmla="*/ 635302 h 3576557"/>
              <a:gd name="connsiteX1893" fmla="*/ 4187495 w 7193749"/>
              <a:gd name="connsiteY1893" fmla="*/ 632140 h 3576557"/>
              <a:gd name="connsiteX1894" fmla="*/ 2989055 w 7193749"/>
              <a:gd name="connsiteY1894" fmla="*/ 610013 h 3576557"/>
              <a:gd name="connsiteX1895" fmla="*/ 3018742 w 7193749"/>
              <a:gd name="connsiteY1895" fmla="*/ 640041 h 3576557"/>
              <a:gd name="connsiteX1896" fmla="*/ 2989055 w 7193749"/>
              <a:gd name="connsiteY1896" fmla="*/ 670065 h 3576557"/>
              <a:gd name="connsiteX1897" fmla="*/ 2959368 w 7193749"/>
              <a:gd name="connsiteY1897" fmla="*/ 640041 h 3576557"/>
              <a:gd name="connsiteX1898" fmla="*/ 2989055 w 7193749"/>
              <a:gd name="connsiteY1898" fmla="*/ 610013 h 3576557"/>
              <a:gd name="connsiteX1899" fmla="*/ 3992183 w 7193749"/>
              <a:gd name="connsiteY1899" fmla="*/ 600532 h 3576557"/>
              <a:gd name="connsiteX1900" fmla="*/ 3999998 w 7193749"/>
              <a:gd name="connsiteY1900" fmla="*/ 605274 h 3576557"/>
              <a:gd name="connsiteX1901" fmla="*/ 3992183 w 7193749"/>
              <a:gd name="connsiteY1901" fmla="*/ 610020 h 3576557"/>
              <a:gd name="connsiteX1902" fmla="*/ 3984370 w 7193749"/>
              <a:gd name="connsiteY1902" fmla="*/ 605274 h 3576557"/>
              <a:gd name="connsiteX1903" fmla="*/ 3992183 w 7193749"/>
              <a:gd name="connsiteY1903" fmla="*/ 600532 h 3576557"/>
              <a:gd name="connsiteX1904" fmla="*/ 2312492 w 7193749"/>
              <a:gd name="connsiteY1904" fmla="*/ 600532 h 3576557"/>
              <a:gd name="connsiteX1905" fmla="*/ 2318743 w 7193749"/>
              <a:gd name="connsiteY1905" fmla="*/ 608436 h 3576557"/>
              <a:gd name="connsiteX1906" fmla="*/ 2312492 w 7193749"/>
              <a:gd name="connsiteY1906" fmla="*/ 616337 h 3576557"/>
              <a:gd name="connsiteX1907" fmla="*/ 2306242 w 7193749"/>
              <a:gd name="connsiteY1907" fmla="*/ 608436 h 3576557"/>
              <a:gd name="connsiteX1908" fmla="*/ 2312492 w 7193749"/>
              <a:gd name="connsiteY1908" fmla="*/ 600532 h 3576557"/>
              <a:gd name="connsiteX1909" fmla="*/ 4870310 w 7193749"/>
              <a:gd name="connsiteY1909" fmla="*/ 600531 h 3576557"/>
              <a:gd name="connsiteX1910" fmla="*/ 4871872 w 7193749"/>
              <a:gd name="connsiteY1910" fmla="*/ 602112 h 3576557"/>
              <a:gd name="connsiteX1911" fmla="*/ 4870310 w 7193749"/>
              <a:gd name="connsiteY1911" fmla="*/ 603689 h 3576557"/>
              <a:gd name="connsiteX1912" fmla="*/ 4868747 w 7193749"/>
              <a:gd name="connsiteY1912" fmla="*/ 602112 h 3576557"/>
              <a:gd name="connsiteX1913" fmla="*/ 4870310 w 7193749"/>
              <a:gd name="connsiteY1913" fmla="*/ 600531 h 3576557"/>
              <a:gd name="connsiteX1914" fmla="*/ 1409366 w 7193749"/>
              <a:gd name="connsiteY1914" fmla="*/ 594207 h 3576557"/>
              <a:gd name="connsiteX1915" fmla="*/ 1410861 w 7193749"/>
              <a:gd name="connsiteY1915" fmla="*/ 595719 h 3576557"/>
              <a:gd name="connsiteX1916" fmla="*/ 1412490 w 7193749"/>
              <a:gd name="connsiteY1916" fmla="*/ 597365 h 3576557"/>
              <a:gd name="connsiteX1917" fmla="*/ 1409366 w 7193749"/>
              <a:gd name="connsiteY1917" fmla="*/ 600527 h 3576557"/>
              <a:gd name="connsiteX1918" fmla="*/ 1407781 w 7193749"/>
              <a:gd name="connsiteY1918" fmla="*/ 598923 h 3576557"/>
              <a:gd name="connsiteX1919" fmla="*/ 1406239 w 7193749"/>
              <a:gd name="connsiteY1919" fmla="*/ 597365 h 3576557"/>
              <a:gd name="connsiteX1920" fmla="*/ 1409366 w 7193749"/>
              <a:gd name="connsiteY1920" fmla="*/ 594207 h 3576557"/>
              <a:gd name="connsiteX1921" fmla="*/ 3790620 w 7193749"/>
              <a:gd name="connsiteY1921" fmla="*/ 578408 h 3576557"/>
              <a:gd name="connsiteX1922" fmla="*/ 3796871 w 7193749"/>
              <a:gd name="connsiteY1922" fmla="*/ 586311 h 3576557"/>
              <a:gd name="connsiteX1923" fmla="*/ 3790620 w 7193749"/>
              <a:gd name="connsiteY1923" fmla="*/ 594213 h 3576557"/>
              <a:gd name="connsiteX1924" fmla="*/ 3784370 w 7193749"/>
              <a:gd name="connsiteY1924" fmla="*/ 586311 h 3576557"/>
              <a:gd name="connsiteX1925" fmla="*/ 3790620 w 7193749"/>
              <a:gd name="connsiteY1925" fmla="*/ 578408 h 3576557"/>
              <a:gd name="connsiteX1926" fmla="*/ 3189055 w 7193749"/>
              <a:gd name="connsiteY1926" fmla="*/ 578408 h 3576557"/>
              <a:gd name="connsiteX1927" fmla="*/ 3218743 w 7193749"/>
              <a:gd name="connsiteY1927" fmla="*/ 608431 h 3576557"/>
              <a:gd name="connsiteX1928" fmla="*/ 3189055 w 7193749"/>
              <a:gd name="connsiteY1928" fmla="*/ 638464 h 3576557"/>
              <a:gd name="connsiteX1929" fmla="*/ 3159368 w 7193749"/>
              <a:gd name="connsiteY1929" fmla="*/ 608431 h 3576557"/>
              <a:gd name="connsiteX1930" fmla="*/ 3189055 w 7193749"/>
              <a:gd name="connsiteY1930" fmla="*/ 578408 h 3576557"/>
              <a:gd name="connsiteX1931" fmla="*/ 1848443 w 7193749"/>
              <a:gd name="connsiteY1931" fmla="*/ 578404 h 3576557"/>
              <a:gd name="connsiteX1932" fmla="*/ 1850821 w 7193749"/>
              <a:gd name="connsiteY1932" fmla="*/ 580810 h 3576557"/>
              <a:gd name="connsiteX1933" fmla="*/ 1853132 w 7193749"/>
              <a:gd name="connsiteY1933" fmla="*/ 583147 h 3576557"/>
              <a:gd name="connsiteX1934" fmla="*/ 1848443 w 7193749"/>
              <a:gd name="connsiteY1934" fmla="*/ 587890 h 3576557"/>
              <a:gd name="connsiteX1935" fmla="*/ 1843755 w 7193749"/>
              <a:gd name="connsiteY1935" fmla="*/ 583147 h 3576557"/>
              <a:gd name="connsiteX1936" fmla="*/ 1848443 w 7193749"/>
              <a:gd name="connsiteY1936" fmla="*/ 578404 h 3576557"/>
              <a:gd name="connsiteX1937" fmla="*/ 3590618 w 7193749"/>
              <a:gd name="connsiteY1937" fmla="*/ 565764 h 3576557"/>
              <a:gd name="connsiteX1938" fmla="*/ 3606243 w 7193749"/>
              <a:gd name="connsiteY1938" fmla="*/ 579989 h 3576557"/>
              <a:gd name="connsiteX1939" fmla="*/ 3590618 w 7193749"/>
              <a:gd name="connsiteY1939" fmla="*/ 594208 h 3576557"/>
              <a:gd name="connsiteX1940" fmla="*/ 3574994 w 7193749"/>
              <a:gd name="connsiteY1940" fmla="*/ 579989 h 3576557"/>
              <a:gd name="connsiteX1941" fmla="*/ 3590618 w 7193749"/>
              <a:gd name="connsiteY1941" fmla="*/ 565764 h 3576557"/>
              <a:gd name="connsiteX1942" fmla="*/ 3385931 w 7193749"/>
              <a:gd name="connsiteY1942" fmla="*/ 565764 h 3576557"/>
              <a:gd name="connsiteX1943" fmla="*/ 3412494 w 7193749"/>
              <a:gd name="connsiteY1943" fmla="*/ 587890 h 3576557"/>
              <a:gd name="connsiteX1944" fmla="*/ 3385931 w 7193749"/>
              <a:gd name="connsiteY1944" fmla="*/ 610013 h 3576557"/>
              <a:gd name="connsiteX1945" fmla="*/ 3359368 w 7193749"/>
              <a:gd name="connsiteY1945" fmla="*/ 587890 h 3576557"/>
              <a:gd name="connsiteX1946" fmla="*/ 3385931 w 7193749"/>
              <a:gd name="connsiteY1946" fmla="*/ 565764 h 3576557"/>
              <a:gd name="connsiteX1947" fmla="*/ 4678121 w 7193749"/>
              <a:gd name="connsiteY1947" fmla="*/ 527836 h 3576557"/>
              <a:gd name="connsiteX1948" fmla="*/ 4681246 w 7193749"/>
              <a:gd name="connsiteY1948" fmla="*/ 530998 h 3576557"/>
              <a:gd name="connsiteX1949" fmla="*/ 4678121 w 7193749"/>
              <a:gd name="connsiteY1949" fmla="*/ 534155 h 3576557"/>
              <a:gd name="connsiteX1950" fmla="*/ 4674996 w 7193749"/>
              <a:gd name="connsiteY1950" fmla="*/ 530998 h 3576557"/>
              <a:gd name="connsiteX1951" fmla="*/ 4678121 w 7193749"/>
              <a:gd name="connsiteY1951" fmla="*/ 527836 h 3576557"/>
              <a:gd name="connsiteX1952" fmla="*/ 2498429 w 7193749"/>
              <a:gd name="connsiteY1952" fmla="*/ 527836 h 3576557"/>
              <a:gd name="connsiteX1953" fmla="*/ 2512491 w 7193749"/>
              <a:gd name="connsiteY1953" fmla="*/ 542059 h 3576557"/>
              <a:gd name="connsiteX1954" fmla="*/ 2498429 w 7193749"/>
              <a:gd name="connsiteY1954" fmla="*/ 556283 h 3576557"/>
              <a:gd name="connsiteX1955" fmla="*/ 2484366 w 7193749"/>
              <a:gd name="connsiteY1955" fmla="*/ 542059 h 3576557"/>
              <a:gd name="connsiteX1956" fmla="*/ 2498429 w 7193749"/>
              <a:gd name="connsiteY1956" fmla="*/ 527836 h 3576557"/>
              <a:gd name="connsiteX1957" fmla="*/ 2026569 w 7193749"/>
              <a:gd name="connsiteY1957" fmla="*/ 489908 h 3576557"/>
              <a:gd name="connsiteX1958" fmla="*/ 2031258 w 7193749"/>
              <a:gd name="connsiteY1958" fmla="*/ 493068 h 3576557"/>
              <a:gd name="connsiteX1959" fmla="*/ 2026569 w 7193749"/>
              <a:gd name="connsiteY1959" fmla="*/ 496228 h 3576557"/>
              <a:gd name="connsiteX1960" fmla="*/ 2021882 w 7193749"/>
              <a:gd name="connsiteY1960" fmla="*/ 493068 h 3576557"/>
              <a:gd name="connsiteX1961" fmla="*/ 2026569 w 7193749"/>
              <a:gd name="connsiteY1961" fmla="*/ 489908 h 3576557"/>
              <a:gd name="connsiteX1962" fmla="*/ 4485934 w 7193749"/>
              <a:gd name="connsiteY1962" fmla="*/ 467782 h 3576557"/>
              <a:gd name="connsiteX1963" fmla="*/ 4490622 w 7193749"/>
              <a:gd name="connsiteY1963" fmla="*/ 470944 h 3576557"/>
              <a:gd name="connsiteX1964" fmla="*/ 4485934 w 7193749"/>
              <a:gd name="connsiteY1964" fmla="*/ 474103 h 3576557"/>
              <a:gd name="connsiteX1965" fmla="*/ 4481245 w 7193749"/>
              <a:gd name="connsiteY1965" fmla="*/ 470944 h 3576557"/>
              <a:gd name="connsiteX1966" fmla="*/ 4485934 w 7193749"/>
              <a:gd name="connsiteY1966" fmla="*/ 467782 h 3576557"/>
              <a:gd name="connsiteX1967" fmla="*/ 2687492 w 7193749"/>
              <a:gd name="connsiteY1967" fmla="*/ 451981 h 3576557"/>
              <a:gd name="connsiteX1968" fmla="*/ 2712492 w 7193749"/>
              <a:gd name="connsiteY1968" fmla="*/ 478847 h 3576557"/>
              <a:gd name="connsiteX1969" fmla="*/ 2687492 w 7193749"/>
              <a:gd name="connsiteY1969" fmla="*/ 505712 h 3576557"/>
              <a:gd name="connsiteX1970" fmla="*/ 2662491 w 7193749"/>
              <a:gd name="connsiteY1970" fmla="*/ 478847 h 3576557"/>
              <a:gd name="connsiteX1971" fmla="*/ 2687492 w 7193749"/>
              <a:gd name="connsiteY1971" fmla="*/ 451981 h 3576557"/>
              <a:gd name="connsiteX1972" fmla="*/ 4289058 w 7193749"/>
              <a:gd name="connsiteY1972" fmla="*/ 420372 h 3576557"/>
              <a:gd name="connsiteX1973" fmla="*/ 4296873 w 7193749"/>
              <a:gd name="connsiteY1973" fmla="*/ 425115 h 3576557"/>
              <a:gd name="connsiteX1974" fmla="*/ 4289058 w 7193749"/>
              <a:gd name="connsiteY1974" fmla="*/ 429857 h 3576557"/>
              <a:gd name="connsiteX1975" fmla="*/ 4281245 w 7193749"/>
              <a:gd name="connsiteY1975" fmla="*/ 425115 h 3576557"/>
              <a:gd name="connsiteX1976" fmla="*/ 4289058 w 7193749"/>
              <a:gd name="connsiteY1976" fmla="*/ 420372 h 3576557"/>
              <a:gd name="connsiteX1977" fmla="*/ 2884369 w 7193749"/>
              <a:gd name="connsiteY1977" fmla="*/ 398248 h 3576557"/>
              <a:gd name="connsiteX1978" fmla="*/ 2915620 w 7193749"/>
              <a:gd name="connsiteY1978" fmla="*/ 428272 h 3576557"/>
              <a:gd name="connsiteX1979" fmla="*/ 2884369 w 7193749"/>
              <a:gd name="connsiteY1979" fmla="*/ 458298 h 3576557"/>
              <a:gd name="connsiteX1980" fmla="*/ 2853117 w 7193749"/>
              <a:gd name="connsiteY1980" fmla="*/ 428272 h 3576557"/>
              <a:gd name="connsiteX1981" fmla="*/ 2884369 w 7193749"/>
              <a:gd name="connsiteY1981" fmla="*/ 398248 h 3576557"/>
              <a:gd name="connsiteX1982" fmla="*/ 4092184 w 7193749"/>
              <a:gd name="connsiteY1982" fmla="*/ 382445 h 3576557"/>
              <a:gd name="connsiteX1983" fmla="*/ 4096872 w 7193749"/>
              <a:gd name="connsiteY1983" fmla="*/ 387187 h 3576557"/>
              <a:gd name="connsiteX1984" fmla="*/ 4092184 w 7193749"/>
              <a:gd name="connsiteY1984" fmla="*/ 391928 h 3576557"/>
              <a:gd name="connsiteX1985" fmla="*/ 4087495 w 7193749"/>
              <a:gd name="connsiteY1985" fmla="*/ 387187 h 3576557"/>
              <a:gd name="connsiteX1986" fmla="*/ 4092184 w 7193749"/>
              <a:gd name="connsiteY1986" fmla="*/ 382445 h 3576557"/>
              <a:gd name="connsiteX1987" fmla="*/ 3084369 w 7193749"/>
              <a:gd name="connsiteY1987" fmla="*/ 369802 h 3576557"/>
              <a:gd name="connsiteX1988" fmla="*/ 3106245 w 7193749"/>
              <a:gd name="connsiteY1988" fmla="*/ 391926 h 3576557"/>
              <a:gd name="connsiteX1989" fmla="*/ 3084369 w 7193749"/>
              <a:gd name="connsiteY1989" fmla="*/ 414053 h 3576557"/>
              <a:gd name="connsiteX1990" fmla="*/ 3062494 w 7193749"/>
              <a:gd name="connsiteY1990" fmla="*/ 391926 h 3576557"/>
              <a:gd name="connsiteX1991" fmla="*/ 3084369 w 7193749"/>
              <a:gd name="connsiteY1991" fmla="*/ 369802 h 3576557"/>
              <a:gd name="connsiteX1992" fmla="*/ 3890620 w 7193749"/>
              <a:gd name="connsiteY1992" fmla="*/ 360321 h 3576557"/>
              <a:gd name="connsiteX1993" fmla="*/ 3893744 w 7193749"/>
              <a:gd name="connsiteY1993" fmla="*/ 365062 h 3576557"/>
              <a:gd name="connsiteX1994" fmla="*/ 3890620 w 7193749"/>
              <a:gd name="connsiteY1994" fmla="*/ 369805 h 3576557"/>
              <a:gd name="connsiteX1995" fmla="*/ 3887495 w 7193749"/>
              <a:gd name="connsiteY1995" fmla="*/ 365062 h 3576557"/>
              <a:gd name="connsiteX1996" fmla="*/ 3890620 w 7193749"/>
              <a:gd name="connsiteY1996" fmla="*/ 360321 h 3576557"/>
              <a:gd name="connsiteX1997" fmla="*/ 3281245 w 7193749"/>
              <a:gd name="connsiteY1997" fmla="*/ 347678 h 3576557"/>
              <a:gd name="connsiteX1998" fmla="*/ 3299996 w 7193749"/>
              <a:gd name="connsiteY1998" fmla="*/ 365062 h 3576557"/>
              <a:gd name="connsiteX1999" fmla="*/ 3281245 w 7193749"/>
              <a:gd name="connsiteY1999" fmla="*/ 382445 h 3576557"/>
              <a:gd name="connsiteX2000" fmla="*/ 3262494 w 7193749"/>
              <a:gd name="connsiteY2000" fmla="*/ 365062 h 3576557"/>
              <a:gd name="connsiteX2001" fmla="*/ 3281245 w 7193749"/>
              <a:gd name="connsiteY2001" fmla="*/ 347678 h 3576557"/>
              <a:gd name="connsiteX2002" fmla="*/ 3690619 w 7193749"/>
              <a:gd name="connsiteY2002" fmla="*/ 338196 h 3576557"/>
              <a:gd name="connsiteX2003" fmla="*/ 3703119 w 7193749"/>
              <a:gd name="connsiteY2003" fmla="*/ 349255 h 3576557"/>
              <a:gd name="connsiteX2004" fmla="*/ 3690619 w 7193749"/>
              <a:gd name="connsiteY2004" fmla="*/ 360321 h 3576557"/>
              <a:gd name="connsiteX2005" fmla="*/ 3678119 w 7193749"/>
              <a:gd name="connsiteY2005" fmla="*/ 349255 h 3576557"/>
              <a:gd name="connsiteX2006" fmla="*/ 3690619 w 7193749"/>
              <a:gd name="connsiteY2006" fmla="*/ 338196 h 3576557"/>
              <a:gd name="connsiteX2007" fmla="*/ 3485932 w 7193749"/>
              <a:gd name="connsiteY2007" fmla="*/ 331874 h 3576557"/>
              <a:gd name="connsiteX2008" fmla="*/ 3509370 w 7193749"/>
              <a:gd name="connsiteY2008" fmla="*/ 353998 h 3576557"/>
              <a:gd name="connsiteX2009" fmla="*/ 3485932 w 7193749"/>
              <a:gd name="connsiteY2009" fmla="*/ 376123 h 3576557"/>
              <a:gd name="connsiteX2010" fmla="*/ 3462494 w 7193749"/>
              <a:gd name="connsiteY2010" fmla="*/ 353998 h 3576557"/>
              <a:gd name="connsiteX2011" fmla="*/ 3485932 w 7193749"/>
              <a:gd name="connsiteY2011" fmla="*/ 331874 h 3576557"/>
              <a:gd name="connsiteX2012" fmla="*/ 2401552 w 7193749"/>
              <a:gd name="connsiteY2012" fmla="*/ 322393 h 3576557"/>
              <a:gd name="connsiteX2013" fmla="*/ 2409366 w 7193749"/>
              <a:gd name="connsiteY2013" fmla="*/ 330294 h 3576557"/>
              <a:gd name="connsiteX2014" fmla="*/ 2401552 w 7193749"/>
              <a:gd name="connsiteY2014" fmla="*/ 338196 h 3576557"/>
              <a:gd name="connsiteX2015" fmla="*/ 2393739 w 7193749"/>
              <a:gd name="connsiteY2015" fmla="*/ 330294 h 3576557"/>
              <a:gd name="connsiteX2016" fmla="*/ 2401552 w 7193749"/>
              <a:gd name="connsiteY2016" fmla="*/ 322393 h 3576557"/>
              <a:gd name="connsiteX2017" fmla="*/ 2592177 w 7193749"/>
              <a:gd name="connsiteY2017" fmla="*/ 262338 h 3576557"/>
              <a:gd name="connsiteX2018" fmla="*/ 2603115 w 7193749"/>
              <a:gd name="connsiteY2018" fmla="*/ 270242 h 3576557"/>
              <a:gd name="connsiteX2019" fmla="*/ 2592177 w 7193749"/>
              <a:gd name="connsiteY2019" fmla="*/ 278143 h 3576557"/>
              <a:gd name="connsiteX2020" fmla="*/ 2581239 w 7193749"/>
              <a:gd name="connsiteY2020" fmla="*/ 270242 h 3576557"/>
              <a:gd name="connsiteX2021" fmla="*/ 2592177 w 7193749"/>
              <a:gd name="connsiteY2021" fmla="*/ 262338 h 3576557"/>
              <a:gd name="connsiteX2022" fmla="*/ 4389059 w 7193749"/>
              <a:gd name="connsiteY2022" fmla="*/ 211767 h 3576557"/>
              <a:gd name="connsiteX2023" fmla="*/ 4393748 w 7193749"/>
              <a:gd name="connsiteY2023" fmla="*/ 214927 h 3576557"/>
              <a:gd name="connsiteX2024" fmla="*/ 4389059 w 7193749"/>
              <a:gd name="connsiteY2024" fmla="*/ 218087 h 3576557"/>
              <a:gd name="connsiteX2025" fmla="*/ 4384371 w 7193749"/>
              <a:gd name="connsiteY2025" fmla="*/ 214927 h 3576557"/>
              <a:gd name="connsiteX2026" fmla="*/ 4389059 w 7193749"/>
              <a:gd name="connsiteY2026" fmla="*/ 211767 h 3576557"/>
              <a:gd name="connsiteX2027" fmla="*/ 2787491 w 7193749"/>
              <a:gd name="connsiteY2027" fmla="*/ 202286 h 3576557"/>
              <a:gd name="connsiteX2028" fmla="*/ 2803115 w 7193749"/>
              <a:gd name="connsiteY2028" fmla="*/ 218087 h 3576557"/>
              <a:gd name="connsiteX2029" fmla="*/ 2787491 w 7193749"/>
              <a:gd name="connsiteY2029" fmla="*/ 233891 h 3576557"/>
              <a:gd name="connsiteX2030" fmla="*/ 2771866 w 7193749"/>
              <a:gd name="connsiteY2030" fmla="*/ 218087 h 3576557"/>
              <a:gd name="connsiteX2031" fmla="*/ 2787491 w 7193749"/>
              <a:gd name="connsiteY2031" fmla="*/ 202286 h 3576557"/>
              <a:gd name="connsiteX2032" fmla="*/ 2114053 w 7193749"/>
              <a:gd name="connsiteY2032" fmla="*/ 202284 h 3576557"/>
              <a:gd name="connsiteX2033" fmla="*/ 2115617 w 7193749"/>
              <a:gd name="connsiteY2033" fmla="*/ 203866 h 3576557"/>
              <a:gd name="connsiteX2034" fmla="*/ 2115617 w 7193749"/>
              <a:gd name="connsiteY2034" fmla="*/ 203868 h 3576557"/>
              <a:gd name="connsiteX2035" fmla="*/ 2114053 w 7193749"/>
              <a:gd name="connsiteY2035" fmla="*/ 205448 h 3576557"/>
              <a:gd name="connsiteX2036" fmla="*/ 2112489 w 7193749"/>
              <a:gd name="connsiteY2036" fmla="*/ 203868 h 3576557"/>
              <a:gd name="connsiteX2037" fmla="*/ 2112489 w 7193749"/>
              <a:gd name="connsiteY2037" fmla="*/ 203866 h 3576557"/>
              <a:gd name="connsiteX2038" fmla="*/ 2114053 w 7193749"/>
              <a:gd name="connsiteY2038" fmla="*/ 202284 h 3576557"/>
              <a:gd name="connsiteX2039" fmla="*/ 2981242 w 7193749"/>
              <a:gd name="connsiteY2039" fmla="*/ 173840 h 3576557"/>
              <a:gd name="connsiteX2040" fmla="*/ 2987493 w 7193749"/>
              <a:gd name="connsiteY2040" fmla="*/ 181741 h 3576557"/>
              <a:gd name="connsiteX2041" fmla="*/ 2981242 w 7193749"/>
              <a:gd name="connsiteY2041" fmla="*/ 189645 h 3576557"/>
              <a:gd name="connsiteX2042" fmla="*/ 2974991 w 7193749"/>
              <a:gd name="connsiteY2042" fmla="*/ 181741 h 3576557"/>
              <a:gd name="connsiteX2043" fmla="*/ 2981242 w 7193749"/>
              <a:gd name="connsiteY2043" fmla="*/ 173840 h 3576557"/>
              <a:gd name="connsiteX2044" fmla="*/ 3987494 w 7193749"/>
              <a:gd name="connsiteY2044" fmla="*/ 142232 h 3576557"/>
              <a:gd name="connsiteX2045" fmla="*/ 3990619 w 7193749"/>
              <a:gd name="connsiteY2045" fmla="*/ 146975 h 3576557"/>
              <a:gd name="connsiteX2046" fmla="*/ 3987494 w 7193749"/>
              <a:gd name="connsiteY2046" fmla="*/ 151717 h 3576557"/>
              <a:gd name="connsiteX2047" fmla="*/ 3984370 w 7193749"/>
              <a:gd name="connsiteY2047" fmla="*/ 146975 h 3576557"/>
              <a:gd name="connsiteX2048" fmla="*/ 3987494 w 7193749"/>
              <a:gd name="connsiteY2048" fmla="*/ 142232 h 3576557"/>
              <a:gd name="connsiteX2049" fmla="*/ 3181242 w 7193749"/>
              <a:gd name="connsiteY2049" fmla="*/ 142232 h 3576557"/>
              <a:gd name="connsiteX2050" fmla="*/ 3187494 w 7193749"/>
              <a:gd name="connsiteY2050" fmla="*/ 150135 h 3576557"/>
              <a:gd name="connsiteX2051" fmla="*/ 3181242 w 7193749"/>
              <a:gd name="connsiteY2051" fmla="*/ 158037 h 3576557"/>
              <a:gd name="connsiteX2052" fmla="*/ 3174991 w 7193749"/>
              <a:gd name="connsiteY2052" fmla="*/ 150135 h 3576557"/>
              <a:gd name="connsiteX2053" fmla="*/ 3181242 w 7193749"/>
              <a:gd name="connsiteY2053" fmla="*/ 142232 h 3576557"/>
              <a:gd name="connsiteX2054" fmla="*/ 3787492 w 7193749"/>
              <a:gd name="connsiteY2054" fmla="*/ 129590 h 3576557"/>
              <a:gd name="connsiteX2055" fmla="*/ 3790617 w 7193749"/>
              <a:gd name="connsiteY2055" fmla="*/ 132750 h 3576557"/>
              <a:gd name="connsiteX2056" fmla="*/ 3787492 w 7193749"/>
              <a:gd name="connsiteY2056" fmla="*/ 135910 h 3576557"/>
              <a:gd name="connsiteX2057" fmla="*/ 3784368 w 7193749"/>
              <a:gd name="connsiteY2057" fmla="*/ 132750 h 3576557"/>
              <a:gd name="connsiteX2058" fmla="*/ 3787492 w 7193749"/>
              <a:gd name="connsiteY2058" fmla="*/ 129590 h 3576557"/>
              <a:gd name="connsiteX2059" fmla="*/ 3585931 w 7193749"/>
              <a:gd name="connsiteY2059" fmla="*/ 120107 h 3576557"/>
              <a:gd name="connsiteX2060" fmla="*/ 3590620 w 7193749"/>
              <a:gd name="connsiteY2060" fmla="*/ 124849 h 3576557"/>
              <a:gd name="connsiteX2061" fmla="*/ 3585931 w 7193749"/>
              <a:gd name="connsiteY2061" fmla="*/ 129591 h 3576557"/>
              <a:gd name="connsiteX2062" fmla="*/ 3581243 w 7193749"/>
              <a:gd name="connsiteY2062" fmla="*/ 124849 h 3576557"/>
              <a:gd name="connsiteX2063" fmla="*/ 3585931 w 7193749"/>
              <a:gd name="connsiteY2063" fmla="*/ 120107 h 3576557"/>
              <a:gd name="connsiteX2064" fmla="*/ 3382805 w 7193749"/>
              <a:gd name="connsiteY2064" fmla="*/ 120107 h 3576557"/>
              <a:gd name="connsiteX2065" fmla="*/ 3390618 w 7193749"/>
              <a:gd name="connsiteY2065" fmla="*/ 131170 h 3576557"/>
              <a:gd name="connsiteX2066" fmla="*/ 3382805 w 7193749"/>
              <a:gd name="connsiteY2066" fmla="*/ 142232 h 3576557"/>
              <a:gd name="connsiteX2067" fmla="*/ 3374992 w 7193749"/>
              <a:gd name="connsiteY2067" fmla="*/ 131170 h 3576557"/>
              <a:gd name="connsiteX2068" fmla="*/ 3382805 w 7193749"/>
              <a:gd name="connsiteY2068" fmla="*/ 120107 h 3576557"/>
              <a:gd name="connsiteX2069" fmla="*/ 2493740 w 7193749"/>
              <a:gd name="connsiteY2069" fmla="*/ 60055 h 3576557"/>
              <a:gd name="connsiteX2070" fmla="*/ 2496865 w 7193749"/>
              <a:gd name="connsiteY2070" fmla="*/ 64796 h 3576557"/>
              <a:gd name="connsiteX2071" fmla="*/ 2493740 w 7193749"/>
              <a:gd name="connsiteY2071" fmla="*/ 69539 h 3576557"/>
              <a:gd name="connsiteX2072" fmla="*/ 2490616 w 7193749"/>
              <a:gd name="connsiteY2072" fmla="*/ 64796 h 3576557"/>
              <a:gd name="connsiteX2073" fmla="*/ 2493740 w 7193749"/>
              <a:gd name="connsiteY2073" fmla="*/ 60055 h 3576557"/>
              <a:gd name="connsiteX2074" fmla="*/ 2687492 w 7193749"/>
              <a:gd name="connsiteY2074" fmla="*/ 0 h 3576557"/>
              <a:gd name="connsiteX2075" fmla="*/ 2690616 w 7193749"/>
              <a:gd name="connsiteY2075" fmla="*/ 7902 h 3576557"/>
              <a:gd name="connsiteX2076" fmla="*/ 2687492 w 7193749"/>
              <a:gd name="connsiteY2076" fmla="*/ 15807 h 3576557"/>
              <a:gd name="connsiteX2077" fmla="*/ 2684367 w 7193749"/>
              <a:gd name="connsiteY2077" fmla="*/ 7902 h 3576557"/>
              <a:gd name="connsiteX2078" fmla="*/ 2687492 w 7193749"/>
              <a:gd name="connsiteY2078" fmla="*/ 0 h 3576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Lst>
            <a:rect l="l" t="t" r="r" b="b"/>
            <a:pathLst>
              <a:path w="7193749" h="3576557">
                <a:moveTo>
                  <a:pt x="1131270" y="3571552"/>
                </a:moveTo>
                <a:cubicBezTo>
                  <a:pt x="1138604" y="3571552"/>
                  <a:pt x="1145592" y="3572923"/>
                  <a:pt x="1151947" y="3575402"/>
                </a:cubicBezTo>
                <a:lnTo>
                  <a:pt x="1153805" y="3576557"/>
                </a:lnTo>
                <a:lnTo>
                  <a:pt x="1108732" y="3576557"/>
                </a:lnTo>
                <a:lnTo>
                  <a:pt x="1110590" y="3575402"/>
                </a:lnTo>
                <a:cubicBezTo>
                  <a:pt x="1116946" y="3572923"/>
                  <a:pt x="1123934" y="3571552"/>
                  <a:pt x="1131270" y="3571552"/>
                </a:cubicBezTo>
                <a:close/>
                <a:moveTo>
                  <a:pt x="4689" y="3571552"/>
                </a:moveTo>
                <a:cubicBezTo>
                  <a:pt x="7279" y="3571552"/>
                  <a:pt x="9377" y="3572967"/>
                  <a:pt x="9377" y="3574712"/>
                </a:cubicBezTo>
                <a:lnTo>
                  <a:pt x="6640" y="3576557"/>
                </a:lnTo>
                <a:lnTo>
                  <a:pt x="2738" y="3576557"/>
                </a:lnTo>
                <a:lnTo>
                  <a:pt x="0" y="3574712"/>
                </a:lnTo>
                <a:cubicBezTo>
                  <a:pt x="0" y="3572967"/>
                  <a:pt x="2099" y="3571552"/>
                  <a:pt x="4689" y="3571552"/>
                </a:cubicBezTo>
                <a:close/>
                <a:moveTo>
                  <a:pt x="7190624" y="3543106"/>
                </a:moveTo>
                <a:cubicBezTo>
                  <a:pt x="7192350" y="3543106"/>
                  <a:pt x="7193749" y="3544521"/>
                  <a:pt x="7193749" y="3546266"/>
                </a:cubicBezTo>
                <a:cubicBezTo>
                  <a:pt x="7193749" y="3548012"/>
                  <a:pt x="7192350" y="3549427"/>
                  <a:pt x="7190624" y="3549427"/>
                </a:cubicBezTo>
                <a:cubicBezTo>
                  <a:pt x="7188899" y="3549427"/>
                  <a:pt x="7187500" y="3548012"/>
                  <a:pt x="7187500" y="3546266"/>
                </a:cubicBezTo>
                <a:cubicBezTo>
                  <a:pt x="7187500" y="3544521"/>
                  <a:pt x="7188899" y="3543106"/>
                  <a:pt x="7190624" y="3543106"/>
                </a:cubicBezTo>
                <a:close/>
                <a:moveTo>
                  <a:pt x="6068751" y="3543106"/>
                </a:moveTo>
                <a:cubicBezTo>
                  <a:pt x="6086011" y="3543106"/>
                  <a:pt x="6101636" y="3550182"/>
                  <a:pt x="6112946" y="3561621"/>
                </a:cubicBezTo>
                <a:lnTo>
                  <a:pt x="6122902" y="3576557"/>
                </a:lnTo>
                <a:lnTo>
                  <a:pt x="6014600" y="3576557"/>
                </a:lnTo>
                <a:lnTo>
                  <a:pt x="6024557" y="3561621"/>
                </a:lnTo>
                <a:cubicBezTo>
                  <a:pt x="6035867" y="3550182"/>
                  <a:pt x="6051492" y="3543106"/>
                  <a:pt x="6068751" y="3543106"/>
                </a:cubicBezTo>
                <a:close/>
                <a:moveTo>
                  <a:pt x="907829" y="3533624"/>
                </a:moveTo>
                <a:cubicBezTo>
                  <a:pt x="927677" y="3533624"/>
                  <a:pt x="943765" y="3550604"/>
                  <a:pt x="943765" y="3571552"/>
                </a:cubicBezTo>
                <a:lnTo>
                  <a:pt x="941801" y="3576557"/>
                </a:lnTo>
                <a:lnTo>
                  <a:pt x="873856" y="3576557"/>
                </a:lnTo>
                <a:lnTo>
                  <a:pt x="871892" y="3571552"/>
                </a:lnTo>
                <a:cubicBezTo>
                  <a:pt x="871892" y="3550604"/>
                  <a:pt x="887981" y="3533624"/>
                  <a:pt x="907829" y="3533624"/>
                </a:cubicBezTo>
                <a:close/>
                <a:moveTo>
                  <a:pt x="2501555" y="3511498"/>
                </a:moveTo>
                <a:cubicBezTo>
                  <a:pt x="2504146" y="3511498"/>
                  <a:pt x="2506243" y="3512913"/>
                  <a:pt x="2506243" y="3514659"/>
                </a:cubicBezTo>
                <a:cubicBezTo>
                  <a:pt x="2506243" y="3516404"/>
                  <a:pt x="2504146" y="3517819"/>
                  <a:pt x="2501555" y="3517819"/>
                </a:cubicBezTo>
                <a:cubicBezTo>
                  <a:pt x="2498965" y="3517819"/>
                  <a:pt x="2496867" y="3516404"/>
                  <a:pt x="2496867" y="3514659"/>
                </a:cubicBezTo>
                <a:cubicBezTo>
                  <a:pt x="2496867" y="3512913"/>
                  <a:pt x="2498965" y="3511498"/>
                  <a:pt x="2501555" y="3511498"/>
                </a:cubicBezTo>
                <a:close/>
                <a:moveTo>
                  <a:pt x="1810957" y="3511498"/>
                </a:moveTo>
                <a:cubicBezTo>
                  <a:pt x="1841158" y="3511498"/>
                  <a:pt x="1865648" y="3536970"/>
                  <a:pt x="1865648" y="3568390"/>
                </a:cubicBezTo>
                <a:lnTo>
                  <a:pt x="1864063" y="3576557"/>
                </a:lnTo>
                <a:lnTo>
                  <a:pt x="1757850" y="3576557"/>
                </a:lnTo>
                <a:lnTo>
                  <a:pt x="1756265" y="3568390"/>
                </a:lnTo>
                <a:cubicBezTo>
                  <a:pt x="1756265" y="3536970"/>
                  <a:pt x="1780751" y="3511498"/>
                  <a:pt x="1810957" y="3511498"/>
                </a:cubicBezTo>
                <a:close/>
                <a:moveTo>
                  <a:pt x="5389061" y="3505178"/>
                </a:moveTo>
                <a:cubicBezTo>
                  <a:pt x="5417538" y="3505178"/>
                  <a:pt x="5440624" y="3527112"/>
                  <a:pt x="5440624" y="3554169"/>
                </a:cubicBezTo>
                <a:lnTo>
                  <a:pt x="5430863" y="3576557"/>
                </a:lnTo>
                <a:lnTo>
                  <a:pt x="5347259" y="3576557"/>
                </a:lnTo>
                <a:lnTo>
                  <a:pt x="5337498" y="3554169"/>
                </a:lnTo>
                <a:cubicBezTo>
                  <a:pt x="5337498" y="3527112"/>
                  <a:pt x="5360584" y="3505178"/>
                  <a:pt x="5389061" y="3505178"/>
                </a:cubicBezTo>
                <a:close/>
                <a:moveTo>
                  <a:pt x="4698434" y="3505178"/>
                </a:moveTo>
                <a:cubicBezTo>
                  <a:pt x="4699297" y="3505178"/>
                  <a:pt x="4699997" y="3505885"/>
                  <a:pt x="4699997" y="3506758"/>
                </a:cubicBezTo>
                <a:cubicBezTo>
                  <a:pt x="4699997" y="3507631"/>
                  <a:pt x="4699297" y="3508338"/>
                  <a:pt x="4698434" y="3508338"/>
                </a:cubicBezTo>
                <a:cubicBezTo>
                  <a:pt x="4697571" y="3508338"/>
                  <a:pt x="4696872" y="3507631"/>
                  <a:pt x="4696872" y="3506758"/>
                </a:cubicBezTo>
                <a:cubicBezTo>
                  <a:pt x="4696872" y="3505885"/>
                  <a:pt x="4697571" y="3505178"/>
                  <a:pt x="4698434" y="3505178"/>
                </a:cubicBezTo>
                <a:close/>
                <a:moveTo>
                  <a:pt x="6287499" y="3489375"/>
                </a:moveTo>
                <a:cubicBezTo>
                  <a:pt x="6320292" y="3489375"/>
                  <a:pt x="6346875" y="3516261"/>
                  <a:pt x="6346875" y="3549428"/>
                </a:cubicBezTo>
                <a:cubicBezTo>
                  <a:pt x="6346875" y="3557720"/>
                  <a:pt x="6345214" y="3565619"/>
                  <a:pt x="6342209" y="3572804"/>
                </a:cubicBezTo>
                <a:lnTo>
                  <a:pt x="6339707" y="3576557"/>
                </a:lnTo>
                <a:lnTo>
                  <a:pt x="6235291" y="3576557"/>
                </a:lnTo>
                <a:lnTo>
                  <a:pt x="6232789" y="3572804"/>
                </a:lnTo>
                <a:cubicBezTo>
                  <a:pt x="6229784" y="3565619"/>
                  <a:pt x="6228123" y="3557720"/>
                  <a:pt x="6228123" y="3549428"/>
                </a:cubicBezTo>
                <a:cubicBezTo>
                  <a:pt x="6228123" y="3516261"/>
                  <a:pt x="6254706" y="3489375"/>
                  <a:pt x="6287499" y="3489375"/>
                </a:cubicBezTo>
                <a:close/>
                <a:moveTo>
                  <a:pt x="685954" y="3489375"/>
                </a:moveTo>
                <a:cubicBezTo>
                  <a:pt x="702348" y="3489375"/>
                  <a:pt x="715641" y="3502818"/>
                  <a:pt x="715641" y="3519401"/>
                </a:cubicBezTo>
                <a:cubicBezTo>
                  <a:pt x="715641" y="3535983"/>
                  <a:pt x="702348" y="3549427"/>
                  <a:pt x="685954" y="3549427"/>
                </a:cubicBezTo>
                <a:cubicBezTo>
                  <a:pt x="669559" y="3549427"/>
                  <a:pt x="656269" y="3535983"/>
                  <a:pt x="656269" y="3519401"/>
                </a:cubicBezTo>
                <a:cubicBezTo>
                  <a:pt x="656269" y="3502818"/>
                  <a:pt x="669559" y="3489375"/>
                  <a:pt x="685954" y="3489375"/>
                </a:cubicBezTo>
                <a:close/>
                <a:moveTo>
                  <a:pt x="465644" y="3451448"/>
                </a:moveTo>
                <a:cubicBezTo>
                  <a:pt x="475996" y="3451448"/>
                  <a:pt x="484391" y="3459939"/>
                  <a:pt x="484391" y="3470413"/>
                </a:cubicBezTo>
                <a:cubicBezTo>
                  <a:pt x="484391" y="3480887"/>
                  <a:pt x="475996" y="3489378"/>
                  <a:pt x="465644" y="3489378"/>
                </a:cubicBezTo>
                <a:cubicBezTo>
                  <a:pt x="455290" y="3489378"/>
                  <a:pt x="446890" y="3480887"/>
                  <a:pt x="446890" y="3470413"/>
                </a:cubicBezTo>
                <a:cubicBezTo>
                  <a:pt x="446890" y="3459939"/>
                  <a:pt x="455290" y="3451448"/>
                  <a:pt x="465644" y="3451448"/>
                </a:cubicBezTo>
                <a:close/>
                <a:moveTo>
                  <a:pt x="4912497" y="3451446"/>
                </a:moveTo>
                <a:cubicBezTo>
                  <a:pt x="4915950" y="3451446"/>
                  <a:pt x="4918748" y="3452861"/>
                  <a:pt x="4918748" y="3454607"/>
                </a:cubicBezTo>
                <a:cubicBezTo>
                  <a:pt x="4918748" y="3456352"/>
                  <a:pt x="4915950" y="3457767"/>
                  <a:pt x="4912497" y="3457767"/>
                </a:cubicBezTo>
                <a:cubicBezTo>
                  <a:pt x="4909044" y="3457767"/>
                  <a:pt x="4906246" y="3456352"/>
                  <a:pt x="4906246" y="3454607"/>
                </a:cubicBezTo>
                <a:cubicBezTo>
                  <a:pt x="4906246" y="3452861"/>
                  <a:pt x="4909044" y="3451446"/>
                  <a:pt x="4912497" y="3451446"/>
                </a:cubicBezTo>
                <a:close/>
                <a:moveTo>
                  <a:pt x="2282804" y="3451446"/>
                </a:moveTo>
                <a:cubicBezTo>
                  <a:pt x="2290572" y="3451446"/>
                  <a:pt x="2296866" y="3457814"/>
                  <a:pt x="2296866" y="3465669"/>
                </a:cubicBezTo>
                <a:cubicBezTo>
                  <a:pt x="2296866" y="3473525"/>
                  <a:pt x="2290572" y="3479892"/>
                  <a:pt x="2282804" y="3479892"/>
                </a:cubicBezTo>
                <a:cubicBezTo>
                  <a:pt x="2275036" y="3479892"/>
                  <a:pt x="2268741" y="3473525"/>
                  <a:pt x="2268741" y="3465669"/>
                </a:cubicBezTo>
                <a:cubicBezTo>
                  <a:pt x="2268741" y="3457814"/>
                  <a:pt x="2275036" y="3451446"/>
                  <a:pt x="2282804" y="3451446"/>
                </a:cubicBezTo>
                <a:close/>
                <a:moveTo>
                  <a:pt x="1592210" y="3451446"/>
                </a:moveTo>
                <a:cubicBezTo>
                  <a:pt x="1629314" y="3451446"/>
                  <a:pt x="1659397" y="3479748"/>
                  <a:pt x="1659397" y="3514660"/>
                </a:cubicBezTo>
                <a:cubicBezTo>
                  <a:pt x="1659397" y="3540845"/>
                  <a:pt x="1642475" y="3563310"/>
                  <a:pt x="1618362" y="3572907"/>
                </a:cubicBezTo>
                <a:lnTo>
                  <a:pt x="1599143" y="3576557"/>
                </a:lnTo>
                <a:lnTo>
                  <a:pt x="1585277" y="3576557"/>
                </a:lnTo>
                <a:lnTo>
                  <a:pt x="1566057" y="3572907"/>
                </a:lnTo>
                <a:cubicBezTo>
                  <a:pt x="1541942" y="3563310"/>
                  <a:pt x="1525020" y="3540845"/>
                  <a:pt x="1525020" y="3514660"/>
                </a:cubicBezTo>
                <a:cubicBezTo>
                  <a:pt x="1525020" y="3479748"/>
                  <a:pt x="1555104" y="3451446"/>
                  <a:pt x="1592210" y="3451446"/>
                </a:cubicBezTo>
                <a:close/>
                <a:moveTo>
                  <a:pt x="6509374" y="3445126"/>
                </a:moveTo>
                <a:cubicBezTo>
                  <a:pt x="6542166" y="3445126"/>
                  <a:pt x="6568750" y="3469890"/>
                  <a:pt x="6568750" y="3500437"/>
                </a:cubicBezTo>
                <a:cubicBezTo>
                  <a:pt x="6568750" y="3530985"/>
                  <a:pt x="6542166" y="3555749"/>
                  <a:pt x="6509374" y="3555749"/>
                </a:cubicBezTo>
                <a:cubicBezTo>
                  <a:pt x="6476580" y="3555749"/>
                  <a:pt x="6449998" y="3530985"/>
                  <a:pt x="6449998" y="3500437"/>
                </a:cubicBezTo>
                <a:cubicBezTo>
                  <a:pt x="6449998" y="3469890"/>
                  <a:pt x="6476580" y="3445126"/>
                  <a:pt x="6509374" y="3445126"/>
                </a:cubicBezTo>
                <a:close/>
                <a:moveTo>
                  <a:pt x="5607812" y="3429323"/>
                </a:moveTo>
                <a:cubicBezTo>
                  <a:pt x="5646645" y="3429323"/>
                  <a:pt x="5678126" y="3461163"/>
                  <a:pt x="5678126" y="3500439"/>
                </a:cubicBezTo>
                <a:cubicBezTo>
                  <a:pt x="5678126" y="3539715"/>
                  <a:pt x="5646645" y="3571555"/>
                  <a:pt x="5607812" y="3571555"/>
                </a:cubicBezTo>
                <a:cubicBezTo>
                  <a:pt x="5568979" y="3571555"/>
                  <a:pt x="5537498" y="3539715"/>
                  <a:pt x="5537498" y="3500439"/>
                </a:cubicBezTo>
                <a:cubicBezTo>
                  <a:pt x="5537498" y="3461163"/>
                  <a:pt x="5568979" y="3429323"/>
                  <a:pt x="5607812" y="3429323"/>
                </a:cubicBezTo>
                <a:close/>
                <a:moveTo>
                  <a:pt x="6729688" y="3407199"/>
                </a:moveTo>
                <a:cubicBezTo>
                  <a:pt x="6752988" y="3407199"/>
                  <a:pt x="6771876" y="3425595"/>
                  <a:pt x="6771876" y="3448288"/>
                </a:cubicBezTo>
                <a:cubicBezTo>
                  <a:pt x="6771876" y="3470981"/>
                  <a:pt x="6752988" y="3489376"/>
                  <a:pt x="6729688" y="3489376"/>
                </a:cubicBezTo>
                <a:cubicBezTo>
                  <a:pt x="6706389" y="3489376"/>
                  <a:pt x="6687502" y="3470981"/>
                  <a:pt x="6687502" y="3448288"/>
                </a:cubicBezTo>
                <a:cubicBezTo>
                  <a:pt x="6687502" y="3425595"/>
                  <a:pt x="6706389" y="3407199"/>
                  <a:pt x="6729688" y="3407199"/>
                </a:cubicBezTo>
                <a:close/>
                <a:moveTo>
                  <a:pt x="242199" y="3407199"/>
                </a:moveTo>
                <a:cubicBezTo>
                  <a:pt x="248242" y="3407199"/>
                  <a:pt x="253139" y="3412151"/>
                  <a:pt x="253139" y="3418262"/>
                </a:cubicBezTo>
                <a:cubicBezTo>
                  <a:pt x="253139" y="3424372"/>
                  <a:pt x="248242" y="3429324"/>
                  <a:pt x="242199" y="3429324"/>
                </a:cubicBezTo>
                <a:cubicBezTo>
                  <a:pt x="236159" y="3429324"/>
                  <a:pt x="231263" y="3424372"/>
                  <a:pt x="231263" y="3418262"/>
                </a:cubicBezTo>
                <a:cubicBezTo>
                  <a:pt x="231263" y="3412151"/>
                  <a:pt x="236159" y="3407199"/>
                  <a:pt x="242199" y="3407199"/>
                </a:cubicBezTo>
                <a:close/>
                <a:moveTo>
                  <a:pt x="1368769" y="3407198"/>
                </a:moveTo>
                <a:cubicBezTo>
                  <a:pt x="1401560" y="3407198"/>
                  <a:pt x="1428140" y="3434084"/>
                  <a:pt x="1428140" y="3467251"/>
                </a:cubicBezTo>
                <a:cubicBezTo>
                  <a:pt x="1428140" y="3500418"/>
                  <a:pt x="1401560" y="3527305"/>
                  <a:pt x="1368769" y="3527305"/>
                </a:cubicBezTo>
                <a:cubicBezTo>
                  <a:pt x="1335975" y="3527305"/>
                  <a:pt x="1309390" y="3500418"/>
                  <a:pt x="1309390" y="3467251"/>
                </a:cubicBezTo>
                <a:cubicBezTo>
                  <a:pt x="1309390" y="3434084"/>
                  <a:pt x="1335975" y="3407198"/>
                  <a:pt x="1368769" y="3407198"/>
                </a:cubicBezTo>
                <a:close/>
                <a:moveTo>
                  <a:pt x="5132809" y="3385072"/>
                </a:moveTo>
                <a:cubicBezTo>
                  <a:pt x="5147479" y="3385072"/>
                  <a:pt x="5159372" y="3394978"/>
                  <a:pt x="5159372" y="3407198"/>
                </a:cubicBezTo>
                <a:cubicBezTo>
                  <a:pt x="5159372" y="3419417"/>
                  <a:pt x="5147479" y="3429323"/>
                  <a:pt x="5132809" y="3429323"/>
                </a:cubicBezTo>
                <a:cubicBezTo>
                  <a:pt x="5118139" y="3429323"/>
                  <a:pt x="5106247" y="3419417"/>
                  <a:pt x="5106247" y="3407198"/>
                </a:cubicBezTo>
                <a:cubicBezTo>
                  <a:pt x="5106247" y="3394978"/>
                  <a:pt x="5118139" y="3385072"/>
                  <a:pt x="5132809" y="3385072"/>
                </a:cubicBezTo>
                <a:close/>
                <a:moveTo>
                  <a:pt x="6953127" y="3375592"/>
                </a:moveTo>
                <a:cubicBezTo>
                  <a:pt x="6963482" y="3375592"/>
                  <a:pt x="6971878" y="3384083"/>
                  <a:pt x="6971878" y="3394556"/>
                </a:cubicBezTo>
                <a:cubicBezTo>
                  <a:pt x="6971878" y="3405030"/>
                  <a:pt x="6963482" y="3413521"/>
                  <a:pt x="6953127" y="3413521"/>
                </a:cubicBezTo>
                <a:cubicBezTo>
                  <a:pt x="6942772" y="3413521"/>
                  <a:pt x="6934376" y="3405030"/>
                  <a:pt x="6934376" y="3394556"/>
                </a:cubicBezTo>
                <a:cubicBezTo>
                  <a:pt x="6934376" y="3384083"/>
                  <a:pt x="6942772" y="3375592"/>
                  <a:pt x="6953127" y="3375592"/>
                </a:cubicBezTo>
                <a:close/>
                <a:moveTo>
                  <a:pt x="5826562" y="3375592"/>
                </a:moveTo>
                <a:cubicBezTo>
                  <a:pt x="5867120" y="3375592"/>
                  <a:pt x="5900000" y="3409554"/>
                  <a:pt x="5900000" y="3451448"/>
                </a:cubicBezTo>
                <a:cubicBezTo>
                  <a:pt x="5900000" y="3493342"/>
                  <a:pt x="5867120" y="3527305"/>
                  <a:pt x="5826562" y="3527305"/>
                </a:cubicBezTo>
                <a:cubicBezTo>
                  <a:pt x="5786004" y="3527305"/>
                  <a:pt x="5753124" y="3493342"/>
                  <a:pt x="5753124" y="3451448"/>
                </a:cubicBezTo>
                <a:cubicBezTo>
                  <a:pt x="5753124" y="3409554"/>
                  <a:pt x="5786004" y="3375592"/>
                  <a:pt x="5826562" y="3375592"/>
                </a:cubicBezTo>
                <a:close/>
                <a:moveTo>
                  <a:pt x="2062522" y="3375590"/>
                </a:moveTo>
                <a:cubicBezTo>
                  <a:pt x="2084961" y="3375590"/>
                  <a:pt x="2103115" y="3393985"/>
                  <a:pt x="2103115" y="3416678"/>
                </a:cubicBezTo>
                <a:cubicBezTo>
                  <a:pt x="2103115" y="3439372"/>
                  <a:pt x="2084961" y="3457767"/>
                  <a:pt x="2062522" y="3457767"/>
                </a:cubicBezTo>
                <a:cubicBezTo>
                  <a:pt x="2040085" y="3457767"/>
                  <a:pt x="2021894" y="3439372"/>
                  <a:pt x="2021894" y="3416678"/>
                </a:cubicBezTo>
                <a:cubicBezTo>
                  <a:pt x="2021894" y="3393985"/>
                  <a:pt x="2040085" y="3375590"/>
                  <a:pt x="2062522" y="3375590"/>
                </a:cubicBezTo>
                <a:close/>
                <a:moveTo>
                  <a:pt x="1148454" y="3369269"/>
                </a:moveTo>
                <a:cubicBezTo>
                  <a:pt x="1175208" y="3369269"/>
                  <a:pt x="1196894" y="3391204"/>
                  <a:pt x="1196894" y="3418260"/>
                </a:cubicBezTo>
                <a:cubicBezTo>
                  <a:pt x="1196894" y="3445317"/>
                  <a:pt x="1175208" y="3467251"/>
                  <a:pt x="1148454" y="3467251"/>
                </a:cubicBezTo>
                <a:cubicBezTo>
                  <a:pt x="1121707" y="3467251"/>
                  <a:pt x="1100019" y="3445317"/>
                  <a:pt x="1100019" y="3418260"/>
                </a:cubicBezTo>
                <a:cubicBezTo>
                  <a:pt x="1100019" y="3391204"/>
                  <a:pt x="1121707" y="3369269"/>
                  <a:pt x="1148454" y="3369269"/>
                </a:cubicBezTo>
                <a:close/>
                <a:moveTo>
                  <a:pt x="23440" y="3369269"/>
                </a:moveTo>
                <a:lnTo>
                  <a:pt x="23441" y="3369269"/>
                </a:lnTo>
                <a:cubicBezTo>
                  <a:pt x="27754" y="3369269"/>
                  <a:pt x="31255" y="3370684"/>
                  <a:pt x="31255" y="3372430"/>
                </a:cubicBezTo>
                <a:cubicBezTo>
                  <a:pt x="31255" y="3374175"/>
                  <a:pt x="27754" y="3375590"/>
                  <a:pt x="23441" y="3375590"/>
                </a:cubicBezTo>
                <a:lnTo>
                  <a:pt x="23440" y="3375590"/>
                </a:lnTo>
                <a:cubicBezTo>
                  <a:pt x="19126" y="3375590"/>
                  <a:pt x="15626" y="3374175"/>
                  <a:pt x="15626" y="3372430"/>
                </a:cubicBezTo>
                <a:cubicBezTo>
                  <a:pt x="15626" y="3370684"/>
                  <a:pt x="19126" y="3369269"/>
                  <a:pt x="23440" y="3369269"/>
                </a:cubicBezTo>
                <a:close/>
                <a:moveTo>
                  <a:pt x="7171878" y="3337663"/>
                </a:moveTo>
                <a:cubicBezTo>
                  <a:pt x="7175330" y="3337663"/>
                  <a:pt x="7178129" y="3339786"/>
                  <a:pt x="7178129" y="3342405"/>
                </a:cubicBezTo>
                <a:cubicBezTo>
                  <a:pt x="7178129" y="3345025"/>
                  <a:pt x="7175330" y="3347147"/>
                  <a:pt x="7171878" y="3347147"/>
                </a:cubicBezTo>
                <a:cubicBezTo>
                  <a:pt x="7168426" y="3347147"/>
                  <a:pt x="7165626" y="3345025"/>
                  <a:pt x="7165626" y="3342405"/>
                </a:cubicBezTo>
                <a:cubicBezTo>
                  <a:pt x="7165626" y="3339786"/>
                  <a:pt x="7168426" y="3337663"/>
                  <a:pt x="7171878" y="3337663"/>
                </a:cubicBezTo>
                <a:close/>
                <a:moveTo>
                  <a:pt x="6045313" y="3331343"/>
                </a:moveTo>
                <a:cubicBezTo>
                  <a:pt x="6080695" y="3331343"/>
                  <a:pt x="6109376" y="3361766"/>
                  <a:pt x="6109376" y="3399297"/>
                </a:cubicBezTo>
                <a:cubicBezTo>
                  <a:pt x="6109376" y="3436827"/>
                  <a:pt x="6080695" y="3467251"/>
                  <a:pt x="6045313" y="3467251"/>
                </a:cubicBezTo>
                <a:cubicBezTo>
                  <a:pt x="6009932" y="3467251"/>
                  <a:pt x="5981250" y="3436827"/>
                  <a:pt x="5981250" y="3399297"/>
                </a:cubicBezTo>
                <a:cubicBezTo>
                  <a:pt x="5981250" y="3361766"/>
                  <a:pt x="6009932" y="3331343"/>
                  <a:pt x="6045313" y="3331343"/>
                </a:cubicBezTo>
                <a:close/>
                <a:moveTo>
                  <a:pt x="931267" y="3331341"/>
                </a:moveTo>
                <a:cubicBezTo>
                  <a:pt x="951981" y="3331341"/>
                  <a:pt x="968768" y="3348322"/>
                  <a:pt x="968768" y="3369269"/>
                </a:cubicBezTo>
                <a:cubicBezTo>
                  <a:pt x="968768" y="3390217"/>
                  <a:pt x="951981" y="3407198"/>
                  <a:pt x="931267" y="3407198"/>
                </a:cubicBezTo>
                <a:cubicBezTo>
                  <a:pt x="910557" y="3407198"/>
                  <a:pt x="893766" y="3390217"/>
                  <a:pt x="893766" y="3369269"/>
                </a:cubicBezTo>
                <a:cubicBezTo>
                  <a:pt x="893766" y="3348322"/>
                  <a:pt x="910557" y="3331341"/>
                  <a:pt x="931267" y="3331341"/>
                </a:cubicBezTo>
                <a:close/>
                <a:moveTo>
                  <a:pt x="1843772" y="3309216"/>
                </a:moveTo>
                <a:cubicBezTo>
                  <a:pt x="1876565" y="3309216"/>
                  <a:pt x="1903145" y="3336102"/>
                  <a:pt x="1903145" y="3369269"/>
                </a:cubicBezTo>
                <a:cubicBezTo>
                  <a:pt x="1903145" y="3402436"/>
                  <a:pt x="1876565" y="3429323"/>
                  <a:pt x="1843772" y="3429323"/>
                </a:cubicBezTo>
                <a:cubicBezTo>
                  <a:pt x="1810979" y="3429323"/>
                  <a:pt x="1784393" y="3402436"/>
                  <a:pt x="1784393" y="3369269"/>
                </a:cubicBezTo>
                <a:cubicBezTo>
                  <a:pt x="1784393" y="3336102"/>
                  <a:pt x="1810979" y="3309216"/>
                  <a:pt x="1843772" y="3309216"/>
                </a:cubicBezTo>
                <a:close/>
                <a:moveTo>
                  <a:pt x="5351560" y="3299735"/>
                </a:moveTo>
                <a:cubicBezTo>
                  <a:pt x="5380037" y="3299735"/>
                  <a:pt x="5403123" y="3323792"/>
                  <a:pt x="5403123" y="3353466"/>
                </a:cubicBezTo>
                <a:cubicBezTo>
                  <a:pt x="5403123" y="3383141"/>
                  <a:pt x="5380037" y="3407198"/>
                  <a:pt x="5351560" y="3407198"/>
                </a:cubicBezTo>
                <a:cubicBezTo>
                  <a:pt x="5323084" y="3407198"/>
                  <a:pt x="5299998" y="3383141"/>
                  <a:pt x="5299998" y="3353466"/>
                </a:cubicBezTo>
                <a:cubicBezTo>
                  <a:pt x="5299998" y="3323792"/>
                  <a:pt x="5323084" y="3299735"/>
                  <a:pt x="5351560" y="3299735"/>
                </a:cubicBezTo>
                <a:close/>
                <a:moveTo>
                  <a:pt x="6268748" y="3287092"/>
                </a:moveTo>
                <a:cubicBezTo>
                  <a:pt x="6303266" y="3287092"/>
                  <a:pt x="6331248" y="3315394"/>
                  <a:pt x="6331248" y="3350306"/>
                </a:cubicBezTo>
                <a:cubicBezTo>
                  <a:pt x="6331248" y="3385218"/>
                  <a:pt x="6303266" y="3413520"/>
                  <a:pt x="6268748" y="3413520"/>
                </a:cubicBezTo>
                <a:cubicBezTo>
                  <a:pt x="6234230" y="3413520"/>
                  <a:pt x="6206248" y="3385218"/>
                  <a:pt x="6206248" y="3350306"/>
                </a:cubicBezTo>
                <a:cubicBezTo>
                  <a:pt x="6206248" y="3315394"/>
                  <a:pt x="6234230" y="3287092"/>
                  <a:pt x="6268748" y="3287092"/>
                </a:cubicBezTo>
                <a:close/>
                <a:moveTo>
                  <a:pt x="707830" y="3287092"/>
                </a:moveTo>
                <a:cubicBezTo>
                  <a:pt x="724221" y="3287092"/>
                  <a:pt x="737515" y="3300535"/>
                  <a:pt x="737515" y="3317118"/>
                </a:cubicBezTo>
                <a:cubicBezTo>
                  <a:pt x="737515" y="3333701"/>
                  <a:pt x="724221" y="3347144"/>
                  <a:pt x="707830" y="3347144"/>
                </a:cubicBezTo>
                <a:cubicBezTo>
                  <a:pt x="691429" y="3347144"/>
                  <a:pt x="678144" y="3333701"/>
                  <a:pt x="678144" y="3317118"/>
                </a:cubicBezTo>
                <a:cubicBezTo>
                  <a:pt x="678144" y="3300535"/>
                  <a:pt x="691429" y="3287092"/>
                  <a:pt x="707830" y="3287092"/>
                </a:cubicBezTo>
                <a:close/>
                <a:moveTo>
                  <a:pt x="4854683" y="3261807"/>
                </a:moveTo>
                <a:cubicBezTo>
                  <a:pt x="4855546" y="3261807"/>
                  <a:pt x="4856246" y="3262514"/>
                  <a:pt x="4856246" y="3263387"/>
                </a:cubicBezTo>
                <a:cubicBezTo>
                  <a:pt x="4856246" y="3264260"/>
                  <a:pt x="4855546" y="3264967"/>
                  <a:pt x="4854683" y="3264967"/>
                </a:cubicBezTo>
                <a:cubicBezTo>
                  <a:pt x="4853821" y="3264967"/>
                  <a:pt x="4853121" y="3264260"/>
                  <a:pt x="4853121" y="3263387"/>
                </a:cubicBezTo>
                <a:cubicBezTo>
                  <a:pt x="4853121" y="3262514"/>
                  <a:pt x="4853821" y="3261807"/>
                  <a:pt x="4854683" y="3261807"/>
                </a:cubicBezTo>
                <a:close/>
                <a:moveTo>
                  <a:pt x="2342178" y="3255484"/>
                </a:moveTo>
                <a:cubicBezTo>
                  <a:pt x="2349945" y="3255484"/>
                  <a:pt x="2356240" y="3262559"/>
                  <a:pt x="2356240" y="3271288"/>
                </a:cubicBezTo>
                <a:cubicBezTo>
                  <a:pt x="2356240" y="3280016"/>
                  <a:pt x="2349945" y="3287091"/>
                  <a:pt x="2342178" y="3287091"/>
                </a:cubicBezTo>
                <a:cubicBezTo>
                  <a:pt x="2334411" y="3287091"/>
                  <a:pt x="2328116" y="3280016"/>
                  <a:pt x="2328116" y="3271288"/>
                </a:cubicBezTo>
                <a:cubicBezTo>
                  <a:pt x="2328116" y="3262559"/>
                  <a:pt x="2334411" y="3255484"/>
                  <a:pt x="2342178" y="3255484"/>
                </a:cubicBezTo>
                <a:close/>
                <a:moveTo>
                  <a:pt x="492208" y="3249166"/>
                </a:moveTo>
                <a:cubicBezTo>
                  <a:pt x="505147" y="3249166"/>
                  <a:pt x="515642" y="3257657"/>
                  <a:pt x="515642" y="3268130"/>
                </a:cubicBezTo>
                <a:cubicBezTo>
                  <a:pt x="515642" y="3278604"/>
                  <a:pt x="505147" y="3287095"/>
                  <a:pt x="492208" y="3287095"/>
                </a:cubicBezTo>
                <a:cubicBezTo>
                  <a:pt x="479262" y="3287095"/>
                  <a:pt x="468765" y="3278604"/>
                  <a:pt x="468765" y="3268130"/>
                </a:cubicBezTo>
                <a:cubicBezTo>
                  <a:pt x="468765" y="3257657"/>
                  <a:pt x="479262" y="3249166"/>
                  <a:pt x="492208" y="3249166"/>
                </a:cubicBezTo>
                <a:close/>
                <a:moveTo>
                  <a:pt x="1625021" y="3249164"/>
                </a:moveTo>
                <a:cubicBezTo>
                  <a:pt x="1659538" y="3249164"/>
                  <a:pt x="1687521" y="3279588"/>
                  <a:pt x="1687521" y="3317118"/>
                </a:cubicBezTo>
                <a:cubicBezTo>
                  <a:pt x="1687521" y="3354649"/>
                  <a:pt x="1659538" y="3385072"/>
                  <a:pt x="1625021" y="3385072"/>
                </a:cubicBezTo>
                <a:cubicBezTo>
                  <a:pt x="1590504" y="3385072"/>
                  <a:pt x="1562520" y="3354649"/>
                  <a:pt x="1562520" y="3317118"/>
                </a:cubicBezTo>
                <a:cubicBezTo>
                  <a:pt x="1562520" y="3279588"/>
                  <a:pt x="1590504" y="3249164"/>
                  <a:pt x="1625021" y="3249164"/>
                </a:cubicBezTo>
                <a:close/>
                <a:moveTo>
                  <a:pt x="6484373" y="3239681"/>
                </a:moveTo>
                <a:cubicBezTo>
                  <a:pt x="6515438" y="3239681"/>
                  <a:pt x="6540623" y="3265153"/>
                  <a:pt x="6540623" y="3296573"/>
                </a:cubicBezTo>
                <a:cubicBezTo>
                  <a:pt x="6540623" y="3327993"/>
                  <a:pt x="6515438" y="3353465"/>
                  <a:pt x="6484373" y="3353465"/>
                </a:cubicBezTo>
                <a:cubicBezTo>
                  <a:pt x="6453308" y="3353465"/>
                  <a:pt x="6428124" y="3327993"/>
                  <a:pt x="6428124" y="3296573"/>
                </a:cubicBezTo>
                <a:cubicBezTo>
                  <a:pt x="6428124" y="3265153"/>
                  <a:pt x="6453308" y="3239681"/>
                  <a:pt x="6484373" y="3239681"/>
                </a:cubicBezTo>
                <a:close/>
                <a:moveTo>
                  <a:pt x="5570312" y="3227040"/>
                </a:moveTo>
                <a:cubicBezTo>
                  <a:pt x="5609145" y="3227040"/>
                  <a:pt x="5640626" y="3260296"/>
                  <a:pt x="5640626" y="3301317"/>
                </a:cubicBezTo>
                <a:cubicBezTo>
                  <a:pt x="5640626" y="3342338"/>
                  <a:pt x="5609145" y="3375593"/>
                  <a:pt x="5570312" y="3375593"/>
                </a:cubicBezTo>
                <a:cubicBezTo>
                  <a:pt x="5531479" y="3375593"/>
                  <a:pt x="5499998" y="3342338"/>
                  <a:pt x="5499998" y="3301317"/>
                </a:cubicBezTo>
                <a:cubicBezTo>
                  <a:pt x="5499998" y="3260296"/>
                  <a:pt x="5531479" y="3227040"/>
                  <a:pt x="5570312" y="3227040"/>
                </a:cubicBezTo>
                <a:close/>
                <a:moveTo>
                  <a:pt x="6703128" y="3201755"/>
                </a:moveTo>
                <a:cubicBezTo>
                  <a:pt x="6727290" y="3201755"/>
                  <a:pt x="6746879" y="3220858"/>
                  <a:pt x="6746879" y="3244423"/>
                </a:cubicBezTo>
                <a:cubicBezTo>
                  <a:pt x="6746879" y="3267989"/>
                  <a:pt x="6727290" y="3287092"/>
                  <a:pt x="6703128" y="3287092"/>
                </a:cubicBezTo>
                <a:cubicBezTo>
                  <a:pt x="6678965" y="3287092"/>
                  <a:pt x="6659376" y="3267989"/>
                  <a:pt x="6659376" y="3244423"/>
                </a:cubicBezTo>
                <a:cubicBezTo>
                  <a:pt x="6659376" y="3220858"/>
                  <a:pt x="6678965" y="3201755"/>
                  <a:pt x="6703128" y="3201755"/>
                </a:cubicBezTo>
                <a:close/>
                <a:moveTo>
                  <a:pt x="1406266" y="3201755"/>
                </a:moveTo>
                <a:cubicBezTo>
                  <a:pt x="1439059" y="3201755"/>
                  <a:pt x="1465645" y="3229349"/>
                  <a:pt x="1465645" y="3263388"/>
                </a:cubicBezTo>
                <a:cubicBezTo>
                  <a:pt x="1465645" y="3297428"/>
                  <a:pt x="1439059" y="3325022"/>
                  <a:pt x="1406266" y="3325022"/>
                </a:cubicBezTo>
                <a:cubicBezTo>
                  <a:pt x="1373475" y="3325022"/>
                  <a:pt x="1346894" y="3297428"/>
                  <a:pt x="1346894" y="3263388"/>
                </a:cubicBezTo>
                <a:cubicBezTo>
                  <a:pt x="1346894" y="3229349"/>
                  <a:pt x="1373475" y="3201755"/>
                  <a:pt x="1406266" y="3201755"/>
                </a:cubicBezTo>
                <a:close/>
                <a:moveTo>
                  <a:pt x="273452" y="3201755"/>
                </a:moveTo>
                <a:cubicBezTo>
                  <a:pt x="279493" y="3201755"/>
                  <a:pt x="284388" y="3208829"/>
                  <a:pt x="284388" y="3217558"/>
                </a:cubicBezTo>
                <a:cubicBezTo>
                  <a:pt x="284388" y="3226286"/>
                  <a:pt x="279493" y="3233361"/>
                  <a:pt x="273452" y="3233361"/>
                </a:cubicBezTo>
                <a:cubicBezTo>
                  <a:pt x="267410" y="3233361"/>
                  <a:pt x="262514" y="3226286"/>
                  <a:pt x="262514" y="3217558"/>
                </a:cubicBezTo>
                <a:cubicBezTo>
                  <a:pt x="262514" y="3208829"/>
                  <a:pt x="267410" y="3201755"/>
                  <a:pt x="273452" y="3201755"/>
                </a:cubicBezTo>
                <a:close/>
                <a:moveTo>
                  <a:pt x="5076561" y="3201753"/>
                </a:moveTo>
                <a:cubicBezTo>
                  <a:pt x="5080877" y="3201753"/>
                  <a:pt x="5084376" y="3205292"/>
                  <a:pt x="5084376" y="3209655"/>
                </a:cubicBezTo>
                <a:cubicBezTo>
                  <a:pt x="5084376" y="3214021"/>
                  <a:pt x="5080877" y="3217559"/>
                  <a:pt x="5076561" y="3217559"/>
                </a:cubicBezTo>
                <a:cubicBezTo>
                  <a:pt x="5072247" y="3217559"/>
                  <a:pt x="5068748" y="3214021"/>
                  <a:pt x="5068748" y="3209655"/>
                </a:cubicBezTo>
                <a:cubicBezTo>
                  <a:pt x="5068748" y="3205292"/>
                  <a:pt x="5072247" y="3201753"/>
                  <a:pt x="5076561" y="3201753"/>
                </a:cubicBezTo>
                <a:close/>
                <a:moveTo>
                  <a:pt x="5789063" y="3179630"/>
                </a:moveTo>
                <a:cubicBezTo>
                  <a:pt x="5829622" y="3179630"/>
                  <a:pt x="5862502" y="3212177"/>
                  <a:pt x="5862502" y="3252326"/>
                </a:cubicBezTo>
                <a:cubicBezTo>
                  <a:pt x="5862502" y="3292474"/>
                  <a:pt x="5829622" y="3325022"/>
                  <a:pt x="5789063" y="3325022"/>
                </a:cubicBezTo>
                <a:cubicBezTo>
                  <a:pt x="5748505" y="3325022"/>
                  <a:pt x="5715625" y="3292474"/>
                  <a:pt x="5715625" y="3252326"/>
                </a:cubicBezTo>
                <a:cubicBezTo>
                  <a:pt x="5715625" y="3212177"/>
                  <a:pt x="5748505" y="3179630"/>
                  <a:pt x="5789063" y="3179630"/>
                </a:cubicBezTo>
                <a:close/>
                <a:moveTo>
                  <a:pt x="2121867" y="3179630"/>
                </a:moveTo>
                <a:cubicBezTo>
                  <a:pt x="2144303" y="3179630"/>
                  <a:pt x="2162491" y="3198025"/>
                  <a:pt x="2162491" y="3220718"/>
                </a:cubicBezTo>
                <a:cubicBezTo>
                  <a:pt x="2162491" y="3243411"/>
                  <a:pt x="2144303" y="3261807"/>
                  <a:pt x="2121867" y="3261807"/>
                </a:cubicBezTo>
                <a:cubicBezTo>
                  <a:pt x="2099429" y="3261807"/>
                  <a:pt x="2081273" y="3243411"/>
                  <a:pt x="2081273" y="3220718"/>
                </a:cubicBezTo>
                <a:cubicBezTo>
                  <a:pt x="2081273" y="3198025"/>
                  <a:pt x="2099429" y="3179630"/>
                  <a:pt x="2121867" y="3179630"/>
                </a:cubicBezTo>
                <a:close/>
                <a:moveTo>
                  <a:pt x="6921878" y="3173309"/>
                </a:moveTo>
                <a:cubicBezTo>
                  <a:pt x="6932233" y="3173309"/>
                  <a:pt x="6940628" y="3181800"/>
                  <a:pt x="6940628" y="3192274"/>
                </a:cubicBezTo>
                <a:cubicBezTo>
                  <a:pt x="6940628" y="3202748"/>
                  <a:pt x="6932233" y="3211239"/>
                  <a:pt x="6921878" y="3211239"/>
                </a:cubicBezTo>
                <a:cubicBezTo>
                  <a:pt x="6911522" y="3211239"/>
                  <a:pt x="6903126" y="3202748"/>
                  <a:pt x="6903126" y="3192274"/>
                </a:cubicBezTo>
                <a:cubicBezTo>
                  <a:pt x="6903126" y="3181800"/>
                  <a:pt x="6911522" y="3173309"/>
                  <a:pt x="6921878" y="3173309"/>
                </a:cubicBezTo>
                <a:close/>
                <a:moveTo>
                  <a:pt x="1185956" y="3166987"/>
                </a:moveTo>
                <a:cubicBezTo>
                  <a:pt x="1212709" y="3166987"/>
                  <a:pt x="1234394" y="3188214"/>
                  <a:pt x="1234394" y="3214398"/>
                </a:cubicBezTo>
                <a:cubicBezTo>
                  <a:pt x="1234394" y="3240581"/>
                  <a:pt x="1212709" y="3261808"/>
                  <a:pt x="1185956" y="3261808"/>
                </a:cubicBezTo>
                <a:cubicBezTo>
                  <a:pt x="1159203" y="3261808"/>
                  <a:pt x="1137518" y="3240581"/>
                  <a:pt x="1137518" y="3214398"/>
                </a:cubicBezTo>
                <a:cubicBezTo>
                  <a:pt x="1137518" y="3188214"/>
                  <a:pt x="1159203" y="3166987"/>
                  <a:pt x="1185956" y="3166987"/>
                </a:cubicBezTo>
                <a:close/>
                <a:moveTo>
                  <a:pt x="50001" y="3166987"/>
                </a:moveTo>
                <a:cubicBezTo>
                  <a:pt x="51728" y="3166987"/>
                  <a:pt x="53127" y="3168402"/>
                  <a:pt x="53127" y="3170147"/>
                </a:cubicBezTo>
                <a:cubicBezTo>
                  <a:pt x="53127" y="3171892"/>
                  <a:pt x="51728" y="3173307"/>
                  <a:pt x="50001" y="3173307"/>
                </a:cubicBezTo>
                <a:cubicBezTo>
                  <a:pt x="48277" y="3173307"/>
                  <a:pt x="46876" y="3171892"/>
                  <a:pt x="46876" y="3170147"/>
                </a:cubicBezTo>
                <a:cubicBezTo>
                  <a:pt x="46876" y="3168402"/>
                  <a:pt x="48277" y="3166987"/>
                  <a:pt x="50001" y="3166987"/>
                </a:cubicBezTo>
                <a:close/>
                <a:moveTo>
                  <a:pt x="7145314" y="3135381"/>
                </a:moveTo>
                <a:cubicBezTo>
                  <a:pt x="7147904" y="3135381"/>
                  <a:pt x="7150002" y="3136796"/>
                  <a:pt x="7150002" y="3138541"/>
                </a:cubicBezTo>
                <a:cubicBezTo>
                  <a:pt x="7150002" y="3140286"/>
                  <a:pt x="7147904" y="3141701"/>
                  <a:pt x="7145314" y="3141701"/>
                </a:cubicBezTo>
                <a:cubicBezTo>
                  <a:pt x="7142726" y="3141701"/>
                  <a:pt x="7140626" y="3140286"/>
                  <a:pt x="7140626" y="3138541"/>
                </a:cubicBezTo>
                <a:cubicBezTo>
                  <a:pt x="7140626" y="3136796"/>
                  <a:pt x="7142726" y="3135381"/>
                  <a:pt x="7145314" y="3135381"/>
                </a:cubicBezTo>
                <a:close/>
                <a:moveTo>
                  <a:pt x="6009375" y="3135381"/>
                </a:moveTo>
                <a:cubicBezTo>
                  <a:pt x="6043894" y="3135381"/>
                  <a:pt x="6071876" y="3163682"/>
                  <a:pt x="6071876" y="3198594"/>
                </a:cubicBezTo>
                <a:cubicBezTo>
                  <a:pt x="6071876" y="3233507"/>
                  <a:pt x="6043894" y="3261808"/>
                  <a:pt x="6009375" y="3261808"/>
                </a:cubicBezTo>
                <a:cubicBezTo>
                  <a:pt x="5974857" y="3261808"/>
                  <a:pt x="5946875" y="3233507"/>
                  <a:pt x="5946875" y="3198594"/>
                </a:cubicBezTo>
                <a:cubicBezTo>
                  <a:pt x="5946875" y="3163682"/>
                  <a:pt x="5974857" y="3135381"/>
                  <a:pt x="6009375" y="3135381"/>
                </a:cubicBezTo>
                <a:close/>
                <a:moveTo>
                  <a:pt x="4535933" y="3135381"/>
                </a:moveTo>
                <a:cubicBezTo>
                  <a:pt x="4536796" y="3135381"/>
                  <a:pt x="4537495" y="3136088"/>
                  <a:pt x="4537495" y="3136961"/>
                </a:cubicBezTo>
                <a:cubicBezTo>
                  <a:pt x="4537495" y="3137834"/>
                  <a:pt x="4536796" y="3138541"/>
                  <a:pt x="4535933" y="3138541"/>
                </a:cubicBezTo>
                <a:cubicBezTo>
                  <a:pt x="4535070" y="3138541"/>
                  <a:pt x="4534370" y="3137834"/>
                  <a:pt x="4534370" y="3136961"/>
                </a:cubicBezTo>
                <a:cubicBezTo>
                  <a:pt x="4534370" y="3136088"/>
                  <a:pt x="4535070" y="3135381"/>
                  <a:pt x="4535933" y="3135381"/>
                </a:cubicBezTo>
                <a:close/>
                <a:moveTo>
                  <a:pt x="5295311" y="3129058"/>
                </a:moveTo>
                <a:cubicBezTo>
                  <a:pt x="5309981" y="3129058"/>
                  <a:pt x="5321873" y="3142502"/>
                  <a:pt x="5321873" y="3159084"/>
                </a:cubicBezTo>
                <a:cubicBezTo>
                  <a:pt x="5321873" y="3175667"/>
                  <a:pt x="5309981" y="3189110"/>
                  <a:pt x="5295311" y="3189110"/>
                </a:cubicBezTo>
                <a:cubicBezTo>
                  <a:pt x="5280641" y="3189110"/>
                  <a:pt x="5268748" y="3175667"/>
                  <a:pt x="5268748" y="3159084"/>
                </a:cubicBezTo>
                <a:cubicBezTo>
                  <a:pt x="5268748" y="3142502"/>
                  <a:pt x="5280641" y="3129058"/>
                  <a:pt x="5295311" y="3129058"/>
                </a:cubicBezTo>
                <a:close/>
                <a:moveTo>
                  <a:pt x="967203" y="3129058"/>
                </a:moveTo>
                <a:cubicBezTo>
                  <a:pt x="987055" y="3129058"/>
                  <a:pt x="1003146" y="3145332"/>
                  <a:pt x="1003146" y="3165407"/>
                </a:cubicBezTo>
                <a:cubicBezTo>
                  <a:pt x="1003146" y="3185482"/>
                  <a:pt x="987055" y="3201755"/>
                  <a:pt x="967203" y="3201755"/>
                </a:cubicBezTo>
                <a:cubicBezTo>
                  <a:pt x="947353" y="3201755"/>
                  <a:pt x="931263" y="3185482"/>
                  <a:pt x="931263" y="3165407"/>
                </a:cubicBezTo>
                <a:cubicBezTo>
                  <a:pt x="931263" y="3145332"/>
                  <a:pt x="947353" y="3129058"/>
                  <a:pt x="967203" y="3129058"/>
                </a:cubicBezTo>
                <a:close/>
                <a:moveTo>
                  <a:pt x="1900022" y="3113255"/>
                </a:moveTo>
                <a:cubicBezTo>
                  <a:pt x="1931086" y="3113255"/>
                  <a:pt x="1956270" y="3138727"/>
                  <a:pt x="1956270" y="3170147"/>
                </a:cubicBezTo>
                <a:cubicBezTo>
                  <a:pt x="1956270" y="3201567"/>
                  <a:pt x="1931086" y="3227039"/>
                  <a:pt x="1900022" y="3227039"/>
                </a:cubicBezTo>
                <a:cubicBezTo>
                  <a:pt x="1868956" y="3227039"/>
                  <a:pt x="1843772" y="3201567"/>
                  <a:pt x="1843772" y="3170147"/>
                </a:cubicBezTo>
                <a:cubicBezTo>
                  <a:pt x="1843772" y="3138727"/>
                  <a:pt x="1868956" y="3113255"/>
                  <a:pt x="1900022" y="3113255"/>
                </a:cubicBezTo>
                <a:close/>
                <a:moveTo>
                  <a:pt x="6224998" y="3081649"/>
                </a:moveTo>
                <a:cubicBezTo>
                  <a:pt x="6259517" y="3081649"/>
                  <a:pt x="6287499" y="3110658"/>
                  <a:pt x="6287499" y="3146443"/>
                </a:cubicBezTo>
                <a:cubicBezTo>
                  <a:pt x="6287499" y="3182228"/>
                  <a:pt x="6259517" y="3211237"/>
                  <a:pt x="6224998" y="3211237"/>
                </a:cubicBezTo>
                <a:cubicBezTo>
                  <a:pt x="6190480" y="3211237"/>
                  <a:pt x="6162498" y="3182228"/>
                  <a:pt x="6162498" y="3146443"/>
                </a:cubicBezTo>
                <a:cubicBezTo>
                  <a:pt x="6162498" y="3110658"/>
                  <a:pt x="6190480" y="3081649"/>
                  <a:pt x="6224998" y="3081649"/>
                </a:cubicBezTo>
                <a:close/>
                <a:moveTo>
                  <a:pt x="2428117" y="3081649"/>
                </a:moveTo>
                <a:cubicBezTo>
                  <a:pt x="2429842" y="3081649"/>
                  <a:pt x="2431241" y="3083772"/>
                  <a:pt x="2431241" y="3086391"/>
                </a:cubicBezTo>
                <a:cubicBezTo>
                  <a:pt x="2431241" y="3089011"/>
                  <a:pt x="2429842" y="3091133"/>
                  <a:pt x="2428117" y="3091133"/>
                </a:cubicBezTo>
                <a:cubicBezTo>
                  <a:pt x="2426391" y="3091133"/>
                  <a:pt x="2424992" y="3089011"/>
                  <a:pt x="2424992" y="3086391"/>
                </a:cubicBezTo>
                <a:cubicBezTo>
                  <a:pt x="2424992" y="3083772"/>
                  <a:pt x="2426391" y="3081649"/>
                  <a:pt x="2428117" y="3081649"/>
                </a:cubicBezTo>
                <a:close/>
                <a:moveTo>
                  <a:pt x="745325" y="3081649"/>
                </a:moveTo>
                <a:cubicBezTo>
                  <a:pt x="761722" y="3081649"/>
                  <a:pt x="775013" y="3097215"/>
                  <a:pt x="775013" y="3116417"/>
                </a:cubicBezTo>
                <a:cubicBezTo>
                  <a:pt x="775013" y="3135620"/>
                  <a:pt x="761722" y="3151185"/>
                  <a:pt x="745325" y="3151185"/>
                </a:cubicBezTo>
                <a:cubicBezTo>
                  <a:pt x="728933" y="3151185"/>
                  <a:pt x="715641" y="3135620"/>
                  <a:pt x="715641" y="3116417"/>
                </a:cubicBezTo>
                <a:cubicBezTo>
                  <a:pt x="715641" y="3097215"/>
                  <a:pt x="728933" y="3081649"/>
                  <a:pt x="745325" y="3081649"/>
                </a:cubicBezTo>
                <a:close/>
                <a:moveTo>
                  <a:pt x="4768747" y="3075327"/>
                </a:moveTo>
                <a:cubicBezTo>
                  <a:pt x="4770472" y="3075327"/>
                  <a:pt x="4771871" y="3076742"/>
                  <a:pt x="4771871" y="3078487"/>
                </a:cubicBezTo>
                <a:cubicBezTo>
                  <a:pt x="4771871" y="3080233"/>
                  <a:pt x="4770472" y="3081648"/>
                  <a:pt x="4768747" y="3081648"/>
                </a:cubicBezTo>
                <a:cubicBezTo>
                  <a:pt x="4767021" y="3081648"/>
                  <a:pt x="4765622" y="3080233"/>
                  <a:pt x="4765622" y="3078487"/>
                </a:cubicBezTo>
                <a:cubicBezTo>
                  <a:pt x="4765622" y="3076742"/>
                  <a:pt x="4767021" y="3075327"/>
                  <a:pt x="4768747" y="3075327"/>
                </a:cubicBezTo>
                <a:close/>
                <a:moveTo>
                  <a:pt x="1679710" y="3053204"/>
                </a:moveTo>
                <a:cubicBezTo>
                  <a:pt x="1716814" y="3053204"/>
                  <a:pt x="1746896" y="3083627"/>
                  <a:pt x="1746896" y="3121158"/>
                </a:cubicBezTo>
                <a:cubicBezTo>
                  <a:pt x="1746896" y="3158688"/>
                  <a:pt x="1716814" y="3189112"/>
                  <a:pt x="1679710" y="3189112"/>
                </a:cubicBezTo>
                <a:cubicBezTo>
                  <a:pt x="1642601" y="3189112"/>
                  <a:pt x="1612521" y="3158688"/>
                  <a:pt x="1612521" y="3121158"/>
                </a:cubicBezTo>
                <a:cubicBezTo>
                  <a:pt x="1612521" y="3083627"/>
                  <a:pt x="1642601" y="3053204"/>
                  <a:pt x="1679710" y="3053204"/>
                </a:cubicBezTo>
                <a:close/>
                <a:moveTo>
                  <a:pt x="528144" y="3046883"/>
                </a:moveTo>
                <a:cubicBezTo>
                  <a:pt x="540224" y="3046883"/>
                  <a:pt x="550018" y="3056789"/>
                  <a:pt x="550018" y="3069008"/>
                </a:cubicBezTo>
                <a:cubicBezTo>
                  <a:pt x="550018" y="3081227"/>
                  <a:pt x="540224" y="3091133"/>
                  <a:pt x="528144" y="3091133"/>
                </a:cubicBezTo>
                <a:cubicBezTo>
                  <a:pt x="516061" y="3091133"/>
                  <a:pt x="506264" y="3081227"/>
                  <a:pt x="506264" y="3069008"/>
                </a:cubicBezTo>
                <a:cubicBezTo>
                  <a:pt x="506264" y="3056789"/>
                  <a:pt x="516061" y="3046883"/>
                  <a:pt x="528144" y="3046883"/>
                </a:cubicBezTo>
                <a:close/>
                <a:moveTo>
                  <a:pt x="5515624" y="3046881"/>
                </a:moveTo>
                <a:cubicBezTo>
                  <a:pt x="5548417" y="3046881"/>
                  <a:pt x="5575000" y="3073768"/>
                  <a:pt x="5575000" y="3106935"/>
                </a:cubicBezTo>
                <a:cubicBezTo>
                  <a:pt x="5575000" y="3140102"/>
                  <a:pt x="5548417" y="3166988"/>
                  <a:pt x="5515624" y="3166988"/>
                </a:cubicBezTo>
                <a:cubicBezTo>
                  <a:pt x="5482832" y="3166988"/>
                  <a:pt x="5456248" y="3140102"/>
                  <a:pt x="5456248" y="3106935"/>
                </a:cubicBezTo>
                <a:cubicBezTo>
                  <a:pt x="5456248" y="3073768"/>
                  <a:pt x="5482832" y="3046881"/>
                  <a:pt x="5515624" y="3046881"/>
                </a:cubicBezTo>
                <a:close/>
                <a:moveTo>
                  <a:pt x="6446873" y="3037399"/>
                </a:moveTo>
                <a:cubicBezTo>
                  <a:pt x="6477938" y="3037399"/>
                  <a:pt x="6503122" y="3062870"/>
                  <a:pt x="6503122" y="3094291"/>
                </a:cubicBezTo>
                <a:cubicBezTo>
                  <a:pt x="6503122" y="3125711"/>
                  <a:pt x="6477938" y="3151182"/>
                  <a:pt x="6446873" y="3151182"/>
                </a:cubicBezTo>
                <a:cubicBezTo>
                  <a:pt x="6415808" y="3151182"/>
                  <a:pt x="6390623" y="3125711"/>
                  <a:pt x="6390623" y="3094291"/>
                </a:cubicBezTo>
                <a:cubicBezTo>
                  <a:pt x="6390623" y="3062870"/>
                  <a:pt x="6415808" y="3037399"/>
                  <a:pt x="6446873" y="3037399"/>
                </a:cubicBezTo>
                <a:close/>
                <a:moveTo>
                  <a:pt x="2204680" y="3015275"/>
                </a:moveTo>
                <a:cubicBezTo>
                  <a:pt x="2214173" y="3015275"/>
                  <a:pt x="2221869" y="3023766"/>
                  <a:pt x="2221869" y="3034240"/>
                </a:cubicBezTo>
                <a:cubicBezTo>
                  <a:pt x="2221869" y="3044714"/>
                  <a:pt x="2214173" y="3053205"/>
                  <a:pt x="2204680" y="3053205"/>
                </a:cubicBezTo>
                <a:cubicBezTo>
                  <a:pt x="2195187" y="3053205"/>
                  <a:pt x="2187492" y="3044714"/>
                  <a:pt x="2187492" y="3034240"/>
                </a:cubicBezTo>
                <a:cubicBezTo>
                  <a:pt x="2187492" y="3023766"/>
                  <a:pt x="2195187" y="3015275"/>
                  <a:pt x="2204680" y="3015275"/>
                </a:cubicBezTo>
                <a:close/>
                <a:moveTo>
                  <a:pt x="1462516" y="3015275"/>
                </a:moveTo>
                <a:cubicBezTo>
                  <a:pt x="1493585" y="3015275"/>
                  <a:pt x="1518769" y="3040747"/>
                  <a:pt x="1518769" y="3072167"/>
                </a:cubicBezTo>
                <a:cubicBezTo>
                  <a:pt x="1518769" y="3103587"/>
                  <a:pt x="1493585" y="3129058"/>
                  <a:pt x="1462516" y="3129058"/>
                </a:cubicBezTo>
                <a:cubicBezTo>
                  <a:pt x="1431455" y="3129058"/>
                  <a:pt x="1406266" y="3103587"/>
                  <a:pt x="1406266" y="3072167"/>
                </a:cubicBezTo>
                <a:cubicBezTo>
                  <a:pt x="1406266" y="3040747"/>
                  <a:pt x="1431455" y="3015275"/>
                  <a:pt x="1462516" y="3015275"/>
                </a:cubicBezTo>
                <a:close/>
                <a:moveTo>
                  <a:pt x="310949" y="3008955"/>
                </a:moveTo>
                <a:cubicBezTo>
                  <a:pt x="316992" y="3008955"/>
                  <a:pt x="321888" y="3013907"/>
                  <a:pt x="321888" y="3020017"/>
                </a:cubicBezTo>
                <a:cubicBezTo>
                  <a:pt x="321888" y="3026128"/>
                  <a:pt x="316992" y="3031080"/>
                  <a:pt x="310949" y="3031080"/>
                </a:cubicBezTo>
                <a:cubicBezTo>
                  <a:pt x="304908" y="3031080"/>
                  <a:pt x="300013" y="3026128"/>
                  <a:pt x="300013" y="3020017"/>
                </a:cubicBezTo>
                <a:cubicBezTo>
                  <a:pt x="300013" y="3013907"/>
                  <a:pt x="304908" y="3008955"/>
                  <a:pt x="310949" y="3008955"/>
                </a:cubicBezTo>
                <a:close/>
                <a:moveTo>
                  <a:pt x="4990622" y="3008953"/>
                </a:moveTo>
                <a:cubicBezTo>
                  <a:pt x="5000978" y="3008953"/>
                  <a:pt x="5009373" y="3015320"/>
                  <a:pt x="5009373" y="3023176"/>
                </a:cubicBezTo>
                <a:cubicBezTo>
                  <a:pt x="5009373" y="3031032"/>
                  <a:pt x="5000978" y="3037399"/>
                  <a:pt x="4990622" y="3037399"/>
                </a:cubicBezTo>
                <a:cubicBezTo>
                  <a:pt x="4980267" y="3037399"/>
                  <a:pt x="4971871" y="3031032"/>
                  <a:pt x="4971871" y="3023176"/>
                </a:cubicBezTo>
                <a:cubicBezTo>
                  <a:pt x="4971871" y="3015320"/>
                  <a:pt x="4980267" y="3008953"/>
                  <a:pt x="4990622" y="3008953"/>
                </a:cubicBezTo>
                <a:close/>
                <a:moveTo>
                  <a:pt x="6662501" y="2999472"/>
                </a:moveTo>
                <a:cubicBezTo>
                  <a:pt x="6684938" y="2999472"/>
                  <a:pt x="6703126" y="3017868"/>
                  <a:pt x="6703126" y="3040561"/>
                </a:cubicBezTo>
                <a:cubicBezTo>
                  <a:pt x="6703126" y="3063254"/>
                  <a:pt x="6684938" y="3081649"/>
                  <a:pt x="6662501" y="3081649"/>
                </a:cubicBezTo>
                <a:cubicBezTo>
                  <a:pt x="6640064" y="3081649"/>
                  <a:pt x="6621876" y="3063254"/>
                  <a:pt x="6621876" y="3040561"/>
                </a:cubicBezTo>
                <a:cubicBezTo>
                  <a:pt x="6621876" y="3017868"/>
                  <a:pt x="6640064" y="2999472"/>
                  <a:pt x="6662501" y="2999472"/>
                </a:cubicBezTo>
                <a:close/>
                <a:moveTo>
                  <a:pt x="6884377" y="2977349"/>
                </a:moveTo>
                <a:cubicBezTo>
                  <a:pt x="6894733" y="2977349"/>
                  <a:pt x="6903128" y="2984423"/>
                  <a:pt x="6903128" y="2993152"/>
                </a:cubicBezTo>
                <a:cubicBezTo>
                  <a:pt x="6903128" y="3001880"/>
                  <a:pt x="6894733" y="3008955"/>
                  <a:pt x="6884377" y="3008955"/>
                </a:cubicBezTo>
                <a:cubicBezTo>
                  <a:pt x="6874022" y="3008955"/>
                  <a:pt x="6865626" y="3001880"/>
                  <a:pt x="6865626" y="2993152"/>
                </a:cubicBezTo>
                <a:cubicBezTo>
                  <a:pt x="6865626" y="2984423"/>
                  <a:pt x="6874022" y="2977349"/>
                  <a:pt x="6884377" y="2977349"/>
                </a:cubicBezTo>
                <a:close/>
                <a:moveTo>
                  <a:pt x="5732813" y="2977347"/>
                </a:moveTo>
                <a:cubicBezTo>
                  <a:pt x="5771646" y="2977347"/>
                  <a:pt x="5803127" y="3011310"/>
                  <a:pt x="5803127" y="3053204"/>
                </a:cubicBezTo>
                <a:cubicBezTo>
                  <a:pt x="5803127" y="3095097"/>
                  <a:pt x="5771646" y="3129060"/>
                  <a:pt x="5732813" y="3129060"/>
                </a:cubicBezTo>
                <a:cubicBezTo>
                  <a:pt x="5693981" y="3129060"/>
                  <a:pt x="5662500" y="3095097"/>
                  <a:pt x="5662500" y="3053204"/>
                </a:cubicBezTo>
                <a:cubicBezTo>
                  <a:pt x="5662500" y="3011310"/>
                  <a:pt x="5693981" y="2977347"/>
                  <a:pt x="5732813" y="2977347"/>
                </a:cubicBezTo>
                <a:close/>
                <a:moveTo>
                  <a:pt x="4407808" y="2977347"/>
                </a:moveTo>
                <a:cubicBezTo>
                  <a:pt x="4408671" y="2977347"/>
                  <a:pt x="4409371" y="2978054"/>
                  <a:pt x="4409371" y="2978927"/>
                </a:cubicBezTo>
                <a:cubicBezTo>
                  <a:pt x="4409371" y="2979800"/>
                  <a:pt x="4408671" y="2980507"/>
                  <a:pt x="4407808" y="2980507"/>
                </a:cubicBezTo>
                <a:cubicBezTo>
                  <a:pt x="4406946" y="2980507"/>
                  <a:pt x="4406246" y="2979800"/>
                  <a:pt x="4406246" y="2978927"/>
                </a:cubicBezTo>
                <a:cubicBezTo>
                  <a:pt x="4406246" y="2978054"/>
                  <a:pt x="4406946" y="2977347"/>
                  <a:pt x="4407808" y="2977347"/>
                </a:cubicBezTo>
                <a:close/>
                <a:moveTo>
                  <a:pt x="1239084" y="2971026"/>
                </a:moveTo>
                <a:cubicBezTo>
                  <a:pt x="1265834" y="2971026"/>
                  <a:pt x="1287522" y="2992961"/>
                  <a:pt x="1287522" y="3020017"/>
                </a:cubicBezTo>
                <a:cubicBezTo>
                  <a:pt x="1287522" y="3047074"/>
                  <a:pt x="1265834" y="3069008"/>
                  <a:pt x="1239084" y="3069008"/>
                </a:cubicBezTo>
                <a:cubicBezTo>
                  <a:pt x="1212333" y="3069008"/>
                  <a:pt x="1190646" y="3047074"/>
                  <a:pt x="1190646" y="3020017"/>
                </a:cubicBezTo>
                <a:cubicBezTo>
                  <a:pt x="1190646" y="2992961"/>
                  <a:pt x="1212333" y="2971026"/>
                  <a:pt x="1239084" y="2971026"/>
                </a:cubicBezTo>
                <a:close/>
                <a:moveTo>
                  <a:pt x="87503" y="2961544"/>
                </a:moveTo>
                <a:cubicBezTo>
                  <a:pt x="89227" y="2961544"/>
                  <a:pt x="90626" y="2963666"/>
                  <a:pt x="90626" y="2966286"/>
                </a:cubicBezTo>
                <a:cubicBezTo>
                  <a:pt x="90626" y="2968906"/>
                  <a:pt x="89227" y="2971028"/>
                  <a:pt x="87503" y="2971028"/>
                </a:cubicBezTo>
                <a:cubicBezTo>
                  <a:pt x="85777" y="2971028"/>
                  <a:pt x="84376" y="2968906"/>
                  <a:pt x="84376" y="2966286"/>
                </a:cubicBezTo>
                <a:cubicBezTo>
                  <a:pt x="84376" y="2963666"/>
                  <a:pt x="85777" y="2961544"/>
                  <a:pt x="87503" y="2961544"/>
                </a:cubicBezTo>
                <a:close/>
                <a:moveTo>
                  <a:pt x="1978150" y="2939419"/>
                </a:moveTo>
                <a:cubicBezTo>
                  <a:pt x="2002305" y="2939419"/>
                  <a:pt x="2021897" y="2957814"/>
                  <a:pt x="2021897" y="2980507"/>
                </a:cubicBezTo>
                <a:cubicBezTo>
                  <a:pt x="2021897" y="3003200"/>
                  <a:pt x="2002305" y="3021596"/>
                  <a:pt x="1978150" y="3021596"/>
                </a:cubicBezTo>
                <a:cubicBezTo>
                  <a:pt x="1953984" y="3021596"/>
                  <a:pt x="1934396" y="3003200"/>
                  <a:pt x="1934396" y="2980507"/>
                </a:cubicBezTo>
                <a:cubicBezTo>
                  <a:pt x="1934396" y="2957814"/>
                  <a:pt x="1953984" y="2939419"/>
                  <a:pt x="1978150" y="2939419"/>
                </a:cubicBezTo>
                <a:close/>
                <a:moveTo>
                  <a:pt x="5957814" y="2933098"/>
                </a:moveTo>
                <a:cubicBezTo>
                  <a:pt x="5996647" y="2933098"/>
                  <a:pt x="6028128" y="2964938"/>
                  <a:pt x="6028128" y="3004214"/>
                </a:cubicBezTo>
                <a:cubicBezTo>
                  <a:pt x="6028128" y="3043490"/>
                  <a:pt x="5996647" y="3075330"/>
                  <a:pt x="5957814" y="3075330"/>
                </a:cubicBezTo>
                <a:cubicBezTo>
                  <a:pt x="5918981" y="3075330"/>
                  <a:pt x="5887500" y="3043490"/>
                  <a:pt x="5887500" y="3004214"/>
                </a:cubicBezTo>
                <a:cubicBezTo>
                  <a:pt x="5887500" y="2964938"/>
                  <a:pt x="5918981" y="2933098"/>
                  <a:pt x="5957814" y="2933098"/>
                </a:cubicBezTo>
                <a:close/>
                <a:moveTo>
                  <a:pt x="5217185" y="2933098"/>
                </a:moveTo>
                <a:cubicBezTo>
                  <a:pt x="5237034" y="2933098"/>
                  <a:pt x="5253123" y="2950079"/>
                  <a:pt x="5253123" y="2971026"/>
                </a:cubicBezTo>
                <a:cubicBezTo>
                  <a:pt x="5253123" y="2991974"/>
                  <a:pt x="5237034" y="3008955"/>
                  <a:pt x="5217185" y="3008955"/>
                </a:cubicBezTo>
                <a:cubicBezTo>
                  <a:pt x="5197337" y="3008955"/>
                  <a:pt x="5181247" y="2991974"/>
                  <a:pt x="5181247" y="2971026"/>
                </a:cubicBezTo>
                <a:cubicBezTo>
                  <a:pt x="5181247" y="2950079"/>
                  <a:pt x="5197337" y="2933098"/>
                  <a:pt x="5217185" y="2933098"/>
                </a:cubicBezTo>
                <a:close/>
                <a:moveTo>
                  <a:pt x="1018769" y="2933098"/>
                </a:moveTo>
                <a:cubicBezTo>
                  <a:pt x="1039477" y="2933098"/>
                  <a:pt x="1056266" y="2950079"/>
                  <a:pt x="1056266" y="2971026"/>
                </a:cubicBezTo>
                <a:cubicBezTo>
                  <a:pt x="1056266" y="2991974"/>
                  <a:pt x="1039477" y="3008955"/>
                  <a:pt x="1018769" y="3008955"/>
                </a:cubicBezTo>
                <a:cubicBezTo>
                  <a:pt x="998053" y="3008955"/>
                  <a:pt x="981265" y="2991974"/>
                  <a:pt x="981265" y="2971026"/>
                </a:cubicBezTo>
                <a:cubicBezTo>
                  <a:pt x="981265" y="2950079"/>
                  <a:pt x="998053" y="2933098"/>
                  <a:pt x="1018769" y="2933098"/>
                </a:cubicBezTo>
                <a:close/>
                <a:moveTo>
                  <a:pt x="7100000" y="2923616"/>
                </a:moveTo>
                <a:cubicBezTo>
                  <a:pt x="7110356" y="2923616"/>
                  <a:pt x="7118752" y="2932107"/>
                  <a:pt x="7118752" y="2942581"/>
                </a:cubicBezTo>
                <a:cubicBezTo>
                  <a:pt x="7118752" y="2953054"/>
                  <a:pt x="7110356" y="2961546"/>
                  <a:pt x="7100000" y="2961546"/>
                </a:cubicBezTo>
                <a:cubicBezTo>
                  <a:pt x="7089645" y="2961546"/>
                  <a:pt x="7081250" y="2953054"/>
                  <a:pt x="7081250" y="2942581"/>
                </a:cubicBezTo>
                <a:cubicBezTo>
                  <a:pt x="7081250" y="2932107"/>
                  <a:pt x="7089645" y="2923616"/>
                  <a:pt x="7100000" y="2923616"/>
                </a:cubicBezTo>
                <a:close/>
                <a:moveTo>
                  <a:pt x="2542180" y="2910973"/>
                </a:moveTo>
                <a:cubicBezTo>
                  <a:pt x="2546496" y="2910973"/>
                  <a:pt x="2549995" y="2913803"/>
                  <a:pt x="2549995" y="2917295"/>
                </a:cubicBezTo>
                <a:cubicBezTo>
                  <a:pt x="2549995" y="2920787"/>
                  <a:pt x="2546496" y="2923617"/>
                  <a:pt x="2542180" y="2923617"/>
                </a:cubicBezTo>
                <a:cubicBezTo>
                  <a:pt x="2537866" y="2923617"/>
                  <a:pt x="2534367" y="2920787"/>
                  <a:pt x="2534367" y="2917295"/>
                </a:cubicBezTo>
                <a:cubicBezTo>
                  <a:pt x="2534367" y="2913803"/>
                  <a:pt x="2537866" y="2910973"/>
                  <a:pt x="2542180" y="2910973"/>
                </a:cubicBezTo>
                <a:close/>
                <a:moveTo>
                  <a:pt x="4648434" y="2901490"/>
                </a:moveTo>
                <a:cubicBezTo>
                  <a:pt x="4654474" y="2901490"/>
                  <a:pt x="4659372" y="2905029"/>
                  <a:pt x="4659372" y="2909393"/>
                </a:cubicBezTo>
                <a:cubicBezTo>
                  <a:pt x="4659372" y="2913758"/>
                  <a:pt x="4654474" y="2917297"/>
                  <a:pt x="4648434" y="2917297"/>
                </a:cubicBezTo>
                <a:cubicBezTo>
                  <a:pt x="4642394" y="2917297"/>
                  <a:pt x="4637496" y="2913758"/>
                  <a:pt x="4637496" y="2909393"/>
                </a:cubicBezTo>
                <a:cubicBezTo>
                  <a:pt x="4637496" y="2905029"/>
                  <a:pt x="4642394" y="2901490"/>
                  <a:pt x="4648434" y="2901490"/>
                </a:cubicBezTo>
                <a:close/>
                <a:moveTo>
                  <a:pt x="795329" y="2888848"/>
                </a:moveTo>
                <a:cubicBezTo>
                  <a:pt x="811726" y="2888848"/>
                  <a:pt x="825015" y="2902291"/>
                  <a:pt x="825015" y="2918874"/>
                </a:cubicBezTo>
                <a:cubicBezTo>
                  <a:pt x="825015" y="2935456"/>
                  <a:pt x="811726" y="2948900"/>
                  <a:pt x="795329" y="2948900"/>
                </a:cubicBezTo>
                <a:cubicBezTo>
                  <a:pt x="778933" y="2948900"/>
                  <a:pt x="765642" y="2935456"/>
                  <a:pt x="765642" y="2918874"/>
                </a:cubicBezTo>
                <a:cubicBezTo>
                  <a:pt x="765642" y="2902291"/>
                  <a:pt x="778933" y="2888848"/>
                  <a:pt x="795329" y="2888848"/>
                </a:cubicBezTo>
                <a:close/>
                <a:moveTo>
                  <a:pt x="6176561" y="2879367"/>
                </a:moveTo>
                <a:cubicBezTo>
                  <a:pt x="6213668" y="2879367"/>
                  <a:pt x="6243748" y="2909791"/>
                  <a:pt x="6243748" y="2947321"/>
                </a:cubicBezTo>
                <a:cubicBezTo>
                  <a:pt x="6243748" y="2984851"/>
                  <a:pt x="6213668" y="3015275"/>
                  <a:pt x="6176561" y="3015275"/>
                </a:cubicBezTo>
                <a:cubicBezTo>
                  <a:pt x="6139454" y="3015275"/>
                  <a:pt x="6109373" y="2984851"/>
                  <a:pt x="6109373" y="2947321"/>
                </a:cubicBezTo>
                <a:cubicBezTo>
                  <a:pt x="6109373" y="2909791"/>
                  <a:pt x="6139454" y="2879367"/>
                  <a:pt x="6176561" y="2879367"/>
                </a:cubicBezTo>
                <a:close/>
                <a:moveTo>
                  <a:pt x="1754706" y="2863564"/>
                </a:moveTo>
                <a:cubicBezTo>
                  <a:pt x="1791814" y="2863564"/>
                  <a:pt x="1821900" y="2892573"/>
                  <a:pt x="1821900" y="2928358"/>
                </a:cubicBezTo>
                <a:cubicBezTo>
                  <a:pt x="1821900" y="2964143"/>
                  <a:pt x="1791814" y="2993152"/>
                  <a:pt x="1754706" y="2993152"/>
                </a:cubicBezTo>
                <a:cubicBezTo>
                  <a:pt x="1717599" y="2993152"/>
                  <a:pt x="1687521" y="2964143"/>
                  <a:pt x="1687521" y="2928358"/>
                </a:cubicBezTo>
                <a:cubicBezTo>
                  <a:pt x="1687521" y="2892573"/>
                  <a:pt x="1717599" y="2863564"/>
                  <a:pt x="1754706" y="2863564"/>
                </a:cubicBezTo>
                <a:close/>
                <a:moveTo>
                  <a:pt x="578143" y="2850921"/>
                </a:moveTo>
                <a:cubicBezTo>
                  <a:pt x="588500" y="2850921"/>
                  <a:pt x="596894" y="2859412"/>
                  <a:pt x="596894" y="2869886"/>
                </a:cubicBezTo>
                <a:cubicBezTo>
                  <a:pt x="596894" y="2880360"/>
                  <a:pt x="588500" y="2888851"/>
                  <a:pt x="578143" y="2888851"/>
                </a:cubicBezTo>
                <a:cubicBezTo>
                  <a:pt x="567788" y="2888851"/>
                  <a:pt x="559392" y="2880360"/>
                  <a:pt x="559392" y="2869886"/>
                </a:cubicBezTo>
                <a:cubicBezTo>
                  <a:pt x="559392" y="2859412"/>
                  <a:pt x="567788" y="2850921"/>
                  <a:pt x="578143" y="2850921"/>
                </a:cubicBezTo>
                <a:close/>
                <a:moveTo>
                  <a:pt x="6390623" y="2841439"/>
                </a:moveTo>
                <a:cubicBezTo>
                  <a:pt x="6423416" y="2841439"/>
                  <a:pt x="6449999" y="2866910"/>
                  <a:pt x="6449999" y="2898330"/>
                </a:cubicBezTo>
                <a:cubicBezTo>
                  <a:pt x="6449999" y="2929750"/>
                  <a:pt x="6423416" y="2955222"/>
                  <a:pt x="6390623" y="2955222"/>
                </a:cubicBezTo>
                <a:cubicBezTo>
                  <a:pt x="6357830" y="2955222"/>
                  <a:pt x="6331247" y="2929750"/>
                  <a:pt x="6331247" y="2898330"/>
                </a:cubicBezTo>
                <a:cubicBezTo>
                  <a:pt x="6331247" y="2866910"/>
                  <a:pt x="6357830" y="2841439"/>
                  <a:pt x="6390623" y="2841439"/>
                </a:cubicBezTo>
                <a:close/>
                <a:moveTo>
                  <a:pt x="5440624" y="2841439"/>
                </a:moveTo>
                <a:cubicBezTo>
                  <a:pt x="5476868" y="2841439"/>
                  <a:pt x="5506249" y="2873279"/>
                  <a:pt x="5506249" y="2912555"/>
                </a:cubicBezTo>
                <a:cubicBezTo>
                  <a:pt x="5506249" y="2951830"/>
                  <a:pt x="5476868" y="2983671"/>
                  <a:pt x="5440624" y="2983671"/>
                </a:cubicBezTo>
                <a:cubicBezTo>
                  <a:pt x="5404379" y="2983671"/>
                  <a:pt x="5374998" y="2951830"/>
                  <a:pt x="5374998" y="2912555"/>
                </a:cubicBezTo>
                <a:cubicBezTo>
                  <a:pt x="5374998" y="2873279"/>
                  <a:pt x="5404379" y="2841439"/>
                  <a:pt x="5440624" y="2841439"/>
                </a:cubicBezTo>
                <a:close/>
                <a:moveTo>
                  <a:pt x="4260933" y="2841439"/>
                </a:moveTo>
                <a:cubicBezTo>
                  <a:pt x="4261796" y="2841439"/>
                  <a:pt x="4262496" y="2842146"/>
                  <a:pt x="4262496" y="2843019"/>
                </a:cubicBezTo>
                <a:cubicBezTo>
                  <a:pt x="4262496" y="2843891"/>
                  <a:pt x="4261796" y="2844599"/>
                  <a:pt x="4260933" y="2844599"/>
                </a:cubicBezTo>
                <a:cubicBezTo>
                  <a:pt x="4260070" y="2844599"/>
                  <a:pt x="4259371" y="2843891"/>
                  <a:pt x="4259371" y="2843019"/>
                </a:cubicBezTo>
                <a:cubicBezTo>
                  <a:pt x="4259371" y="2842146"/>
                  <a:pt x="4260070" y="2841439"/>
                  <a:pt x="4260933" y="2841439"/>
                </a:cubicBezTo>
                <a:close/>
                <a:moveTo>
                  <a:pt x="2307804" y="2835116"/>
                </a:moveTo>
                <a:cubicBezTo>
                  <a:pt x="2322474" y="2835116"/>
                  <a:pt x="2334366" y="2847145"/>
                  <a:pt x="2334366" y="2861982"/>
                </a:cubicBezTo>
                <a:cubicBezTo>
                  <a:pt x="2334366" y="2876819"/>
                  <a:pt x="2322474" y="2888848"/>
                  <a:pt x="2307804" y="2888848"/>
                </a:cubicBezTo>
                <a:cubicBezTo>
                  <a:pt x="2293134" y="2888848"/>
                  <a:pt x="2281241" y="2876819"/>
                  <a:pt x="2281241" y="2861982"/>
                </a:cubicBezTo>
                <a:cubicBezTo>
                  <a:pt x="2281241" y="2847145"/>
                  <a:pt x="2293134" y="2835116"/>
                  <a:pt x="2307804" y="2835116"/>
                </a:cubicBezTo>
                <a:close/>
                <a:moveTo>
                  <a:pt x="4885935" y="2819313"/>
                </a:moveTo>
                <a:cubicBezTo>
                  <a:pt x="4904057" y="2819313"/>
                  <a:pt x="4918748" y="2832757"/>
                  <a:pt x="4918748" y="2849339"/>
                </a:cubicBezTo>
                <a:cubicBezTo>
                  <a:pt x="4918748" y="2865922"/>
                  <a:pt x="4904057" y="2879365"/>
                  <a:pt x="4885935" y="2879365"/>
                </a:cubicBezTo>
                <a:cubicBezTo>
                  <a:pt x="4867812" y="2879365"/>
                  <a:pt x="4853121" y="2865922"/>
                  <a:pt x="4853121" y="2849339"/>
                </a:cubicBezTo>
                <a:cubicBezTo>
                  <a:pt x="4853121" y="2832757"/>
                  <a:pt x="4867812" y="2819313"/>
                  <a:pt x="4885935" y="2819313"/>
                </a:cubicBezTo>
                <a:close/>
                <a:moveTo>
                  <a:pt x="1528143" y="2812993"/>
                </a:moveTo>
                <a:cubicBezTo>
                  <a:pt x="1562666" y="2812993"/>
                  <a:pt x="1590647" y="2841294"/>
                  <a:pt x="1590647" y="2876206"/>
                </a:cubicBezTo>
                <a:cubicBezTo>
                  <a:pt x="1590647" y="2911119"/>
                  <a:pt x="1562666" y="2939420"/>
                  <a:pt x="1528143" y="2939420"/>
                </a:cubicBezTo>
                <a:cubicBezTo>
                  <a:pt x="1493624" y="2939420"/>
                  <a:pt x="1465641" y="2911119"/>
                  <a:pt x="1465641" y="2876206"/>
                </a:cubicBezTo>
                <a:cubicBezTo>
                  <a:pt x="1465641" y="2841294"/>
                  <a:pt x="1493624" y="2812993"/>
                  <a:pt x="1528143" y="2812993"/>
                </a:cubicBezTo>
                <a:close/>
                <a:moveTo>
                  <a:pt x="357826" y="2812993"/>
                </a:moveTo>
                <a:cubicBezTo>
                  <a:pt x="362142" y="2812993"/>
                  <a:pt x="365641" y="2816532"/>
                  <a:pt x="365641" y="2820895"/>
                </a:cubicBezTo>
                <a:cubicBezTo>
                  <a:pt x="365641" y="2825260"/>
                  <a:pt x="362142" y="2828799"/>
                  <a:pt x="357826" y="2828799"/>
                </a:cubicBezTo>
                <a:cubicBezTo>
                  <a:pt x="353510" y="2828799"/>
                  <a:pt x="350012" y="2825260"/>
                  <a:pt x="350012" y="2820895"/>
                </a:cubicBezTo>
                <a:cubicBezTo>
                  <a:pt x="350012" y="2816532"/>
                  <a:pt x="353510" y="2812993"/>
                  <a:pt x="357826" y="2812993"/>
                </a:cubicBezTo>
                <a:close/>
                <a:moveTo>
                  <a:pt x="6614064" y="2797190"/>
                </a:moveTo>
                <a:cubicBezTo>
                  <a:pt x="6639090" y="2797190"/>
                  <a:pt x="6659378" y="2819124"/>
                  <a:pt x="6659378" y="2846181"/>
                </a:cubicBezTo>
                <a:cubicBezTo>
                  <a:pt x="6659378" y="2873237"/>
                  <a:pt x="6639090" y="2895171"/>
                  <a:pt x="6614064" y="2895171"/>
                </a:cubicBezTo>
                <a:cubicBezTo>
                  <a:pt x="6589039" y="2895171"/>
                  <a:pt x="6568751" y="2873237"/>
                  <a:pt x="6568751" y="2846181"/>
                </a:cubicBezTo>
                <a:cubicBezTo>
                  <a:pt x="6568751" y="2819124"/>
                  <a:pt x="6589039" y="2797190"/>
                  <a:pt x="6614064" y="2797190"/>
                </a:cubicBezTo>
                <a:close/>
                <a:moveTo>
                  <a:pt x="5662500" y="2781387"/>
                </a:moveTo>
                <a:cubicBezTo>
                  <a:pt x="5703921" y="2781387"/>
                  <a:pt x="5737500" y="2816764"/>
                  <a:pt x="5737500" y="2860403"/>
                </a:cubicBezTo>
                <a:cubicBezTo>
                  <a:pt x="5737500" y="2904043"/>
                  <a:pt x="5703921" y="2939420"/>
                  <a:pt x="5662500" y="2939420"/>
                </a:cubicBezTo>
                <a:cubicBezTo>
                  <a:pt x="5621078" y="2939420"/>
                  <a:pt x="5587499" y="2904043"/>
                  <a:pt x="5587499" y="2860403"/>
                </a:cubicBezTo>
                <a:cubicBezTo>
                  <a:pt x="5587499" y="2816764"/>
                  <a:pt x="5621078" y="2781387"/>
                  <a:pt x="5662500" y="2781387"/>
                </a:cubicBezTo>
                <a:close/>
                <a:moveTo>
                  <a:pt x="1306265" y="2775064"/>
                </a:moveTo>
                <a:cubicBezTo>
                  <a:pt x="1337334" y="2775064"/>
                  <a:pt x="1362517" y="2798414"/>
                  <a:pt x="1362517" y="2827216"/>
                </a:cubicBezTo>
                <a:cubicBezTo>
                  <a:pt x="1362517" y="2856018"/>
                  <a:pt x="1337334" y="2879367"/>
                  <a:pt x="1306265" y="2879367"/>
                </a:cubicBezTo>
                <a:cubicBezTo>
                  <a:pt x="1275203" y="2879367"/>
                  <a:pt x="1250017" y="2856018"/>
                  <a:pt x="1250017" y="2827216"/>
                </a:cubicBezTo>
                <a:cubicBezTo>
                  <a:pt x="1250017" y="2798414"/>
                  <a:pt x="1275203" y="2775064"/>
                  <a:pt x="1306265" y="2775064"/>
                </a:cubicBezTo>
                <a:close/>
                <a:moveTo>
                  <a:pt x="6832814" y="2768744"/>
                </a:moveTo>
                <a:cubicBezTo>
                  <a:pt x="6850937" y="2768744"/>
                  <a:pt x="6865628" y="2782187"/>
                  <a:pt x="6865628" y="2798770"/>
                </a:cubicBezTo>
                <a:cubicBezTo>
                  <a:pt x="6865628" y="2815352"/>
                  <a:pt x="6850937" y="2828796"/>
                  <a:pt x="6832814" y="2828796"/>
                </a:cubicBezTo>
                <a:cubicBezTo>
                  <a:pt x="6814692" y="2828796"/>
                  <a:pt x="6800001" y="2815352"/>
                  <a:pt x="6800001" y="2798770"/>
                </a:cubicBezTo>
                <a:cubicBezTo>
                  <a:pt x="6800001" y="2782187"/>
                  <a:pt x="6814692" y="2768744"/>
                  <a:pt x="6832814" y="2768744"/>
                </a:cubicBezTo>
                <a:close/>
                <a:moveTo>
                  <a:pt x="2676553" y="2768742"/>
                </a:moveTo>
                <a:cubicBezTo>
                  <a:pt x="2677416" y="2768742"/>
                  <a:pt x="2678116" y="2769450"/>
                  <a:pt x="2678116" y="2770322"/>
                </a:cubicBezTo>
                <a:cubicBezTo>
                  <a:pt x="2678116" y="2771195"/>
                  <a:pt x="2677416" y="2771903"/>
                  <a:pt x="2676553" y="2771903"/>
                </a:cubicBezTo>
                <a:cubicBezTo>
                  <a:pt x="2675691" y="2771903"/>
                  <a:pt x="2674991" y="2771195"/>
                  <a:pt x="2674991" y="2770322"/>
                </a:cubicBezTo>
                <a:cubicBezTo>
                  <a:pt x="2674991" y="2769450"/>
                  <a:pt x="2675691" y="2768742"/>
                  <a:pt x="2676553" y="2768742"/>
                </a:cubicBezTo>
                <a:close/>
                <a:moveTo>
                  <a:pt x="139066" y="2759261"/>
                </a:moveTo>
                <a:cubicBezTo>
                  <a:pt x="145107" y="2759261"/>
                  <a:pt x="150002" y="2764214"/>
                  <a:pt x="150002" y="2770324"/>
                </a:cubicBezTo>
                <a:cubicBezTo>
                  <a:pt x="150002" y="2776434"/>
                  <a:pt x="145107" y="2781387"/>
                  <a:pt x="139066" y="2781387"/>
                </a:cubicBezTo>
                <a:cubicBezTo>
                  <a:pt x="133022" y="2781387"/>
                  <a:pt x="128126" y="2776434"/>
                  <a:pt x="128126" y="2770324"/>
                </a:cubicBezTo>
                <a:cubicBezTo>
                  <a:pt x="128126" y="2764214"/>
                  <a:pt x="133022" y="2759261"/>
                  <a:pt x="139066" y="2759261"/>
                </a:cubicBezTo>
                <a:close/>
                <a:moveTo>
                  <a:pt x="2073460" y="2752939"/>
                </a:moveTo>
                <a:cubicBezTo>
                  <a:pt x="2101906" y="2752939"/>
                  <a:pt x="2124991" y="2774874"/>
                  <a:pt x="2124991" y="2801930"/>
                </a:cubicBezTo>
                <a:cubicBezTo>
                  <a:pt x="2124991" y="2828987"/>
                  <a:pt x="2101906" y="2850921"/>
                  <a:pt x="2073460" y="2850921"/>
                </a:cubicBezTo>
                <a:cubicBezTo>
                  <a:pt x="2044978" y="2850921"/>
                  <a:pt x="2021894" y="2828987"/>
                  <a:pt x="2021894" y="2801930"/>
                </a:cubicBezTo>
                <a:cubicBezTo>
                  <a:pt x="2021894" y="2774874"/>
                  <a:pt x="2044978" y="2752939"/>
                  <a:pt x="2073460" y="2752939"/>
                </a:cubicBezTo>
                <a:close/>
                <a:moveTo>
                  <a:pt x="5885938" y="2737136"/>
                </a:moveTo>
                <a:cubicBezTo>
                  <a:pt x="5926496" y="2737136"/>
                  <a:pt x="5959376" y="2771099"/>
                  <a:pt x="5959376" y="2812993"/>
                </a:cubicBezTo>
                <a:cubicBezTo>
                  <a:pt x="5959376" y="2854887"/>
                  <a:pt x="5926496" y="2888849"/>
                  <a:pt x="5885938" y="2888849"/>
                </a:cubicBezTo>
                <a:cubicBezTo>
                  <a:pt x="5845380" y="2888849"/>
                  <a:pt x="5812499" y="2854887"/>
                  <a:pt x="5812499" y="2812993"/>
                </a:cubicBezTo>
                <a:cubicBezTo>
                  <a:pt x="5812499" y="2771099"/>
                  <a:pt x="5845380" y="2737136"/>
                  <a:pt x="5885938" y="2737136"/>
                </a:cubicBezTo>
                <a:close/>
                <a:moveTo>
                  <a:pt x="5117186" y="2737136"/>
                </a:moveTo>
                <a:cubicBezTo>
                  <a:pt x="5143937" y="2737136"/>
                  <a:pt x="5165624" y="2760485"/>
                  <a:pt x="5165624" y="2789287"/>
                </a:cubicBezTo>
                <a:cubicBezTo>
                  <a:pt x="5165624" y="2818089"/>
                  <a:pt x="5143937" y="2841439"/>
                  <a:pt x="5117186" y="2841439"/>
                </a:cubicBezTo>
                <a:cubicBezTo>
                  <a:pt x="5090435" y="2841439"/>
                  <a:pt x="5068748" y="2818089"/>
                  <a:pt x="5068748" y="2789287"/>
                </a:cubicBezTo>
                <a:cubicBezTo>
                  <a:pt x="5068748" y="2760485"/>
                  <a:pt x="5090435" y="2737136"/>
                  <a:pt x="5117186" y="2737136"/>
                </a:cubicBezTo>
                <a:close/>
                <a:moveTo>
                  <a:pt x="7053125" y="2730816"/>
                </a:moveTo>
                <a:cubicBezTo>
                  <a:pt x="7061755" y="2730816"/>
                  <a:pt x="7068750" y="2737184"/>
                  <a:pt x="7068750" y="2745040"/>
                </a:cubicBezTo>
                <a:cubicBezTo>
                  <a:pt x="7068750" y="2752896"/>
                  <a:pt x="7061755" y="2759265"/>
                  <a:pt x="7053125" y="2759265"/>
                </a:cubicBezTo>
                <a:cubicBezTo>
                  <a:pt x="7044494" y="2759265"/>
                  <a:pt x="7037500" y="2752896"/>
                  <a:pt x="7037500" y="2745040"/>
                </a:cubicBezTo>
                <a:cubicBezTo>
                  <a:pt x="7037500" y="2737184"/>
                  <a:pt x="7044494" y="2730816"/>
                  <a:pt x="7053125" y="2730816"/>
                </a:cubicBezTo>
                <a:close/>
                <a:moveTo>
                  <a:pt x="1085953" y="2730816"/>
                </a:moveTo>
                <a:cubicBezTo>
                  <a:pt x="1110979" y="2730816"/>
                  <a:pt x="1131270" y="2750628"/>
                  <a:pt x="1131270" y="2775066"/>
                </a:cubicBezTo>
                <a:cubicBezTo>
                  <a:pt x="1131270" y="2799505"/>
                  <a:pt x="1110979" y="2819316"/>
                  <a:pt x="1085953" y="2819316"/>
                </a:cubicBezTo>
                <a:cubicBezTo>
                  <a:pt x="1060929" y="2819316"/>
                  <a:pt x="1040645" y="2799505"/>
                  <a:pt x="1040645" y="2775066"/>
                </a:cubicBezTo>
                <a:cubicBezTo>
                  <a:pt x="1040645" y="2750628"/>
                  <a:pt x="1060929" y="2730816"/>
                  <a:pt x="1085953" y="2730816"/>
                </a:cubicBezTo>
                <a:close/>
                <a:moveTo>
                  <a:pt x="6109373" y="2692887"/>
                </a:moveTo>
                <a:cubicBezTo>
                  <a:pt x="6145617" y="2692887"/>
                  <a:pt x="6174998" y="2723311"/>
                  <a:pt x="6174998" y="2760842"/>
                </a:cubicBezTo>
                <a:cubicBezTo>
                  <a:pt x="6174998" y="2798372"/>
                  <a:pt x="6145617" y="2828796"/>
                  <a:pt x="6109373" y="2828796"/>
                </a:cubicBezTo>
                <a:cubicBezTo>
                  <a:pt x="6073129" y="2828796"/>
                  <a:pt x="6043748" y="2798372"/>
                  <a:pt x="6043748" y="2760842"/>
                </a:cubicBezTo>
                <a:cubicBezTo>
                  <a:pt x="6043748" y="2723311"/>
                  <a:pt x="6073129" y="2692887"/>
                  <a:pt x="6109373" y="2692887"/>
                </a:cubicBezTo>
                <a:close/>
                <a:moveTo>
                  <a:pt x="862513" y="2692887"/>
                </a:moveTo>
                <a:cubicBezTo>
                  <a:pt x="883228" y="2692887"/>
                  <a:pt x="900017" y="2707745"/>
                  <a:pt x="900017" y="2726075"/>
                </a:cubicBezTo>
                <a:cubicBezTo>
                  <a:pt x="900017" y="2744405"/>
                  <a:pt x="883228" y="2759263"/>
                  <a:pt x="862513" y="2759263"/>
                </a:cubicBezTo>
                <a:cubicBezTo>
                  <a:pt x="841804" y="2759263"/>
                  <a:pt x="825015" y="2744405"/>
                  <a:pt x="825015" y="2726075"/>
                </a:cubicBezTo>
                <a:cubicBezTo>
                  <a:pt x="825015" y="2707745"/>
                  <a:pt x="841804" y="2692887"/>
                  <a:pt x="862513" y="2692887"/>
                </a:cubicBezTo>
                <a:close/>
                <a:moveTo>
                  <a:pt x="2431241" y="2677084"/>
                </a:moveTo>
                <a:cubicBezTo>
                  <a:pt x="2443323" y="2677084"/>
                  <a:pt x="2453117" y="2686990"/>
                  <a:pt x="2453117" y="2699209"/>
                </a:cubicBezTo>
                <a:cubicBezTo>
                  <a:pt x="2453117" y="2711429"/>
                  <a:pt x="2443323" y="2721335"/>
                  <a:pt x="2431241" y="2721335"/>
                </a:cubicBezTo>
                <a:cubicBezTo>
                  <a:pt x="2419161" y="2721335"/>
                  <a:pt x="2409366" y="2711429"/>
                  <a:pt x="2409366" y="2699209"/>
                </a:cubicBezTo>
                <a:cubicBezTo>
                  <a:pt x="2409366" y="2686990"/>
                  <a:pt x="2419161" y="2677084"/>
                  <a:pt x="2431241" y="2677084"/>
                </a:cubicBezTo>
                <a:close/>
                <a:moveTo>
                  <a:pt x="1845334" y="2677084"/>
                </a:moveTo>
                <a:cubicBezTo>
                  <a:pt x="1882440" y="2677084"/>
                  <a:pt x="1912520" y="2707508"/>
                  <a:pt x="1912520" y="2745038"/>
                </a:cubicBezTo>
                <a:cubicBezTo>
                  <a:pt x="1912520" y="2782569"/>
                  <a:pt x="1882440" y="2812993"/>
                  <a:pt x="1845334" y="2812993"/>
                </a:cubicBezTo>
                <a:cubicBezTo>
                  <a:pt x="1808224" y="2812993"/>
                  <a:pt x="1778144" y="2782569"/>
                  <a:pt x="1778144" y="2745038"/>
                </a:cubicBezTo>
                <a:cubicBezTo>
                  <a:pt x="1778144" y="2707508"/>
                  <a:pt x="1808224" y="2677084"/>
                  <a:pt x="1845334" y="2677084"/>
                </a:cubicBezTo>
                <a:close/>
                <a:moveTo>
                  <a:pt x="5348437" y="2661281"/>
                </a:moveTo>
                <a:cubicBezTo>
                  <a:pt x="5387270" y="2661281"/>
                  <a:pt x="5418751" y="2693121"/>
                  <a:pt x="5418751" y="2732397"/>
                </a:cubicBezTo>
                <a:cubicBezTo>
                  <a:pt x="5418751" y="2771673"/>
                  <a:pt x="5387270" y="2803513"/>
                  <a:pt x="5348437" y="2803513"/>
                </a:cubicBezTo>
                <a:cubicBezTo>
                  <a:pt x="5309605" y="2803513"/>
                  <a:pt x="5278124" y="2771673"/>
                  <a:pt x="5278124" y="2732397"/>
                </a:cubicBezTo>
                <a:cubicBezTo>
                  <a:pt x="5278124" y="2693121"/>
                  <a:pt x="5309605" y="2661281"/>
                  <a:pt x="5348437" y="2661281"/>
                </a:cubicBezTo>
                <a:close/>
                <a:moveTo>
                  <a:pt x="4760933" y="2661280"/>
                </a:moveTo>
                <a:cubicBezTo>
                  <a:pt x="4775603" y="2661280"/>
                  <a:pt x="4787496" y="2673308"/>
                  <a:pt x="4787496" y="2688145"/>
                </a:cubicBezTo>
                <a:cubicBezTo>
                  <a:pt x="4787496" y="2702983"/>
                  <a:pt x="4775603" y="2715011"/>
                  <a:pt x="4760933" y="2715011"/>
                </a:cubicBezTo>
                <a:cubicBezTo>
                  <a:pt x="4746263" y="2715011"/>
                  <a:pt x="4734371" y="2702983"/>
                  <a:pt x="4734371" y="2688145"/>
                </a:cubicBezTo>
                <a:cubicBezTo>
                  <a:pt x="4734371" y="2673308"/>
                  <a:pt x="4746263" y="2661280"/>
                  <a:pt x="4760933" y="2661280"/>
                </a:cubicBezTo>
                <a:close/>
                <a:moveTo>
                  <a:pt x="639080" y="2645478"/>
                </a:moveTo>
                <a:cubicBezTo>
                  <a:pt x="655477" y="2645478"/>
                  <a:pt x="668767" y="2658921"/>
                  <a:pt x="668767" y="2675504"/>
                </a:cubicBezTo>
                <a:cubicBezTo>
                  <a:pt x="668767" y="2692087"/>
                  <a:pt x="655477" y="2705530"/>
                  <a:pt x="639080" y="2705530"/>
                </a:cubicBezTo>
                <a:cubicBezTo>
                  <a:pt x="622684" y="2705530"/>
                  <a:pt x="609391" y="2692087"/>
                  <a:pt x="609391" y="2675504"/>
                </a:cubicBezTo>
                <a:cubicBezTo>
                  <a:pt x="609391" y="2658921"/>
                  <a:pt x="622684" y="2645478"/>
                  <a:pt x="639080" y="2645478"/>
                </a:cubicBezTo>
                <a:close/>
                <a:moveTo>
                  <a:pt x="6328122" y="2645477"/>
                </a:moveTo>
                <a:cubicBezTo>
                  <a:pt x="6359188" y="2645477"/>
                  <a:pt x="6384372" y="2673070"/>
                  <a:pt x="6384372" y="2707110"/>
                </a:cubicBezTo>
                <a:cubicBezTo>
                  <a:pt x="6384372" y="2741150"/>
                  <a:pt x="6359188" y="2768744"/>
                  <a:pt x="6328122" y="2768744"/>
                </a:cubicBezTo>
                <a:cubicBezTo>
                  <a:pt x="6297057" y="2768744"/>
                  <a:pt x="6271872" y="2741150"/>
                  <a:pt x="6271872" y="2707110"/>
                </a:cubicBezTo>
                <a:cubicBezTo>
                  <a:pt x="6271872" y="2673070"/>
                  <a:pt x="6297057" y="2645477"/>
                  <a:pt x="6328122" y="2645477"/>
                </a:cubicBezTo>
                <a:close/>
                <a:moveTo>
                  <a:pt x="1617209" y="2632835"/>
                </a:moveTo>
                <a:cubicBezTo>
                  <a:pt x="1652589" y="2632835"/>
                  <a:pt x="1681271" y="2661137"/>
                  <a:pt x="1681271" y="2696049"/>
                </a:cubicBezTo>
                <a:cubicBezTo>
                  <a:pt x="1681271" y="2730962"/>
                  <a:pt x="1652589" y="2759263"/>
                  <a:pt x="1617209" y="2759263"/>
                </a:cubicBezTo>
                <a:cubicBezTo>
                  <a:pt x="1581831" y="2759263"/>
                  <a:pt x="1553145" y="2730962"/>
                  <a:pt x="1553145" y="2696049"/>
                </a:cubicBezTo>
                <a:cubicBezTo>
                  <a:pt x="1553145" y="2661137"/>
                  <a:pt x="1581831" y="2632835"/>
                  <a:pt x="1617209" y="2632835"/>
                </a:cubicBezTo>
                <a:close/>
                <a:moveTo>
                  <a:pt x="4351559" y="2632834"/>
                </a:moveTo>
                <a:cubicBezTo>
                  <a:pt x="4354149" y="2632834"/>
                  <a:pt x="4356247" y="2634249"/>
                  <a:pt x="4356247" y="2635994"/>
                </a:cubicBezTo>
                <a:cubicBezTo>
                  <a:pt x="4356247" y="2637739"/>
                  <a:pt x="4354149" y="2639154"/>
                  <a:pt x="4351559" y="2639154"/>
                </a:cubicBezTo>
                <a:cubicBezTo>
                  <a:pt x="4348969" y="2639154"/>
                  <a:pt x="4346870" y="2637739"/>
                  <a:pt x="4346870" y="2635994"/>
                </a:cubicBezTo>
                <a:cubicBezTo>
                  <a:pt x="4346870" y="2634249"/>
                  <a:pt x="4348969" y="2632834"/>
                  <a:pt x="4351559" y="2632834"/>
                </a:cubicBezTo>
                <a:close/>
                <a:moveTo>
                  <a:pt x="6548438" y="2623353"/>
                </a:moveTo>
                <a:cubicBezTo>
                  <a:pt x="6564834" y="2623353"/>
                  <a:pt x="6578125" y="2636796"/>
                  <a:pt x="6578125" y="2653379"/>
                </a:cubicBezTo>
                <a:cubicBezTo>
                  <a:pt x="6578125" y="2669962"/>
                  <a:pt x="6564834" y="2683405"/>
                  <a:pt x="6548438" y="2683405"/>
                </a:cubicBezTo>
                <a:cubicBezTo>
                  <a:pt x="6532042" y="2683405"/>
                  <a:pt x="6518750" y="2669962"/>
                  <a:pt x="6518750" y="2653379"/>
                </a:cubicBezTo>
                <a:cubicBezTo>
                  <a:pt x="6518750" y="2636796"/>
                  <a:pt x="6532042" y="2623353"/>
                  <a:pt x="6548438" y="2623353"/>
                </a:cubicBezTo>
                <a:close/>
                <a:moveTo>
                  <a:pt x="421886" y="2610710"/>
                </a:moveTo>
                <a:cubicBezTo>
                  <a:pt x="432248" y="2610710"/>
                  <a:pt x="440642" y="2617077"/>
                  <a:pt x="440642" y="2624933"/>
                </a:cubicBezTo>
                <a:cubicBezTo>
                  <a:pt x="440642" y="2632789"/>
                  <a:pt x="432248" y="2639156"/>
                  <a:pt x="421886" y="2639156"/>
                </a:cubicBezTo>
                <a:cubicBezTo>
                  <a:pt x="411533" y="2639156"/>
                  <a:pt x="403138" y="2632789"/>
                  <a:pt x="403138" y="2624933"/>
                </a:cubicBezTo>
                <a:cubicBezTo>
                  <a:pt x="403138" y="2617077"/>
                  <a:pt x="411533" y="2610710"/>
                  <a:pt x="421886" y="2610710"/>
                </a:cubicBezTo>
                <a:close/>
                <a:moveTo>
                  <a:pt x="5574999" y="2594907"/>
                </a:moveTo>
                <a:cubicBezTo>
                  <a:pt x="5619871" y="2594907"/>
                  <a:pt x="5656249" y="2631700"/>
                  <a:pt x="5656249" y="2677084"/>
                </a:cubicBezTo>
                <a:cubicBezTo>
                  <a:pt x="5656249" y="2722469"/>
                  <a:pt x="5619871" y="2759261"/>
                  <a:pt x="5574999" y="2759261"/>
                </a:cubicBezTo>
                <a:cubicBezTo>
                  <a:pt x="5530126" y="2759261"/>
                  <a:pt x="5493749" y="2722469"/>
                  <a:pt x="5493749" y="2677084"/>
                </a:cubicBezTo>
                <a:cubicBezTo>
                  <a:pt x="5493749" y="2631700"/>
                  <a:pt x="5530126" y="2594907"/>
                  <a:pt x="5574999" y="2594907"/>
                </a:cubicBezTo>
                <a:close/>
                <a:moveTo>
                  <a:pt x="1385963" y="2594907"/>
                </a:moveTo>
                <a:cubicBezTo>
                  <a:pt x="1412711" y="2594907"/>
                  <a:pt x="1434391" y="2616841"/>
                  <a:pt x="1434391" y="2643898"/>
                </a:cubicBezTo>
                <a:cubicBezTo>
                  <a:pt x="1434391" y="2670955"/>
                  <a:pt x="1412711" y="2692889"/>
                  <a:pt x="1385963" y="2692889"/>
                </a:cubicBezTo>
                <a:cubicBezTo>
                  <a:pt x="1359205" y="2692889"/>
                  <a:pt x="1337521" y="2670955"/>
                  <a:pt x="1337521" y="2643898"/>
                </a:cubicBezTo>
                <a:cubicBezTo>
                  <a:pt x="1337521" y="2616841"/>
                  <a:pt x="1359205" y="2594907"/>
                  <a:pt x="1385963" y="2594907"/>
                </a:cubicBezTo>
                <a:close/>
                <a:moveTo>
                  <a:pt x="2190616" y="2594905"/>
                </a:moveTo>
                <a:cubicBezTo>
                  <a:pt x="2213053" y="2594905"/>
                  <a:pt x="2231241" y="2613301"/>
                  <a:pt x="2231241" y="2635994"/>
                </a:cubicBezTo>
                <a:cubicBezTo>
                  <a:pt x="2231241" y="2658687"/>
                  <a:pt x="2213053" y="2677083"/>
                  <a:pt x="2190616" y="2677083"/>
                </a:cubicBezTo>
                <a:cubicBezTo>
                  <a:pt x="2168179" y="2677083"/>
                  <a:pt x="2149991" y="2658687"/>
                  <a:pt x="2149991" y="2635994"/>
                </a:cubicBezTo>
                <a:cubicBezTo>
                  <a:pt x="2149991" y="2613301"/>
                  <a:pt x="2168179" y="2594905"/>
                  <a:pt x="2190616" y="2594905"/>
                </a:cubicBezTo>
                <a:close/>
                <a:moveTo>
                  <a:pt x="6770314" y="2585425"/>
                </a:moveTo>
                <a:cubicBezTo>
                  <a:pt x="6778081" y="2585425"/>
                  <a:pt x="6784376" y="2592499"/>
                  <a:pt x="6784376" y="2601228"/>
                </a:cubicBezTo>
                <a:cubicBezTo>
                  <a:pt x="6784376" y="2609956"/>
                  <a:pt x="6778081" y="2617031"/>
                  <a:pt x="6770314" y="2617031"/>
                </a:cubicBezTo>
                <a:cubicBezTo>
                  <a:pt x="6762546" y="2617031"/>
                  <a:pt x="6756252" y="2609956"/>
                  <a:pt x="6756252" y="2601228"/>
                </a:cubicBezTo>
                <a:cubicBezTo>
                  <a:pt x="6756252" y="2592499"/>
                  <a:pt x="6762546" y="2585425"/>
                  <a:pt x="6770314" y="2585425"/>
                </a:cubicBezTo>
                <a:close/>
                <a:moveTo>
                  <a:pt x="5001560" y="2579102"/>
                </a:moveTo>
                <a:cubicBezTo>
                  <a:pt x="5026586" y="2579102"/>
                  <a:pt x="5046874" y="2599622"/>
                  <a:pt x="5046874" y="2624933"/>
                </a:cubicBezTo>
                <a:cubicBezTo>
                  <a:pt x="5046874" y="2650244"/>
                  <a:pt x="5026586" y="2670764"/>
                  <a:pt x="5001560" y="2670764"/>
                </a:cubicBezTo>
                <a:cubicBezTo>
                  <a:pt x="4976535" y="2670764"/>
                  <a:pt x="4956247" y="2650244"/>
                  <a:pt x="4956247" y="2624933"/>
                </a:cubicBezTo>
                <a:cubicBezTo>
                  <a:pt x="4956247" y="2599622"/>
                  <a:pt x="4976535" y="2579102"/>
                  <a:pt x="5001560" y="2579102"/>
                </a:cubicBezTo>
                <a:close/>
                <a:moveTo>
                  <a:pt x="201565" y="2563301"/>
                </a:moveTo>
                <a:cubicBezTo>
                  <a:pt x="205879" y="2563301"/>
                  <a:pt x="209378" y="2566840"/>
                  <a:pt x="209378" y="2571203"/>
                </a:cubicBezTo>
                <a:cubicBezTo>
                  <a:pt x="209378" y="2575567"/>
                  <a:pt x="205879" y="2579106"/>
                  <a:pt x="201565" y="2579106"/>
                </a:cubicBezTo>
                <a:cubicBezTo>
                  <a:pt x="197250" y="2579106"/>
                  <a:pt x="193751" y="2575567"/>
                  <a:pt x="193751" y="2571203"/>
                </a:cubicBezTo>
                <a:cubicBezTo>
                  <a:pt x="193751" y="2566840"/>
                  <a:pt x="197250" y="2563301"/>
                  <a:pt x="201565" y="2563301"/>
                </a:cubicBezTo>
                <a:close/>
                <a:moveTo>
                  <a:pt x="5801563" y="2550658"/>
                </a:moveTo>
                <a:cubicBezTo>
                  <a:pt x="5840396" y="2550658"/>
                  <a:pt x="5871877" y="2583913"/>
                  <a:pt x="5871877" y="2624935"/>
                </a:cubicBezTo>
                <a:cubicBezTo>
                  <a:pt x="5871877" y="2665956"/>
                  <a:pt x="5840396" y="2699211"/>
                  <a:pt x="5801563" y="2699211"/>
                </a:cubicBezTo>
                <a:cubicBezTo>
                  <a:pt x="5762731" y="2699211"/>
                  <a:pt x="5731249" y="2665956"/>
                  <a:pt x="5731249" y="2624935"/>
                </a:cubicBezTo>
                <a:cubicBezTo>
                  <a:pt x="5731249" y="2583913"/>
                  <a:pt x="5762731" y="2550658"/>
                  <a:pt x="5801563" y="2550658"/>
                </a:cubicBezTo>
                <a:close/>
                <a:moveTo>
                  <a:pt x="1164079" y="2550657"/>
                </a:moveTo>
                <a:cubicBezTo>
                  <a:pt x="1187377" y="2550657"/>
                  <a:pt x="1206267" y="2569052"/>
                  <a:pt x="1206267" y="2591745"/>
                </a:cubicBezTo>
                <a:cubicBezTo>
                  <a:pt x="1206267" y="2614438"/>
                  <a:pt x="1187377" y="2632834"/>
                  <a:pt x="1164079" y="2632834"/>
                </a:cubicBezTo>
                <a:cubicBezTo>
                  <a:pt x="1140782" y="2632834"/>
                  <a:pt x="1121891" y="2614438"/>
                  <a:pt x="1121891" y="2591745"/>
                </a:cubicBezTo>
                <a:cubicBezTo>
                  <a:pt x="1121891" y="2569052"/>
                  <a:pt x="1140782" y="2550657"/>
                  <a:pt x="1164079" y="2550657"/>
                </a:cubicBezTo>
                <a:close/>
                <a:moveTo>
                  <a:pt x="6992188" y="2541174"/>
                </a:moveTo>
                <a:cubicBezTo>
                  <a:pt x="6996502" y="2541174"/>
                  <a:pt x="7000001" y="2544713"/>
                  <a:pt x="7000001" y="2549076"/>
                </a:cubicBezTo>
                <a:cubicBezTo>
                  <a:pt x="7000001" y="2553440"/>
                  <a:pt x="6996502" y="2556979"/>
                  <a:pt x="6992188" y="2556979"/>
                </a:cubicBezTo>
                <a:cubicBezTo>
                  <a:pt x="6987874" y="2556979"/>
                  <a:pt x="6984375" y="2553440"/>
                  <a:pt x="6984375" y="2549076"/>
                </a:cubicBezTo>
                <a:cubicBezTo>
                  <a:pt x="6984375" y="2544713"/>
                  <a:pt x="6987874" y="2541174"/>
                  <a:pt x="6992188" y="2541174"/>
                </a:cubicBezTo>
                <a:close/>
                <a:moveTo>
                  <a:pt x="4615620" y="2534854"/>
                </a:moveTo>
                <a:cubicBezTo>
                  <a:pt x="4624250" y="2534854"/>
                  <a:pt x="4631245" y="2539806"/>
                  <a:pt x="4631245" y="2545916"/>
                </a:cubicBezTo>
                <a:cubicBezTo>
                  <a:pt x="4631245" y="2552027"/>
                  <a:pt x="4624250" y="2556979"/>
                  <a:pt x="4615620" y="2556979"/>
                </a:cubicBezTo>
                <a:cubicBezTo>
                  <a:pt x="4606990" y="2556979"/>
                  <a:pt x="4599996" y="2552027"/>
                  <a:pt x="4599996" y="2545916"/>
                </a:cubicBezTo>
                <a:cubicBezTo>
                  <a:pt x="4599996" y="2539806"/>
                  <a:pt x="4606990" y="2534854"/>
                  <a:pt x="4615620" y="2534854"/>
                </a:cubicBezTo>
                <a:close/>
                <a:moveTo>
                  <a:pt x="2571867" y="2534854"/>
                </a:moveTo>
                <a:cubicBezTo>
                  <a:pt x="2583949" y="2534854"/>
                  <a:pt x="2593743" y="2544760"/>
                  <a:pt x="2593743" y="2556979"/>
                </a:cubicBezTo>
                <a:cubicBezTo>
                  <a:pt x="2593743" y="2569198"/>
                  <a:pt x="2583949" y="2579104"/>
                  <a:pt x="2571867" y="2579104"/>
                </a:cubicBezTo>
                <a:cubicBezTo>
                  <a:pt x="2559786" y="2579104"/>
                  <a:pt x="2549992" y="2569198"/>
                  <a:pt x="2549992" y="2556979"/>
                </a:cubicBezTo>
                <a:cubicBezTo>
                  <a:pt x="2549992" y="2544760"/>
                  <a:pt x="2559786" y="2534854"/>
                  <a:pt x="2571867" y="2534854"/>
                </a:cubicBezTo>
                <a:close/>
                <a:moveTo>
                  <a:pt x="1951583" y="2512730"/>
                </a:moveTo>
                <a:cubicBezTo>
                  <a:pt x="1986963" y="2512730"/>
                  <a:pt x="2015644" y="2541031"/>
                  <a:pt x="2015644" y="2575944"/>
                </a:cubicBezTo>
                <a:cubicBezTo>
                  <a:pt x="2015644" y="2610856"/>
                  <a:pt x="1986963" y="2639158"/>
                  <a:pt x="1951583" y="2639158"/>
                </a:cubicBezTo>
                <a:cubicBezTo>
                  <a:pt x="1916207" y="2639158"/>
                  <a:pt x="1887523" y="2610856"/>
                  <a:pt x="1887523" y="2575944"/>
                </a:cubicBezTo>
                <a:cubicBezTo>
                  <a:pt x="1887523" y="2541031"/>
                  <a:pt x="1916207" y="2512730"/>
                  <a:pt x="1951583" y="2512730"/>
                </a:cubicBezTo>
                <a:close/>
                <a:moveTo>
                  <a:pt x="6028123" y="2512728"/>
                </a:moveTo>
                <a:cubicBezTo>
                  <a:pt x="6060916" y="2512728"/>
                  <a:pt x="6087499" y="2539615"/>
                  <a:pt x="6087499" y="2572782"/>
                </a:cubicBezTo>
                <a:cubicBezTo>
                  <a:pt x="6087499" y="2605949"/>
                  <a:pt x="6060916" y="2632835"/>
                  <a:pt x="6028123" y="2632835"/>
                </a:cubicBezTo>
                <a:cubicBezTo>
                  <a:pt x="5995330" y="2632835"/>
                  <a:pt x="5968747" y="2605949"/>
                  <a:pt x="5968747" y="2572782"/>
                </a:cubicBezTo>
                <a:cubicBezTo>
                  <a:pt x="5968747" y="2539615"/>
                  <a:pt x="5995330" y="2512728"/>
                  <a:pt x="6028123" y="2512728"/>
                </a:cubicBezTo>
                <a:close/>
                <a:moveTo>
                  <a:pt x="942204" y="2503247"/>
                </a:moveTo>
                <a:cubicBezTo>
                  <a:pt x="960327" y="2503247"/>
                  <a:pt x="975019" y="2518813"/>
                  <a:pt x="975019" y="2538015"/>
                </a:cubicBezTo>
                <a:cubicBezTo>
                  <a:pt x="975019" y="2557218"/>
                  <a:pt x="960327" y="2572783"/>
                  <a:pt x="942204" y="2572783"/>
                </a:cubicBezTo>
                <a:cubicBezTo>
                  <a:pt x="924081" y="2572783"/>
                  <a:pt x="909389" y="2557218"/>
                  <a:pt x="909389" y="2538015"/>
                </a:cubicBezTo>
                <a:cubicBezTo>
                  <a:pt x="909389" y="2518813"/>
                  <a:pt x="924081" y="2503247"/>
                  <a:pt x="942204" y="2503247"/>
                </a:cubicBezTo>
                <a:close/>
                <a:moveTo>
                  <a:pt x="5235936" y="2496927"/>
                </a:moveTo>
                <a:cubicBezTo>
                  <a:pt x="5271318" y="2496927"/>
                  <a:pt x="5299999" y="2525228"/>
                  <a:pt x="5299999" y="2560141"/>
                </a:cubicBezTo>
                <a:cubicBezTo>
                  <a:pt x="5299999" y="2595053"/>
                  <a:pt x="5271318" y="2623354"/>
                  <a:pt x="5235936" y="2623354"/>
                </a:cubicBezTo>
                <a:cubicBezTo>
                  <a:pt x="5200555" y="2623354"/>
                  <a:pt x="5171873" y="2595053"/>
                  <a:pt x="5171873" y="2560141"/>
                </a:cubicBezTo>
                <a:cubicBezTo>
                  <a:pt x="5171873" y="2525228"/>
                  <a:pt x="5200555" y="2496927"/>
                  <a:pt x="5235936" y="2496927"/>
                </a:cubicBezTo>
                <a:close/>
                <a:moveTo>
                  <a:pt x="6249998" y="2465319"/>
                </a:moveTo>
                <a:cubicBezTo>
                  <a:pt x="6274162" y="2465319"/>
                  <a:pt x="6293750" y="2487254"/>
                  <a:pt x="6293750" y="2514310"/>
                </a:cubicBezTo>
                <a:cubicBezTo>
                  <a:pt x="6293750" y="2541367"/>
                  <a:pt x="6274162" y="2563301"/>
                  <a:pt x="6249998" y="2563301"/>
                </a:cubicBezTo>
                <a:cubicBezTo>
                  <a:pt x="6225836" y="2563301"/>
                  <a:pt x="6206248" y="2541367"/>
                  <a:pt x="6206248" y="2514310"/>
                </a:cubicBezTo>
                <a:cubicBezTo>
                  <a:pt x="6206248" y="2487254"/>
                  <a:pt x="6225836" y="2465319"/>
                  <a:pt x="6249998" y="2465319"/>
                </a:cubicBezTo>
                <a:close/>
                <a:moveTo>
                  <a:pt x="718763" y="2458999"/>
                </a:moveTo>
                <a:cubicBezTo>
                  <a:pt x="732575" y="2458999"/>
                  <a:pt x="743765" y="2471027"/>
                  <a:pt x="743765" y="2485864"/>
                </a:cubicBezTo>
                <a:cubicBezTo>
                  <a:pt x="743765" y="2500702"/>
                  <a:pt x="732575" y="2512730"/>
                  <a:pt x="718763" y="2512730"/>
                </a:cubicBezTo>
                <a:cubicBezTo>
                  <a:pt x="704959" y="2512730"/>
                  <a:pt x="693767" y="2500702"/>
                  <a:pt x="693767" y="2485864"/>
                </a:cubicBezTo>
                <a:cubicBezTo>
                  <a:pt x="693767" y="2471027"/>
                  <a:pt x="704959" y="2458999"/>
                  <a:pt x="718763" y="2458999"/>
                </a:cubicBezTo>
                <a:close/>
                <a:moveTo>
                  <a:pt x="3195306" y="2458997"/>
                </a:moveTo>
                <a:cubicBezTo>
                  <a:pt x="3199622" y="2458997"/>
                  <a:pt x="3203121" y="2460412"/>
                  <a:pt x="3203121" y="2462157"/>
                </a:cubicBezTo>
                <a:cubicBezTo>
                  <a:pt x="3203121" y="2463903"/>
                  <a:pt x="3199622" y="2465318"/>
                  <a:pt x="3195306" y="2465318"/>
                </a:cubicBezTo>
                <a:cubicBezTo>
                  <a:pt x="3190992" y="2465318"/>
                  <a:pt x="3187494" y="2463903"/>
                  <a:pt x="3187494" y="2462157"/>
                </a:cubicBezTo>
                <a:cubicBezTo>
                  <a:pt x="3187494" y="2460412"/>
                  <a:pt x="3190992" y="2458997"/>
                  <a:pt x="3195306" y="2458997"/>
                </a:cubicBezTo>
                <a:close/>
                <a:moveTo>
                  <a:pt x="3992183" y="2452676"/>
                </a:moveTo>
                <a:cubicBezTo>
                  <a:pt x="3996499" y="2452676"/>
                  <a:pt x="3999998" y="2455506"/>
                  <a:pt x="3999998" y="2458999"/>
                </a:cubicBezTo>
                <a:cubicBezTo>
                  <a:pt x="3999998" y="2462491"/>
                  <a:pt x="3996499" y="2465321"/>
                  <a:pt x="3992183" y="2465321"/>
                </a:cubicBezTo>
                <a:cubicBezTo>
                  <a:pt x="3987869" y="2465321"/>
                  <a:pt x="3984370" y="2462491"/>
                  <a:pt x="3984370" y="2458999"/>
                </a:cubicBezTo>
                <a:cubicBezTo>
                  <a:pt x="3984370" y="2455506"/>
                  <a:pt x="3987869" y="2452676"/>
                  <a:pt x="3992183" y="2452676"/>
                </a:cubicBezTo>
                <a:close/>
                <a:moveTo>
                  <a:pt x="1720333" y="2443196"/>
                </a:moveTo>
                <a:cubicBezTo>
                  <a:pt x="1759163" y="2443196"/>
                  <a:pt x="1790650" y="2475036"/>
                  <a:pt x="1790650" y="2514312"/>
                </a:cubicBezTo>
                <a:cubicBezTo>
                  <a:pt x="1790650" y="2553588"/>
                  <a:pt x="1759163" y="2585428"/>
                  <a:pt x="1720333" y="2585428"/>
                </a:cubicBezTo>
                <a:cubicBezTo>
                  <a:pt x="1681499" y="2585428"/>
                  <a:pt x="1650024" y="2553588"/>
                  <a:pt x="1650024" y="2514312"/>
                </a:cubicBezTo>
                <a:cubicBezTo>
                  <a:pt x="1650024" y="2475036"/>
                  <a:pt x="1681499" y="2443196"/>
                  <a:pt x="1720333" y="2443196"/>
                </a:cubicBezTo>
                <a:close/>
                <a:moveTo>
                  <a:pt x="6473437" y="2436873"/>
                </a:moveTo>
                <a:cubicBezTo>
                  <a:pt x="6489832" y="2436873"/>
                  <a:pt x="6503124" y="2450317"/>
                  <a:pt x="6503124" y="2466899"/>
                </a:cubicBezTo>
                <a:cubicBezTo>
                  <a:pt x="6503124" y="2483482"/>
                  <a:pt x="6489832" y="2496925"/>
                  <a:pt x="6473437" y="2496925"/>
                </a:cubicBezTo>
                <a:cubicBezTo>
                  <a:pt x="6457042" y="2496925"/>
                  <a:pt x="6443750" y="2483482"/>
                  <a:pt x="6443750" y="2466899"/>
                </a:cubicBezTo>
                <a:cubicBezTo>
                  <a:pt x="6443750" y="2450317"/>
                  <a:pt x="6457042" y="2436873"/>
                  <a:pt x="6473437" y="2436873"/>
                </a:cubicBezTo>
                <a:close/>
                <a:moveTo>
                  <a:pt x="2323429" y="2436873"/>
                </a:moveTo>
                <a:cubicBezTo>
                  <a:pt x="2346729" y="2436873"/>
                  <a:pt x="2365616" y="2456685"/>
                  <a:pt x="2365616" y="2481124"/>
                </a:cubicBezTo>
                <a:cubicBezTo>
                  <a:pt x="2365616" y="2505562"/>
                  <a:pt x="2346729" y="2525374"/>
                  <a:pt x="2323429" y="2525374"/>
                </a:cubicBezTo>
                <a:cubicBezTo>
                  <a:pt x="2300129" y="2525374"/>
                  <a:pt x="2281241" y="2505562"/>
                  <a:pt x="2281241" y="2481124"/>
                </a:cubicBezTo>
                <a:cubicBezTo>
                  <a:pt x="2281241" y="2456685"/>
                  <a:pt x="2300129" y="2436873"/>
                  <a:pt x="2323429" y="2436873"/>
                </a:cubicBezTo>
                <a:close/>
                <a:moveTo>
                  <a:pt x="5470311" y="2421070"/>
                </a:moveTo>
                <a:cubicBezTo>
                  <a:pt x="5516046" y="2421070"/>
                  <a:pt x="5553123" y="2457863"/>
                  <a:pt x="5553123" y="2503247"/>
                </a:cubicBezTo>
                <a:cubicBezTo>
                  <a:pt x="5553123" y="2548632"/>
                  <a:pt x="5516046" y="2585425"/>
                  <a:pt x="5470311" y="2585425"/>
                </a:cubicBezTo>
                <a:cubicBezTo>
                  <a:pt x="5424575" y="2585425"/>
                  <a:pt x="5387499" y="2548632"/>
                  <a:pt x="5387499" y="2503247"/>
                </a:cubicBezTo>
                <a:cubicBezTo>
                  <a:pt x="5387499" y="2457863"/>
                  <a:pt x="5424575" y="2421070"/>
                  <a:pt x="5470311" y="2421070"/>
                </a:cubicBezTo>
                <a:close/>
                <a:moveTo>
                  <a:pt x="495328" y="2421070"/>
                </a:moveTo>
                <a:cubicBezTo>
                  <a:pt x="501371" y="2421070"/>
                  <a:pt x="506264" y="2428145"/>
                  <a:pt x="506264" y="2436873"/>
                </a:cubicBezTo>
                <a:cubicBezTo>
                  <a:pt x="506264" y="2445602"/>
                  <a:pt x="501371" y="2452676"/>
                  <a:pt x="495328" y="2452676"/>
                </a:cubicBezTo>
                <a:cubicBezTo>
                  <a:pt x="489286" y="2452676"/>
                  <a:pt x="484390" y="2445602"/>
                  <a:pt x="484390" y="2436873"/>
                </a:cubicBezTo>
                <a:cubicBezTo>
                  <a:pt x="484390" y="2428145"/>
                  <a:pt x="489286" y="2421070"/>
                  <a:pt x="495328" y="2421070"/>
                </a:cubicBezTo>
                <a:close/>
                <a:moveTo>
                  <a:pt x="4864059" y="2421069"/>
                </a:moveTo>
                <a:cubicBezTo>
                  <a:pt x="4890810" y="2421069"/>
                  <a:pt x="4912497" y="2443003"/>
                  <a:pt x="4912497" y="2470060"/>
                </a:cubicBezTo>
                <a:cubicBezTo>
                  <a:pt x="4912497" y="2497116"/>
                  <a:pt x="4890810" y="2519051"/>
                  <a:pt x="4864059" y="2519051"/>
                </a:cubicBezTo>
                <a:cubicBezTo>
                  <a:pt x="4837308" y="2519051"/>
                  <a:pt x="4815621" y="2497116"/>
                  <a:pt x="4815621" y="2470060"/>
                </a:cubicBezTo>
                <a:cubicBezTo>
                  <a:pt x="4815621" y="2443003"/>
                  <a:pt x="4837308" y="2421069"/>
                  <a:pt x="4864059" y="2421069"/>
                </a:cubicBezTo>
                <a:close/>
                <a:moveTo>
                  <a:pt x="3393743" y="2414748"/>
                </a:moveTo>
                <a:cubicBezTo>
                  <a:pt x="3395468" y="2414748"/>
                  <a:pt x="3396867" y="2416163"/>
                  <a:pt x="3396867" y="2417908"/>
                </a:cubicBezTo>
                <a:cubicBezTo>
                  <a:pt x="3396867" y="2419654"/>
                  <a:pt x="3395468" y="2421069"/>
                  <a:pt x="3393743" y="2421069"/>
                </a:cubicBezTo>
                <a:cubicBezTo>
                  <a:pt x="3392017" y="2421069"/>
                  <a:pt x="3390618" y="2419654"/>
                  <a:pt x="3390618" y="2417908"/>
                </a:cubicBezTo>
                <a:cubicBezTo>
                  <a:pt x="3390618" y="2416163"/>
                  <a:pt x="3392017" y="2414748"/>
                  <a:pt x="3393743" y="2414748"/>
                </a:cubicBezTo>
                <a:close/>
                <a:moveTo>
                  <a:pt x="2735930" y="2414748"/>
                </a:moveTo>
                <a:cubicBezTo>
                  <a:pt x="2748874" y="2414748"/>
                  <a:pt x="2759367" y="2424654"/>
                  <a:pt x="2759367" y="2436873"/>
                </a:cubicBezTo>
                <a:cubicBezTo>
                  <a:pt x="2759367" y="2449093"/>
                  <a:pt x="2748874" y="2458999"/>
                  <a:pt x="2735930" y="2458999"/>
                </a:cubicBezTo>
                <a:cubicBezTo>
                  <a:pt x="2722985" y="2458999"/>
                  <a:pt x="2712492" y="2449093"/>
                  <a:pt x="2712492" y="2436873"/>
                </a:cubicBezTo>
                <a:cubicBezTo>
                  <a:pt x="2712492" y="2424654"/>
                  <a:pt x="2722985" y="2414748"/>
                  <a:pt x="2735930" y="2414748"/>
                </a:cubicBezTo>
                <a:close/>
                <a:moveTo>
                  <a:pt x="6695316" y="2405267"/>
                </a:moveTo>
                <a:cubicBezTo>
                  <a:pt x="6699632" y="2405267"/>
                  <a:pt x="6703130" y="2408806"/>
                  <a:pt x="6703130" y="2413170"/>
                </a:cubicBezTo>
                <a:cubicBezTo>
                  <a:pt x="6703130" y="2417535"/>
                  <a:pt x="6699632" y="2421074"/>
                  <a:pt x="6695316" y="2421074"/>
                </a:cubicBezTo>
                <a:cubicBezTo>
                  <a:pt x="6691000" y="2421074"/>
                  <a:pt x="6687502" y="2417535"/>
                  <a:pt x="6687502" y="2413170"/>
                </a:cubicBezTo>
                <a:cubicBezTo>
                  <a:pt x="6687502" y="2408806"/>
                  <a:pt x="6691000" y="2405267"/>
                  <a:pt x="6695316" y="2405267"/>
                </a:cubicBezTo>
                <a:close/>
                <a:moveTo>
                  <a:pt x="1487516" y="2405267"/>
                </a:moveTo>
                <a:cubicBezTo>
                  <a:pt x="1520315" y="2405267"/>
                  <a:pt x="1546895" y="2430739"/>
                  <a:pt x="1546895" y="2462159"/>
                </a:cubicBezTo>
                <a:cubicBezTo>
                  <a:pt x="1546895" y="2493579"/>
                  <a:pt x="1520315" y="2519051"/>
                  <a:pt x="1487516" y="2519051"/>
                </a:cubicBezTo>
                <a:cubicBezTo>
                  <a:pt x="1454724" y="2519051"/>
                  <a:pt x="1428140" y="2493579"/>
                  <a:pt x="1428140" y="2462159"/>
                </a:cubicBezTo>
                <a:cubicBezTo>
                  <a:pt x="1428140" y="2430739"/>
                  <a:pt x="1454724" y="2405267"/>
                  <a:pt x="1487516" y="2405267"/>
                </a:cubicBezTo>
                <a:close/>
                <a:moveTo>
                  <a:pt x="4451558" y="2398945"/>
                </a:moveTo>
                <a:cubicBezTo>
                  <a:pt x="4467954" y="2398945"/>
                  <a:pt x="4481245" y="2412388"/>
                  <a:pt x="4481245" y="2428971"/>
                </a:cubicBezTo>
                <a:cubicBezTo>
                  <a:pt x="4481245" y="2445554"/>
                  <a:pt x="4467954" y="2458997"/>
                  <a:pt x="4451558" y="2458997"/>
                </a:cubicBezTo>
                <a:cubicBezTo>
                  <a:pt x="4435163" y="2458997"/>
                  <a:pt x="4421871" y="2445554"/>
                  <a:pt x="4421871" y="2428971"/>
                </a:cubicBezTo>
                <a:cubicBezTo>
                  <a:pt x="4421871" y="2412388"/>
                  <a:pt x="4435163" y="2398945"/>
                  <a:pt x="4451558" y="2398945"/>
                </a:cubicBezTo>
                <a:close/>
                <a:moveTo>
                  <a:pt x="271875" y="2376820"/>
                </a:moveTo>
                <a:cubicBezTo>
                  <a:pt x="273601" y="2376820"/>
                  <a:pt x="275000" y="2380359"/>
                  <a:pt x="275000" y="2384722"/>
                </a:cubicBezTo>
                <a:cubicBezTo>
                  <a:pt x="275000" y="2389086"/>
                  <a:pt x="273601" y="2392625"/>
                  <a:pt x="271875" y="2392625"/>
                </a:cubicBezTo>
                <a:cubicBezTo>
                  <a:pt x="270149" y="2392625"/>
                  <a:pt x="268751" y="2389086"/>
                  <a:pt x="268751" y="2384722"/>
                </a:cubicBezTo>
                <a:cubicBezTo>
                  <a:pt x="268751" y="2380359"/>
                  <a:pt x="270149" y="2376820"/>
                  <a:pt x="271875" y="2376820"/>
                </a:cubicBezTo>
                <a:close/>
                <a:moveTo>
                  <a:pt x="5703125" y="2367339"/>
                </a:moveTo>
                <a:cubicBezTo>
                  <a:pt x="5746272" y="2367339"/>
                  <a:pt x="5781250" y="2402717"/>
                  <a:pt x="5781250" y="2446356"/>
                </a:cubicBezTo>
                <a:cubicBezTo>
                  <a:pt x="5781250" y="2489995"/>
                  <a:pt x="5746272" y="2525373"/>
                  <a:pt x="5703125" y="2525373"/>
                </a:cubicBezTo>
                <a:cubicBezTo>
                  <a:pt x="5659978" y="2525373"/>
                  <a:pt x="5624999" y="2489995"/>
                  <a:pt x="5624999" y="2446356"/>
                </a:cubicBezTo>
                <a:cubicBezTo>
                  <a:pt x="5624999" y="2402717"/>
                  <a:pt x="5659978" y="2367339"/>
                  <a:pt x="5703125" y="2367339"/>
                </a:cubicBezTo>
                <a:close/>
                <a:moveTo>
                  <a:pt x="1256266" y="2367339"/>
                </a:moveTo>
                <a:cubicBezTo>
                  <a:pt x="1276979" y="2367339"/>
                  <a:pt x="1293765" y="2386442"/>
                  <a:pt x="1293765" y="2410008"/>
                </a:cubicBezTo>
                <a:cubicBezTo>
                  <a:pt x="1293765" y="2433574"/>
                  <a:pt x="1276979" y="2452676"/>
                  <a:pt x="1256266" y="2452676"/>
                </a:cubicBezTo>
                <a:cubicBezTo>
                  <a:pt x="1235558" y="2452676"/>
                  <a:pt x="1218771" y="2433574"/>
                  <a:pt x="1218771" y="2410008"/>
                </a:cubicBezTo>
                <a:cubicBezTo>
                  <a:pt x="1218771" y="2386442"/>
                  <a:pt x="1235558" y="2367339"/>
                  <a:pt x="1256266" y="2367339"/>
                </a:cubicBezTo>
                <a:close/>
                <a:moveTo>
                  <a:pt x="6915624" y="2354696"/>
                </a:moveTo>
                <a:cubicBezTo>
                  <a:pt x="6917349" y="2354696"/>
                  <a:pt x="6918748" y="2356111"/>
                  <a:pt x="6918748" y="2357857"/>
                </a:cubicBezTo>
                <a:cubicBezTo>
                  <a:pt x="6918748" y="2359602"/>
                  <a:pt x="6917349" y="2361017"/>
                  <a:pt x="6915624" y="2361017"/>
                </a:cubicBezTo>
                <a:cubicBezTo>
                  <a:pt x="6913898" y="2361017"/>
                  <a:pt x="6912499" y="2359602"/>
                  <a:pt x="6912499" y="2357857"/>
                </a:cubicBezTo>
                <a:cubicBezTo>
                  <a:pt x="6912499" y="2356111"/>
                  <a:pt x="6913898" y="2354696"/>
                  <a:pt x="6915624" y="2354696"/>
                </a:cubicBezTo>
                <a:close/>
                <a:moveTo>
                  <a:pt x="2078148" y="2338893"/>
                </a:moveTo>
                <a:cubicBezTo>
                  <a:pt x="2117812" y="2338893"/>
                  <a:pt x="2149993" y="2372856"/>
                  <a:pt x="2149993" y="2414750"/>
                </a:cubicBezTo>
                <a:cubicBezTo>
                  <a:pt x="2149993" y="2456644"/>
                  <a:pt x="2117812" y="2490606"/>
                  <a:pt x="2078148" y="2490606"/>
                </a:cubicBezTo>
                <a:cubicBezTo>
                  <a:pt x="2038453" y="2490606"/>
                  <a:pt x="2006267" y="2456644"/>
                  <a:pt x="2006267" y="2414750"/>
                </a:cubicBezTo>
                <a:cubicBezTo>
                  <a:pt x="2006267" y="2372856"/>
                  <a:pt x="2038453" y="2338893"/>
                  <a:pt x="2078148" y="2338893"/>
                </a:cubicBezTo>
                <a:close/>
                <a:moveTo>
                  <a:pt x="5114061" y="2332571"/>
                </a:moveTo>
                <a:cubicBezTo>
                  <a:pt x="5154620" y="2332571"/>
                  <a:pt x="5187500" y="2364411"/>
                  <a:pt x="5187500" y="2403687"/>
                </a:cubicBezTo>
                <a:cubicBezTo>
                  <a:pt x="5187500" y="2442963"/>
                  <a:pt x="5154620" y="2474803"/>
                  <a:pt x="5114061" y="2474803"/>
                </a:cubicBezTo>
                <a:cubicBezTo>
                  <a:pt x="5073503" y="2474803"/>
                  <a:pt x="5040623" y="2442963"/>
                  <a:pt x="5040623" y="2403687"/>
                </a:cubicBezTo>
                <a:cubicBezTo>
                  <a:pt x="5040623" y="2364411"/>
                  <a:pt x="5073503" y="2332571"/>
                  <a:pt x="5114061" y="2332571"/>
                </a:cubicBezTo>
                <a:close/>
                <a:moveTo>
                  <a:pt x="5929684" y="2323089"/>
                </a:moveTo>
                <a:cubicBezTo>
                  <a:pt x="5966791" y="2323089"/>
                  <a:pt x="5996872" y="2353512"/>
                  <a:pt x="5996872" y="2391043"/>
                </a:cubicBezTo>
                <a:cubicBezTo>
                  <a:pt x="5996872" y="2428573"/>
                  <a:pt x="5966791" y="2458997"/>
                  <a:pt x="5929684" y="2458997"/>
                </a:cubicBezTo>
                <a:cubicBezTo>
                  <a:pt x="5892577" y="2458997"/>
                  <a:pt x="5862497" y="2428573"/>
                  <a:pt x="5862497" y="2391043"/>
                </a:cubicBezTo>
                <a:cubicBezTo>
                  <a:pt x="5862497" y="2353512"/>
                  <a:pt x="5892577" y="2323089"/>
                  <a:pt x="5929684" y="2323089"/>
                </a:cubicBezTo>
                <a:close/>
                <a:moveTo>
                  <a:pt x="2910930" y="2323089"/>
                </a:moveTo>
                <a:cubicBezTo>
                  <a:pt x="2916972" y="2323089"/>
                  <a:pt x="2921867" y="2328041"/>
                  <a:pt x="2921867" y="2334151"/>
                </a:cubicBezTo>
                <a:cubicBezTo>
                  <a:pt x="2921867" y="2340262"/>
                  <a:pt x="2916972" y="2345214"/>
                  <a:pt x="2910930" y="2345214"/>
                </a:cubicBezTo>
                <a:cubicBezTo>
                  <a:pt x="2904888" y="2345214"/>
                  <a:pt x="2899992" y="2340262"/>
                  <a:pt x="2899992" y="2334151"/>
                </a:cubicBezTo>
                <a:cubicBezTo>
                  <a:pt x="2899992" y="2328041"/>
                  <a:pt x="2904888" y="2323089"/>
                  <a:pt x="2910930" y="2323089"/>
                </a:cubicBezTo>
                <a:close/>
                <a:moveTo>
                  <a:pt x="1029702" y="2323089"/>
                </a:moveTo>
                <a:cubicBezTo>
                  <a:pt x="1047828" y="2323089"/>
                  <a:pt x="1062519" y="2338654"/>
                  <a:pt x="1062519" y="2357857"/>
                </a:cubicBezTo>
                <a:cubicBezTo>
                  <a:pt x="1062519" y="2377059"/>
                  <a:pt x="1047828" y="2392625"/>
                  <a:pt x="1029702" y="2392625"/>
                </a:cubicBezTo>
                <a:cubicBezTo>
                  <a:pt x="1011581" y="2392625"/>
                  <a:pt x="996890" y="2377059"/>
                  <a:pt x="996890" y="2357857"/>
                </a:cubicBezTo>
                <a:cubicBezTo>
                  <a:pt x="996890" y="2338654"/>
                  <a:pt x="1011581" y="2323089"/>
                  <a:pt x="1029702" y="2323089"/>
                </a:cubicBezTo>
                <a:close/>
                <a:moveTo>
                  <a:pt x="4276558" y="2316768"/>
                </a:moveTo>
                <a:cubicBezTo>
                  <a:pt x="4282599" y="2316768"/>
                  <a:pt x="4287496" y="2321720"/>
                  <a:pt x="4287496" y="2327831"/>
                </a:cubicBezTo>
                <a:cubicBezTo>
                  <a:pt x="4287496" y="2333941"/>
                  <a:pt x="4282599" y="2338893"/>
                  <a:pt x="4276558" y="2338893"/>
                </a:cubicBezTo>
                <a:cubicBezTo>
                  <a:pt x="4270517" y="2338893"/>
                  <a:pt x="4265620" y="2333941"/>
                  <a:pt x="4265620" y="2327831"/>
                </a:cubicBezTo>
                <a:cubicBezTo>
                  <a:pt x="4265620" y="2321720"/>
                  <a:pt x="4270517" y="2316768"/>
                  <a:pt x="4276558" y="2316768"/>
                </a:cubicBezTo>
                <a:close/>
                <a:moveTo>
                  <a:pt x="2471866" y="2300965"/>
                </a:moveTo>
                <a:cubicBezTo>
                  <a:pt x="2494303" y="2300965"/>
                  <a:pt x="2512491" y="2319360"/>
                  <a:pt x="2512491" y="2342053"/>
                </a:cubicBezTo>
                <a:cubicBezTo>
                  <a:pt x="2512491" y="2364747"/>
                  <a:pt x="2494303" y="2383142"/>
                  <a:pt x="2471866" y="2383142"/>
                </a:cubicBezTo>
                <a:cubicBezTo>
                  <a:pt x="2449429" y="2383142"/>
                  <a:pt x="2431241" y="2364747"/>
                  <a:pt x="2431241" y="2342053"/>
                </a:cubicBezTo>
                <a:cubicBezTo>
                  <a:pt x="2431241" y="2319360"/>
                  <a:pt x="2449429" y="2300965"/>
                  <a:pt x="2471866" y="2300965"/>
                </a:cubicBezTo>
                <a:close/>
                <a:moveTo>
                  <a:pt x="4717184" y="2294643"/>
                </a:moveTo>
                <a:cubicBezTo>
                  <a:pt x="4743935" y="2294643"/>
                  <a:pt x="4765622" y="2314455"/>
                  <a:pt x="4765622" y="2338893"/>
                </a:cubicBezTo>
                <a:cubicBezTo>
                  <a:pt x="4765622" y="2363332"/>
                  <a:pt x="4743935" y="2383144"/>
                  <a:pt x="4717184" y="2383144"/>
                </a:cubicBezTo>
                <a:cubicBezTo>
                  <a:pt x="4690432" y="2383144"/>
                  <a:pt x="4668746" y="2363332"/>
                  <a:pt x="4668746" y="2338893"/>
                </a:cubicBezTo>
                <a:cubicBezTo>
                  <a:pt x="4668746" y="2314455"/>
                  <a:pt x="4690432" y="2294643"/>
                  <a:pt x="4717184" y="2294643"/>
                </a:cubicBezTo>
                <a:close/>
                <a:moveTo>
                  <a:pt x="6160936" y="2285162"/>
                </a:moveTo>
                <a:cubicBezTo>
                  <a:pt x="6189413" y="2285162"/>
                  <a:pt x="6212498" y="2309219"/>
                  <a:pt x="6212498" y="2338893"/>
                </a:cubicBezTo>
                <a:cubicBezTo>
                  <a:pt x="6212498" y="2368568"/>
                  <a:pt x="6189413" y="2392625"/>
                  <a:pt x="6160936" y="2392625"/>
                </a:cubicBezTo>
                <a:cubicBezTo>
                  <a:pt x="6132459" y="2392625"/>
                  <a:pt x="6109373" y="2368568"/>
                  <a:pt x="6109373" y="2338893"/>
                </a:cubicBezTo>
                <a:cubicBezTo>
                  <a:pt x="6109373" y="2309219"/>
                  <a:pt x="6132459" y="2285162"/>
                  <a:pt x="6160936" y="2285162"/>
                </a:cubicBezTo>
                <a:close/>
                <a:moveTo>
                  <a:pt x="1835961" y="2285162"/>
                </a:moveTo>
                <a:cubicBezTo>
                  <a:pt x="1873064" y="2285162"/>
                  <a:pt x="1903145" y="2315586"/>
                  <a:pt x="1903145" y="2353116"/>
                </a:cubicBezTo>
                <a:cubicBezTo>
                  <a:pt x="1903145" y="2390647"/>
                  <a:pt x="1873064" y="2421070"/>
                  <a:pt x="1835961" y="2421070"/>
                </a:cubicBezTo>
                <a:cubicBezTo>
                  <a:pt x="1798849" y="2421070"/>
                  <a:pt x="1768768" y="2390647"/>
                  <a:pt x="1768768" y="2353116"/>
                </a:cubicBezTo>
                <a:cubicBezTo>
                  <a:pt x="1768768" y="2315586"/>
                  <a:pt x="1798849" y="2285162"/>
                  <a:pt x="1835961" y="2285162"/>
                </a:cubicBezTo>
                <a:close/>
                <a:moveTo>
                  <a:pt x="803145" y="2278841"/>
                </a:moveTo>
                <a:cubicBezTo>
                  <a:pt x="815224" y="2278841"/>
                  <a:pt x="825015" y="2288747"/>
                  <a:pt x="825015" y="2300967"/>
                </a:cubicBezTo>
                <a:cubicBezTo>
                  <a:pt x="825015" y="2313186"/>
                  <a:pt x="815224" y="2323092"/>
                  <a:pt x="803145" y="2323092"/>
                </a:cubicBezTo>
                <a:cubicBezTo>
                  <a:pt x="791064" y="2323092"/>
                  <a:pt x="781265" y="2313186"/>
                  <a:pt x="781265" y="2300967"/>
                </a:cubicBezTo>
                <a:cubicBezTo>
                  <a:pt x="781265" y="2288747"/>
                  <a:pt x="791064" y="2278841"/>
                  <a:pt x="803145" y="2278841"/>
                </a:cubicBezTo>
                <a:close/>
                <a:moveTo>
                  <a:pt x="5351560" y="2256716"/>
                </a:moveTo>
                <a:cubicBezTo>
                  <a:pt x="5397296" y="2256716"/>
                  <a:pt x="5434373" y="2293509"/>
                  <a:pt x="5434373" y="2338893"/>
                </a:cubicBezTo>
                <a:cubicBezTo>
                  <a:pt x="5434373" y="2384278"/>
                  <a:pt x="5397296" y="2421070"/>
                  <a:pt x="5351560" y="2421070"/>
                </a:cubicBezTo>
                <a:cubicBezTo>
                  <a:pt x="5305825" y="2421070"/>
                  <a:pt x="5268748" y="2384278"/>
                  <a:pt x="5268748" y="2338893"/>
                </a:cubicBezTo>
                <a:cubicBezTo>
                  <a:pt x="5268748" y="2293509"/>
                  <a:pt x="5305825" y="2256716"/>
                  <a:pt x="5351560" y="2256716"/>
                </a:cubicBezTo>
                <a:close/>
                <a:moveTo>
                  <a:pt x="4089058" y="2247234"/>
                </a:moveTo>
                <a:cubicBezTo>
                  <a:pt x="4093373" y="2247234"/>
                  <a:pt x="4096872" y="2249356"/>
                  <a:pt x="4096872" y="2251976"/>
                </a:cubicBezTo>
                <a:cubicBezTo>
                  <a:pt x="4096872" y="2254595"/>
                  <a:pt x="4093373" y="2256718"/>
                  <a:pt x="4089058" y="2256718"/>
                </a:cubicBezTo>
                <a:cubicBezTo>
                  <a:pt x="4084743" y="2256718"/>
                  <a:pt x="4081244" y="2254595"/>
                  <a:pt x="4081244" y="2251976"/>
                </a:cubicBezTo>
                <a:cubicBezTo>
                  <a:pt x="4081244" y="2249356"/>
                  <a:pt x="4084743" y="2247234"/>
                  <a:pt x="4089058" y="2247234"/>
                </a:cubicBezTo>
                <a:close/>
                <a:moveTo>
                  <a:pt x="3096868" y="2247234"/>
                </a:moveTo>
                <a:cubicBezTo>
                  <a:pt x="3098593" y="2247234"/>
                  <a:pt x="3099992" y="2250772"/>
                  <a:pt x="3099992" y="2255136"/>
                </a:cubicBezTo>
                <a:cubicBezTo>
                  <a:pt x="3099992" y="2259501"/>
                  <a:pt x="3098593" y="2263040"/>
                  <a:pt x="3096868" y="2263040"/>
                </a:cubicBezTo>
                <a:cubicBezTo>
                  <a:pt x="3095142" y="2263040"/>
                  <a:pt x="3093743" y="2259501"/>
                  <a:pt x="3093743" y="2255136"/>
                </a:cubicBezTo>
                <a:cubicBezTo>
                  <a:pt x="3093743" y="2250772"/>
                  <a:pt x="3095142" y="2247234"/>
                  <a:pt x="3096868" y="2247234"/>
                </a:cubicBezTo>
                <a:close/>
                <a:moveTo>
                  <a:pt x="6384376" y="2240913"/>
                </a:moveTo>
                <a:cubicBezTo>
                  <a:pt x="6405087" y="2240913"/>
                  <a:pt x="6421876" y="2259308"/>
                  <a:pt x="6421876" y="2282002"/>
                </a:cubicBezTo>
                <a:cubicBezTo>
                  <a:pt x="6421876" y="2304695"/>
                  <a:pt x="6405087" y="2323090"/>
                  <a:pt x="6384376" y="2323090"/>
                </a:cubicBezTo>
                <a:cubicBezTo>
                  <a:pt x="6363664" y="2323090"/>
                  <a:pt x="6346875" y="2304695"/>
                  <a:pt x="6346875" y="2282002"/>
                </a:cubicBezTo>
                <a:cubicBezTo>
                  <a:pt x="6346875" y="2259308"/>
                  <a:pt x="6363664" y="2240913"/>
                  <a:pt x="6384376" y="2240913"/>
                </a:cubicBezTo>
                <a:close/>
                <a:moveTo>
                  <a:pt x="576576" y="2240913"/>
                </a:moveTo>
                <a:cubicBezTo>
                  <a:pt x="582618" y="2240913"/>
                  <a:pt x="587517" y="2244452"/>
                  <a:pt x="587517" y="2248815"/>
                </a:cubicBezTo>
                <a:cubicBezTo>
                  <a:pt x="587517" y="2253180"/>
                  <a:pt x="582618" y="2256719"/>
                  <a:pt x="576576" y="2256719"/>
                </a:cubicBezTo>
                <a:cubicBezTo>
                  <a:pt x="570536" y="2256719"/>
                  <a:pt x="565638" y="2253180"/>
                  <a:pt x="565638" y="2248815"/>
                </a:cubicBezTo>
                <a:cubicBezTo>
                  <a:pt x="565638" y="2244452"/>
                  <a:pt x="570536" y="2240913"/>
                  <a:pt x="576576" y="2240913"/>
                </a:cubicBezTo>
                <a:close/>
                <a:moveTo>
                  <a:pt x="1600021" y="2234591"/>
                </a:moveTo>
                <a:cubicBezTo>
                  <a:pt x="1632818" y="2234591"/>
                  <a:pt x="1659398" y="2261477"/>
                  <a:pt x="1659398" y="2294644"/>
                </a:cubicBezTo>
                <a:cubicBezTo>
                  <a:pt x="1659398" y="2327811"/>
                  <a:pt x="1632818" y="2354698"/>
                  <a:pt x="1600021" y="2354698"/>
                </a:cubicBezTo>
                <a:cubicBezTo>
                  <a:pt x="1567229" y="2354698"/>
                  <a:pt x="1540643" y="2327811"/>
                  <a:pt x="1540643" y="2294644"/>
                </a:cubicBezTo>
                <a:cubicBezTo>
                  <a:pt x="1540643" y="2261477"/>
                  <a:pt x="1567229" y="2234591"/>
                  <a:pt x="1600021" y="2234591"/>
                </a:cubicBezTo>
                <a:close/>
                <a:moveTo>
                  <a:pt x="6606250" y="2209307"/>
                </a:moveTo>
                <a:cubicBezTo>
                  <a:pt x="6614880" y="2209307"/>
                  <a:pt x="6621874" y="2216381"/>
                  <a:pt x="6621874" y="2225110"/>
                </a:cubicBezTo>
                <a:cubicBezTo>
                  <a:pt x="6621874" y="2233838"/>
                  <a:pt x="6614880" y="2240913"/>
                  <a:pt x="6606250" y="2240913"/>
                </a:cubicBezTo>
                <a:cubicBezTo>
                  <a:pt x="6597620" y="2240913"/>
                  <a:pt x="6590625" y="2233838"/>
                  <a:pt x="6590625" y="2225110"/>
                </a:cubicBezTo>
                <a:cubicBezTo>
                  <a:pt x="6590625" y="2216381"/>
                  <a:pt x="6597620" y="2209307"/>
                  <a:pt x="6606250" y="2209307"/>
                </a:cubicBezTo>
                <a:close/>
                <a:moveTo>
                  <a:pt x="2218741" y="2209305"/>
                </a:moveTo>
                <a:cubicBezTo>
                  <a:pt x="2249806" y="2209305"/>
                  <a:pt x="2274990" y="2234777"/>
                  <a:pt x="2274990" y="2266197"/>
                </a:cubicBezTo>
                <a:cubicBezTo>
                  <a:pt x="2274990" y="2297617"/>
                  <a:pt x="2249806" y="2323089"/>
                  <a:pt x="2218741" y="2323089"/>
                </a:cubicBezTo>
                <a:cubicBezTo>
                  <a:pt x="2187675" y="2323089"/>
                  <a:pt x="2162491" y="2297617"/>
                  <a:pt x="2162491" y="2266197"/>
                </a:cubicBezTo>
                <a:cubicBezTo>
                  <a:pt x="2162491" y="2234777"/>
                  <a:pt x="2187675" y="2209305"/>
                  <a:pt x="2218741" y="2209305"/>
                </a:cubicBezTo>
                <a:close/>
                <a:moveTo>
                  <a:pt x="354689" y="2196664"/>
                </a:moveTo>
                <a:cubicBezTo>
                  <a:pt x="357279" y="2196664"/>
                  <a:pt x="359377" y="2198079"/>
                  <a:pt x="359377" y="2199824"/>
                </a:cubicBezTo>
                <a:cubicBezTo>
                  <a:pt x="359377" y="2201570"/>
                  <a:pt x="357279" y="2202985"/>
                  <a:pt x="354689" y="2202985"/>
                </a:cubicBezTo>
                <a:cubicBezTo>
                  <a:pt x="352099" y="2202985"/>
                  <a:pt x="349999" y="2201570"/>
                  <a:pt x="349999" y="2199824"/>
                </a:cubicBezTo>
                <a:cubicBezTo>
                  <a:pt x="349999" y="2198079"/>
                  <a:pt x="352099" y="2196664"/>
                  <a:pt x="354689" y="2196664"/>
                </a:cubicBezTo>
                <a:close/>
                <a:moveTo>
                  <a:pt x="5589061" y="2196663"/>
                </a:moveTo>
                <a:cubicBezTo>
                  <a:pt x="5634797" y="2196663"/>
                  <a:pt x="5671874" y="2233455"/>
                  <a:pt x="5671874" y="2278840"/>
                </a:cubicBezTo>
                <a:cubicBezTo>
                  <a:pt x="5671874" y="2324224"/>
                  <a:pt x="5634797" y="2361017"/>
                  <a:pt x="5589061" y="2361017"/>
                </a:cubicBezTo>
                <a:cubicBezTo>
                  <a:pt x="5543326" y="2361017"/>
                  <a:pt x="5506249" y="2324224"/>
                  <a:pt x="5506249" y="2278840"/>
                </a:cubicBezTo>
                <a:cubicBezTo>
                  <a:pt x="5506249" y="2233455"/>
                  <a:pt x="5543326" y="2196663"/>
                  <a:pt x="5589061" y="2196663"/>
                </a:cubicBezTo>
                <a:close/>
                <a:moveTo>
                  <a:pt x="4971873" y="2196663"/>
                </a:moveTo>
                <a:cubicBezTo>
                  <a:pt x="5004666" y="2196663"/>
                  <a:pt x="5031249" y="2224964"/>
                  <a:pt x="5031249" y="2259876"/>
                </a:cubicBezTo>
                <a:cubicBezTo>
                  <a:pt x="5031249" y="2294789"/>
                  <a:pt x="5004666" y="2323090"/>
                  <a:pt x="4971873" y="2323090"/>
                </a:cubicBezTo>
                <a:cubicBezTo>
                  <a:pt x="4939080" y="2323090"/>
                  <a:pt x="4912497" y="2294789"/>
                  <a:pt x="4912497" y="2259876"/>
                </a:cubicBezTo>
                <a:cubicBezTo>
                  <a:pt x="4912497" y="2224964"/>
                  <a:pt x="4939080" y="2196663"/>
                  <a:pt x="4971873" y="2196663"/>
                </a:cubicBezTo>
                <a:close/>
                <a:moveTo>
                  <a:pt x="1364079" y="2187180"/>
                </a:moveTo>
                <a:cubicBezTo>
                  <a:pt x="1390830" y="2187180"/>
                  <a:pt x="1412517" y="2207699"/>
                  <a:pt x="1412517" y="2233011"/>
                </a:cubicBezTo>
                <a:cubicBezTo>
                  <a:pt x="1412517" y="2258322"/>
                  <a:pt x="1390830" y="2278841"/>
                  <a:pt x="1364079" y="2278841"/>
                </a:cubicBezTo>
                <a:cubicBezTo>
                  <a:pt x="1337328" y="2278841"/>
                  <a:pt x="1315638" y="2258322"/>
                  <a:pt x="1315638" y="2233011"/>
                </a:cubicBezTo>
                <a:cubicBezTo>
                  <a:pt x="1315638" y="2207699"/>
                  <a:pt x="1337328" y="2187180"/>
                  <a:pt x="1364079" y="2187180"/>
                </a:cubicBezTo>
                <a:close/>
                <a:moveTo>
                  <a:pt x="3893744" y="2180859"/>
                </a:moveTo>
                <a:cubicBezTo>
                  <a:pt x="3905826" y="2180859"/>
                  <a:pt x="3915620" y="2189351"/>
                  <a:pt x="3915620" y="2199824"/>
                </a:cubicBezTo>
                <a:cubicBezTo>
                  <a:pt x="3915620" y="2210298"/>
                  <a:pt x="3905826" y="2218789"/>
                  <a:pt x="3893744" y="2218789"/>
                </a:cubicBezTo>
                <a:cubicBezTo>
                  <a:pt x="3881663" y="2218789"/>
                  <a:pt x="3871869" y="2210298"/>
                  <a:pt x="3871869" y="2199824"/>
                </a:cubicBezTo>
                <a:cubicBezTo>
                  <a:pt x="3871869" y="2189351"/>
                  <a:pt x="3881663" y="2180859"/>
                  <a:pt x="3893744" y="2180859"/>
                </a:cubicBezTo>
                <a:close/>
                <a:moveTo>
                  <a:pt x="3293743" y="2180859"/>
                </a:moveTo>
                <a:cubicBezTo>
                  <a:pt x="3305825" y="2180859"/>
                  <a:pt x="3315619" y="2190765"/>
                  <a:pt x="3315619" y="2202985"/>
                </a:cubicBezTo>
                <a:cubicBezTo>
                  <a:pt x="3315619" y="2215204"/>
                  <a:pt x="3305825" y="2225110"/>
                  <a:pt x="3293743" y="2225110"/>
                </a:cubicBezTo>
                <a:cubicBezTo>
                  <a:pt x="3281662" y="2225110"/>
                  <a:pt x="3271868" y="2215204"/>
                  <a:pt x="3271868" y="2202985"/>
                </a:cubicBezTo>
                <a:cubicBezTo>
                  <a:pt x="3271868" y="2190765"/>
                  <a:pt x="3281662" y="2180859"/>
                  <a:pt x="3293743" y="2180859"/>
                </a:cubicBezTo>
                <a:close/>
                <a:moveTo>
                  <a:pt x="2635931" y="2180859"/>
                </a:moveTo>
                <a:cubicBezTo>
                  <a:pt x="2662681" y="2180859"/>
                  <a:pt x="2684369" y="2202794"/>
                  <a:pt x="2684369" y="2229850"/>
                </a:cubicBezTo>
                <a:cubicBezTo>
                  <a:pt x="2684369" y="2256907"/>
                  <a:pt x="2662681" y="2278841"/>
                  <a:pt x="2635931" y="2278841"/>
                </a:cubicBezTo>
                <a:cubicBezTo>
                  <a:pt x="2609179" y="2278841"/>
                  <a:pt x="2587492" y="2256907"/>
                  <a:pt x="2587492" y="2229850"/>
                </a:cubicBezTo>
                <a:cubicBezTo>
                  <a:pt x="2587492" y="2202794"/>
                  <a:pt x="2609179" y="2180859"/>
                  <a:pt x="2635931" y="2180859"/>
                </a:cubicBezTo>
                <a:close/>
                <a:moveTo>
                  <a:pt x="6834374" y="2165056"/>
                </a:moveTo>
                <a:cubicBezTo>
                  <a:pt x="6836099" y="2165056"/>
                  <a:pt x="6837498" y="2168595"/>
                  <a:pt x="6837498" y="2172959"/>
                </a:cubicBezTo>
                <a:cubicBezTo>
                  <a:pt x="6837498" y="2177322"/>
                  <a:pt x="6836099" y="2180861"/>
                  <a:pt x="6834374" y="2180861"/>
                </a:cubicBezTo>
                <a:cubicBezTo>
                  <a:pt x="6832648" y="2180861"/>
                  <a:pt x="6831249" y="2177322"/>
                  <a:pt x="6831249" y="2172959"/>
                </a:cubicBezTo>
                <a:cubicBezTo>
                  <a:pt x="6831249" y="2168595"/>
                  <a:pt x="6832648" y="2165056"/>
                  <a:pt x="6834374" y="2165056"/>
                </a:cubicBezTo>
                <a:close/>
                <a:moveTo>
                  <a:pt x="5823434" y="2165056"/>
                </a:moveTo>
                <a:cubicBezTo>
                  <a:pt x="5853637" y="2165056"/>
                  <a:pt x="5878122" y="2189113"/>
                  <a:pt x="5878122" y="2218788"/>
                </a:cubicBezTo>
                <a:cubicBezTo>
                  <a:pt x="5878122" y="2248462"/>
                  <a:pt x="5853637" y="2272519"/>
                  <a:pt x="5823434" y="2272519"/>
                </a:cubicBezTo>
                <a:cubicBezTo>
                  <a:pt x="5793231" y="2272519"/>
                  <a:pt x="5768747" y="2248462"/>
                  <a:pt x="5768747" y="2218788"/>
                </a:cubicBezTo>
                <a:cubicBezTo>
                  <a:pt x="5768747" y="2189113"/>
                  <a:pt x="5793231" y="2165056"/>
                  <a:pt x="5823434" y="2165056"/>
                </a:cubicBezTo>
                <a:close/>
                <a:moveTo>
                  <a:pt x="4548433" y="2165055"/>
                </a:moveTo>
                <a:cubicBezTo>
                  <a:pt x="4576910" y="2165055"/>
                  <a:pt x="4599996" y="2189112"/>
                  <a:pt x="4599996" y="2218786"/>
                </a:cubicBezTo>
                <a:cubicBezTo>
                  <a:pt x="4599996" y="2248461"/>
                  <a:pt x="4576910" y="2272517"/>
                  <a:pt x="4548433" y="2272517"/>
                </a:cubicBezTo>
                <a:cubicBezTo>
                  <a:pt x="4519956" y="2272517"/>
                  <a:pt x="4496870" y="2248461"/>
                  <a:pt x="4496870" y="2218786"/>
                </a:cubicBezTo>
                <a:cubicBezTo>
                  <a:pt x="4496870" y="2189112"/>
                  <a:pt x="4519956" y="2165055"/>
                  <a:pt x="4548433" y="2165055"/>
                </a:cubicBezTo>
                <a:close/>
                <a:moveTo>
                  <a:pt x="3696870" y="2158734"/>
                </a:moveTo>
                <a:cubicBezTo>
                  <a:pt x="3707227" y="2158734"/>
                  <a:pt x="3715622" y="2167225"/>
                  <a:pt x="3715622" y="2177699"/>
                </a:cubicBezTo>
                <a:cubicBezTo>
                  <a:pt x="3715622" y="2188173"/>
                  <a:pt x="3707227" y="2196664"/>
                  <a:pt x="3696870" y="2196664"/>
                </a:cubicBezTo>
                <a:cubicBezTo>
                  <a:pt x="3686514" y="2196664"/>
                  <a:pt x="3678119" y="2188173"/>
                  <a:pt x="3678119" y="2177699"/>
                </a:cubicBezTo>
                <a:cubicBezTo>
                  <a:pt x="3678119" y="2167225"/>
                  <a:pt x="3686514" y="2158734"/>
                  <a:pt x="3696870" y="2158734"/>
                </a:cubicBezTo>
                <a:close/>
                <a:moveTo>
                  <a:pt x="3493744" y="2149252"/>
                </a:moveTo>
                <a:cubicBezTo>
                  <a:pt x="3505825" y="2149252"/>
                  <a:pt x="3515619" y="2159865"/>
                  <a:pt x="3515619" y="2172957"/>
                </a:cubicBezTo>
                <a:cubicBezTo>
                  <a:pt x="3515619" y="2186049"/>
                  <a:pt x="3505825" y="2196663"/>
                  <a:pt x="3493744" y="2196663"/>
                </a:cubicBezTo>
                <a:cubicBezTo>
                  <a:pt x="3481663" y="2196663"/>
                  <a:pt x="3471868" y="2186049"/>
                  <a:pt x="3471868" y="2172957"/>
                </a:cubicBezTo>
                <a:cubicBezTo>
                  <a:pt x="3471868" y="2159865"/>
                  <a:pt x="3481663" y="2149252"/>
                  <a:pt x="3493744" y="2149252"/>
                </a:cubicBezTo>
                <a:close/>
                <a:moveTo>
                  <a:pt x="129679" y="2142931"/>
                </a:moveTo>
                <a:cubicBezTo>
                  <a:pt x="130542" y="2142931"/>
                  <a:pt x="131243" y="2143639"/>
                  <a:pt x="131243" y="2144513"/>
                </a:cubicBezTo>
                <a:cubicBezTo>
                  <a:pt x="131243" y="2145387"/>
                  <a:pt x="130542" y="2146095"/>
                  <a:pt x="129679" y="2146095"/>
                </a:cubicBezTo>
                <a:cubicBezTo>
                  <a:pt x="128815" y="2146095"/>
                  <a:pt x="128114" y="2145387"/>
                  <a:pt x="128114" y="2144513"/>
                </a:cubicBezTo>
                <a:cubicBezTo>
                  <a:pt x="128114" y="2143639"/>
                  <a:pt x="128815" y="2142931"/>
                  <a:pt x="129679" y="2142931"/>
                </a:cubicBezTo>
                <a:close/>
                <a:moveTo>
                  <a:pt x="1134393" y="2136609"/>
                </a:moveTo>
                <a:cubicBezTo>
                  <a:pt x="1156829" y="2136609"/>
                  <a:pt x="1175016" y="2155004"/>
                  <a:pt x="1175016" y="2177698"/>
                </a:cubicBezTo>
                <a:cubicBezTo>
                  <a:pt x="1175016" y="2200391"/>
                  <a:pt x="1156829" y="2218786"/>
                  <a:pt x="1134393" y="2218786"/>
                </a:cubicBezTo>
                <a:cubicBezTo>
                  <a:pt x="1111954" y="2218786"/>
                  <a:pt x="1093766" y="2200391"/>
                  <a:pt x="1093766" y="2177698"/>
                </a:cubicBezTo>
                <a:cubicBezTo>
                  <a:pt x="1093766" y="2155004"/>
                  <a:pt x="1111954" y="2136609"/>
                  <a:pt x="1134393" y="2136609"/>
                </a:cubicBezTo>
                <a:close/>
                <a:moveTo>
                  <a:pt x="1970331" y="2120808"/>
                </a:moveTo>
                <a:cubicBezTo>
                  <a:pt x="2010896" y="2120808"/>
                  <a:pt x="2043772" y="2154770"/>
                  <a:pt x="2043772" y="2196664"/>
                </a:cubicBezTo>
                <a:cubicBezTo>
                  <a:pt x="2043772" y="2238558"/>
                  <a:pt x="2010896" y="2272521"/>
                  <a:pt x="1970331" y="2272521"/>
                </a:cubicBezTo>
                <a:cubicBezTo>
                  <a:pt x="1929774" y="2272521"/>
                  <a:pt x="1896896" y="2238558"/>
                  <a:pt x="1896896" y="2196664"/>
                </a:cubicBezTo>
                <a:cubicBezTo>
                  <a:pt x="1896896" y="2154770"/>
                  <a:pt x="1929774" y="2120808"/>
                  <a:pt x="1970331" y="2120808"/>
                </a:cubicBezTo>
                <a:close/>
                <a:moveTo>
                  <a:pt x="6053122" y="2120806"/>
                </a:moveTo>
                <a:cubicBezTo>
                  <a:pt x="6075559" y="2120806"/>
                  <a:pt x="6093747" y="2139201"/>
                  <a:pt x="6093747" y="2161895"/>
                </a:cubicBezTo>
                <a:cubicBezTo>
                  <a:pt x="6093747" y="2184588"/>
                  <a:pt x="6075559" y="2202983"/>
                  <a:pt x="6053122" y="2202983"/>
                </a:cubicBezTo>
                <a:cubicBezTo>
                  <a:pt x="6030685" y="2202983"/>
                  <a:pt x="6012497" y="2184588"/>
                  <a:pt x="6012497" y="2161895"/>
                </a:cubicBezTo>
                <a:cubicBezTo>
                  <a:pt x="6012497" y="2139201"/>
                  <a:pt x="6030685" y="2120806"/>
                  <a:pt x="6053122" y="2120806"/>
                </a:cubicBezTo>
                <a:close/>
                <a:moveTo>
                  <a:pt x="5217187" y="2114485"/>
                </a:moveTo>
                <a:cubicBezTo>
                  <a:pt x="5257745" y="2114485"/>
                  <a:pt x="5290625" y="2147741"/>
                  <a:pt x="5290625" y="2188762"/>
                </a:cubicBezTo>
                <a:cubicBezTo>
                  <a:pt x="5290625" y="2229783"/>
                  <a:pt x="5257745" y="2263038"/>
                  <a:pt x="5217187" y="2263038"/>
                </a:cubicBezTo>
                <a:cubicBezTo>
                  <a:pt x="5176629" y="2263038"/>
                  <a:pt x="5143749" y="2229783"/>
                  <a:pt x="5143749" y="2188762"/>
                </a:cubicBezTo>
                <a:cubicBezTo>
                  <a:pt x="5143749" y="2147741"/>
                  <a:pt x="5176629" y="2114485"/>
                  <a:pt x="5217187" y="2114485"/>
                </a:cubicBezTo>
                <a:close/>
                <a:moveTo>
                  <a:pt x="901578" y="2089202"/>
                </a:moveTo>
                <a:cubicBezTo>
                  <a:pt x="917972" y="2089202"/>
                  <a:pt x="931262" y="2104767"/>
                  <a:pt x="931262" y="2123969"/>
                </a:cubicBezTo>
                <a:cubicBezTo>
                  <a:pt x="931262" y="2143172"/>
                  <a:pt x="917972" y="2158737"/>
                  <a:pt x="901578" y="2158737"/>
                </a:cubicBezTo>
                <a:cubicBezTo>
                  <a:pt x="885179" y="2158737"/>
                  <a:pt x="871892" y="2143172"/>
                  <a:pt x="871892" y="2123969"/>
                </a:cubicBezTo>
                <a:cubicBezTo>
                  <a:pt x="871892" y="2104767"/>
                  <a:pt x="885179" y="2089202"/>
                  <a:pt x="901578" y="2089202"/>
                </a:cubicBezTo>
                <a:close/>
                <a:moveTo>
                  <a:pt x="4374995" y="2082878"/>
                </a:moveTo>
                <a:cubicBezTo>
                  <a:pt x="4397432" y="2082878"/>
                  <a:pt x="4415620" y="2099858"/>
                  <a:pt x="4415620" y="2120806"/>
                </a:cubicBezTo>
                <a:cubicBezTo>
                  <a:pt x="4415620" y="2141754"/>
                  <a:pt x="4397432" y="2158734"/>
                  <a:pt x="4374995" y="2158734"/>
                </a:cubicBezTo>
                <a:cubicBezTo>
                  <a:pt x="4352558" y="2158734"/>
                  <a:pt x="4334370" y="2141754"/>
                  <a:pt x="4334370" y="2120806"/>
                </a:cubicBezTo>
                <a:cubicBezTo>
                  <a:pt x="4334370" y="2099858"/>
                  <a:pt x="4352558" y="2082878"/>
                  <a:pt x="4374995" y="2082878"/>
                </a:cubicBezTo>
                <a:close/>
                <a:moveTo>
                  <a:pt x="6285937" y="2076559"/>
                </a:moveTo>
                <a:cubicBezTo>
                  <a:pt x="6302332" y="2076559"/>
                  <a:pt x="6315624" y="2090002"/>
                  <a:pt x="6315624" y="2106585"/>
                </a:cubicBezTo>
                <a:cubicBezTo>
                  <a:pt x="6315624" y="2123167"/>
                  <a:pt x="6302332" y="2136611"/>
                  <a:pt x="6285937" y="2136611"/>
                </a:cubicBezTo>
                <a:cubicBezTo>
                  <a:pt x="6269541" y="2136611"/>
                  <a:pt x="6256250" y="2123167"/>
                  <a:pt x="6256250" y="2106585"/>
                </a:cubicBezTo>
                <a:cubicBezTo>
                  <a:pt x="6256250" y="2090002"/>
                  <a:pt x="6269541" y="2076559"/>
                  <a:pt x="6285937" y="2076559"/>
                </a:cubicBezTo>
                <a:close/>
                <a:moveTo>
                  <a:pt x="2814055" y="2076557"/>
                </a:moveTo>
                <a:cubicBezTo>
                  <a:pt x="2840806" y="2076557"/>
                  <a:pt x="2862493" y="2098491"/>
                  <a:pt x="2862493" y="2125548"/>
                </a:cubicBezTo>
                <a:cubicBezTo>
                  <a:pt x="2862493" y="2152605"/>
                  <a:pt x="2840806" y="2174539"/>
                  <a:pt x="2814055" y="2174539"/>
                </a:cubicBezTo>
                <a:cubicBezTo>
                  <a:pt x="2787304" y="2174539"/>
                  <a:pt x="2765617" y="2152605"/>
                  <a:pt x="2765617" y="2125548"/>
                </a:cubicBezTo>
                <a:cubicBezTo>
                  <a:pt x="2765617" y="2098491"/>
                  <a:pt x="2787304" y="2076557"/>
                  <a:pt x="2814055" y="2076557"/>
                </a:cubicBezTo>
                <a:close/>
                <a:moveTo>
                  <a:pt x="4812498" y="2067076"/>
                </a:moveTo>
                <a:cubicBezTo>
                  <a:pt x="4847016" y="2067076"/>
                  <a:pt x="4874998" y="2093963"/>
                  <a:pt x="4874998" y="2127130"/>
                </a:cubicBezTo>
                <a:cubicBezTo>
                  <a:pt x="4874998" y="2160297"/>
                  <a:pt x="4847016" y="2187183"/>
                  <a:pt x="4812498" y="2187183"/>
                </a:cubicBezTo>
                <a:cubicBezTo>
                  <a:pt x="4777979" y="2187183"/>
                  <a:pt x="4749997" y="2160297"/>
                  <a:pt x="4749997" y="2127130"/>
                </a:cubicBezTo>
                <a:cubicBezTo>
                  <a:pt x="4749997" y="2093963"/>
                  <a:pt x="4777979" y="2067076"/>
                  <a:pt x="4812498" y="2067076"/>
                </a:cubicBezTo>
                <a:close/>
                <a:moveTo>
                  <a:pt x="1725019" y="2067076"/>
                </a:moveTo>
                <a:cubicBezTo>
                  <a:pt x="1761261" y="2067076"/>
                  <a:pt x="1790645" y="2096085"/>
                  <a:pt x="1790645" y="2131870"/>
                </a:cubicBezTo>
                <a:cubicBezTo>
                  <a:pt x="1790645" y="2167655"/>
                  <a:pt x="1761261" y="2196664"/>
                  <a:pt x="1725019" y="2196664"/>
                </a:cubicBezTo>
                <a:cubicBezTo>
                  <a:pt x="1688774" y="2196664"/>
                  <a:pt x="1659397" y="2167655"/>
                  <a:pt x="1659397" y="2131870"/>
                </a:cubicBezTo>
                <a:cubicBezTo>
                  <a:pt x="1659397" y="2096085"/>
                  <a:pt x="1688774" y="2067076"/>
                  <a:pt x="1725019" y="2067076"/>
                </a:cubicBezTo>
                <a:close/>
                <a:moveTo>
                  <a:pt x="2371867" y="2060754"/>
                </a:moveTo>
                <a:cubicBezTo>
                  <a:pt x="2413288" y="2060754"/>
                  <a:pt x="2446868" y="2094009"/>
                  <a:pt x="2446868" y="2135030"/>
                </a:cubicBezTo>
                <a:cubicBezTo>
                  <a:pt x="2446868" y="2176052"/>
                  <a:pt x="2413288" y="2209307"/>
                  <a:pt x="2371867" y="2209307"/>
                </a:cubicBezTo>
                <a:cubicBezTo>
                  <a:pt x="2330446" y="2209307"/>
                  <a:pt x="2296866" y="2176052"/>
                  <a:pt x="2296866" y="2135030"/>
                </a:cubicBezTo>
                <a:cubicBezTo>
                  <a:pt x="2296866" y="2094009"/>
                  <a:pt x="2330446" y="2060754"/>
                  <a:pt x="2371867" y="2060754"/>
                </a:cubicBezTo>
                <a:close/>
                <a:moveTo>
                  <a:pt x="5462499" y="2044951"/>
                </a:moveTo>
                <a:cubicBezTo>
                  <a:pt x="5503920" y="2044951"/>
                  <a:pt x="5537500" y="2078914"/>
                  <a:pt x="5537500" y="2120808"/>
                </a:cubicBezTo>
                <a:cubicBezTo>
                  <a:pt x="5537500" y="2162701"/>
                  <a:pt x="5503920" y="2196664"/>
                  <a:pt x="5462499" y="2196664"/>
                </a:cubicBezTo>
                <a:cubicBezTo>
                  <a:pt x="5421078" y="2196664"/>
                  <a:pt x="5387499" y="2162701"/>
                  <a:pt x="5387499" y="2120808"/>
                </a:cubicBezTo>
                <a:cubicBezTo>
                  <a:pt x="5387499" y="2078914"/>
                  <a:pt x="5421078" y="2044951"/>
                  <a:pt x="5462499" y="2044951"/>
                </a:cubicBezTo>
                <a:close/>
                <a:moveTo>
                  <a:pt x="670325" y="2044951"/>
                </a:moveTo>
                <a:cubicBezTo>
                  <a:pt x="683269" y="2044951"/>
                  <a:pt x="693763" y="2054857"/>
                  <a:pt x="693763" y="2067076"/>
                </a:cubicBezTo>
                <a:cubicBezTo>
                  <a:pt x="693763" y="2079296"/>
                  <a:pt x="683269" y="2089202"/>
                  <a:pt x="670325" y="2089202"/>
                </a:cubicBezTo>
                <a:cubicBezTo>
                  <a:pt x="657380" y="2089202"/>
                  <a:pt x="646888" y="2079296"/>
                  <a:pt x="646888" y="2067076"/>
                </a:cubicBezTo>
                <a:cubicBezTo>
                  <a:pt x="646888" y="2054857"/>
                  <a:pt x="657380" y="2044951"/>
                  <a:pt x="670325" y="2044951"/>
                </a:cubicBezTo>
                <a:close/>
                <a:moveTo>
                  <a:pt x="6510938" y="2029148"/>
                </a:moveTo>
                <a:cubicBezTo>
                  <a:pt x="6518704" y="2029148"/>
                  <a:pt x="6525000" y="2036223"/>
                  <a:pt x="6525000" y="2044951"/>
                </a:cubicBezTo>
                <a:cubicBezTo>
                  <a:pt x="6525000" y="2053680"/>
                  <a:pt x="6518704" y="2060754"/>
                  <a:pt x="6510938" y="2060754"/>
                </a:cubicBezTo>
                <a:cubicBezTo>
                  <a:pt x="6503170" y="2060754"/>
                  <a:pt x="6496875" y="2053680"/>
                  <a:pt x="6496875" y="2044951"/>
                </a:cubicBezTo>
                <a:cubicBezTo>
                  <a:pt x="6496875" y="2036223"/>
                  <a:pt x="6503170" y="2029148"/>
                  <a:pt x="6510938" y="2029148"/>
                </a:cubicBezTo>
                <a:close/>
                <a:moveTo>
                  <a:pt x="1484392" y="2016505"/>
                </a:moveTo>
                <a:cubicBezTo>
                  <a:pt x="1515457" y="2016505"/>
                  <a:pt x="1540643" y="2041269"/>
                  <a:pt x="1540643" y="2071817"/>
                </a:cubicBezTo>
                <a:cubicBezTo>
                  <a:pt x="1540643" y="2102364"/>
                  <a:pt x="1515457" y="2127128"/>
                  <a:pt x="1484392" y="2127128"/>
                </a:cubicBezTo>
                <a:cubicBezTo>
                  <a:pt x="1453325" y="2127128"/>
                  <a:pt x="1428140" y="2102364"/>
                  <a:pt x="1428140" y="2071817"/>
                </a:cubicBezTo>
                <a:cubicBezTo>
                  <a:pt x="1428140" y="2041269"/>
                  <a:pt x="1453325" y="2016505"/>
                  <a:pt x="1484392" y="2016505"/>
                </a:cubicBezTo>
                <a:close/>
                <a:moveTo>
                  <a:pt x="4187495" y="2007023"/>
                </a:moveTo>
                <a:cubicBezTo>
                  <a:pt x="4209932" y="2007023"/>
                  <a:pt x="4228120" y="2024003"/>
                  <a:pt x="4228120" y="2044951"/>
                </a:cubicBezTo>
                <a:cubicBezTo>
                  <a:pt x="4228120" y="2065899"/>
                  <a:pt x="4209932" y="2082879"/>
                  <a:pt x="4187495" y="2082879"/>
                </a:cubicBezTo>
                <a:cubicBezTo>
                  <a:pt x="4165058" y="2082879"/>
                  <a:pt x="4146870" y="2065899"/>
                  <a:pt x="4146870" y="2044951"/>
                </a:cubicBezTo>
                <a:cubicBezTo>
                  <a:pt x="4146870" y="2024003"/>
                  <a:pt x="4165058" y="2007023"/>
                  <a:pt x="4187495" y="2007023"/>
                </a:cubicBezTo>
                <a:close/>
                <a:moveTo>
                  <a:pt x="2999993" y="2007023"/>
                </a:moveTo>
                <a:cubicBezTo>
                  <a:pt x="3022430" y="2007023"/>
                  <a:pt x="3040618" y="2025418"/>
                  <a:pt x="3040618" y="2048111"/>
                </a:cubicBezTo>
                <a:cubicBezTo>
                  <a:pt x="3040618" y="2070804"/>
                  <a:pt x="3022430" y="2089200"/>
                  <a:pt x="2999993" y="2089200"/>
                </a:cubicBezTo>
                <a:cubicBezTo>
                  <a:pt x="2977556" y="2089200"/>
                  <a:pt x="2959368" y="2070804"/>
                  <a:pt x="2959368" y="2048111"/>
                </a:cubicBezTo>
                <a:cubicBezTo>
                  <a:pt x="2959368" y="2025418"/>
                  <a:pt x="2977556" y="2007023"/>
                  <a:pt x="2999993" y="2007023"/>
                </a:cubicBezTo>
                <a:close/>
                <a:moveTo>
                  <a:pt x="443754" y="2007023"/>
                </a:moveTo>
                <a:cubicBezTo>
                  <a:pt x="450657" y="2007023"/>
                  <a:pt x="456254" y="2010562"/>
                  <a:pt x="456254" y="2014925"/>
                </a:cubicBezTo>
                <a:cubicBezTo>
                  <a:pt x="456254" y="2019289"/>
                  <a:pt x="450657" y="2022827"/>
                  <a:pt x="443754" y="2022827"/>
                </a:cubicBezTo>
                <a:cubicBezTo>
                  <a:pt x="436853" y="2022827"/>
                  <a:pt x="431254" y="2019289"/>
                  <a:pt x="431254" y="2014925"/>
                </a:cubicBezTo>
                <a:cubicBezTo>
                  <a:pt x="431254" y="2010562"/>
                  <a:pt x="436853" y="2007023"/>
                  <a:pt x="443754" y="2007023"/>
                </a:cubicBezTo>
                <a:close/>
                <a:moveTo>
                  <a:pt x="2112490" y="1984899"/>
                </a:moveTo>
                <a:cubicBezTo>
                  <a:pt x="2153912" y="1984899"/>
                  <a:pt x="2187492" y="2016739"/>
                  <a:pt x="2187492" y="2056015"/>
                </a:cubicBezTo>
                <a:cubicBezTo>
                  <a:pt x="2187492" y="2095291"/>
                  <a:pt x="2153912" y="2127131"/>
                  <a:pt x="2112490" y="2127131"/>
                </a:cubicBezTo>
                <a:cubicBezTo>
                  <a:pt x="2071099" y="2127131"/>
                  <a:pt x="2037522" y="2095291"/>
                  <a:pt x="2037522" y="2056015"/>
                </a:cubicBezTo>
                <a:cubicBezTo>
                  <a:pt x="2037522" y="2016739"/>
                  <a:pt x="2071099" y="1984899"/>
                  <a:pt x="2112490" y="1984899"/>
                </a:cubicBezTo>
                <a:close/>
                <a:moveTo>
                  <a:pt x="6743750" y="1984898"/>
                </a:moveTo>
                <a:cubicBezTo>
                  <a:pt x="6745475" y="1984898"/>
                  <a:pt x="6746874" y="1987020"/>
                  <a:pt x="6746874" y="1989640"/>
                </a:cubicBezTo>
                <a:cubicBezTo>
                  <a:pt x="6746874" y="1992259"/>
                  <a:pt x="6745475" y="1994382"/>
                  <a:pt x="6743750" y="1994382"/>
                </a:cubicBezTo>
                <a:cubicBezTo>
                  <a:pt x="6742024" y="1994382"/>
                  <a:pt x="6740625" y="1992259"/>
                  <a:pt x="6740625" y="1989640"/>
                </a:cubicBezTo>
                <a:cubicBezTo>
                  <a:pt x="6740625" y="1987020"/>
                  <a:pt x="6742024" y="1984898"/>
                  <a:pt x="6743750" y="1984898"/>
                </a:cubicBezTo>
                <a:close/>
                <a:moveTo>
                  <a:pt x="5701559" y="1984898"/>
                </a:moveTo>
                <a:cubicBezTo>
                  <a:pt x="5738666" y="1984898"/>
                  <a:pt x="5768747" y="2015321"/>
                  <a:pt x="5768747" y="2052852"/>
                </a:cubicBezTo>
                <a:cubicBezTo>
                  <a:pt x="5768747" y="2090382"/>
                  <a:pt x="5738666" y="2120806"/>
                  <a:pt x="5701559" y="2120806"/>
                </a:cubicBezTo>
                <a:cubicBezTo>
                  <a:pt x="5664452" y="2120806"/>
                  <a:pt x="5634372" y="2090382"/>
                  <a:pt x="5634372" y="2052852"/>
                </a:cubicBezTo>
                <a:cubicBezTo>
                  <a:pt x="5634372" y="2015321"/>
                  <a:pt x="5664452" y="1984898"/>
                  <a:pt x="5701559" y="1984898"/>
                </a:cubicBezTo>
                <a:close/>
                <a:moveTo>
                  <a:pt x="5073436" y="1978577"/>
                </a:moveTo>
                <a:cubicBezTo>
                  <a:pt x="5112269" y="1978577"/>
                  <a:pt x="5143750" y="2009001"/>
                  <a:pt x="5143750" y="2046531"/>
                </a:cubicBezTo>
                <a:cubicBezTo>
                  <a:pt x="5143750" y="2084062"/>
                  <a:pt x="5112269" y="2114485"/>
                  <a:pt x="5073436" y="2114485"/>
                </a:cubicBezTo>
                <a:cubicBezTo>
                  <a:pt x="5034604" y="2114485"/>
                  <a:pt x="5003123" y="2084062"/>
                  <a:pt x="5003123" y="2046531"/>
                </a:cubicBezTo>
                <a:cubicBezTo>
                  <a:pt x="5003123" y="2009001"/>
                  <a:pt x="5034604" y="1978577"/>
                  <a:pt x="5073436" y="1978577"/>
                </a:cubicBezTo>
                <a:close/>
                <a:moveTo>
                  <a:pt x="1246896" y="1969095"/>
                </a:moveTo>
                <a:cubicBezTo>
                  <a:pt x="1269330" y="1969095"/>
                  <a:pt x="1287518" y="1988197"/>
                  <a:pt x="1287518" y="2011763"/>
                </a:cubicBezTo>
                <a:cubicBezTo>
                  <a:pt x="1287518" y="2035329"/>
                  <a:pt x="1269330" y="2054432"/>
                  <a:pt x="1246896" y="2054432"/>
                </a:cubicBezTo>
                <a:cubicBezTo>
                  <a:pt x="1224454" y="2054432"/>
                  <a:pt x="1206267" y="2035329"/>
                  <a:pt x="1206267" y="2011763"/>
                </a:cubicBezTo>
                <a:cubicBezTo>
                  <a:pt x="1206267" y="1988197"/>
                  <a:pt x="1224454" y="1969095"/>
                  <a:pt x="1246896" y="1969095"/>
                </a:cubicBezTo>
                <a:close/>
                <a:moveTo>
                  <a:pt x="2539054" y="1956452"/>
                </a:moveTo>
                <a:cubicBezTo>
                  <a:pt x="2574435" y="1956452"/>
                  <a:pt x="2603117" y="1984753"/>
                  <a:pt x="2603117" y="2019666"/>
                </a:cubicBezTo>
                <a:cubicBezTo>
                  <a:pt x="2603117" y="2054578"/>
                  <a:pt x="2574435" y="2082879"/>
                  <a:pt x="2539054" y="2082879"/>
                </a:cubicBezTo>
                <a:cubicBezTo>
                  <a:pt x="2503672" y="2082879"/>
                  <a:pt x="2474991" y="2054578"/>
                  <a:pt x="2474991" y="2019666"/>
                </a:cubicBezTo>
                <a:cubicBezTo>
                  <a:pt x="2474991" y="1984753"/>
                  <a:pt x="2503672" y="1956452"/>
                  <a:pt x="2539054" y="1956452"/>
                </a:cubicBezTo>
                <a:close/>
                <a:moveTo>
                  <a:pt x="4648434" y="1946971"/>
                </a:moveTo>
                <a:cubicBezTo>
                  <a:pt x="4683815" y="1946971"/>
                  <a:pt x="4712497" y="1975980"/>
                  <a:pt x="4712497" y="2011765"/>
                </a:cubicBezTo>
                <a:cubicBezTo>
                  <a:pt x="4712497" y="2047550"/>
                  <a:pt x="4683815" y="2076559"/>
                  <a:pt x="4648434" y="2076559"/>
                </a:cubicBezTo>
                <a:cubicBezTo>
                  <a:pt x="4613053" y="2076559"/>
                  <a:pt x="4584371" y="2047550"/>
                  <a:pt x="4584371" y="2011765"/>
                </a:cubicBezTo>
                <a:cubicBezTo>
                  <a:pt x="4584371" y="1975980"/>
                  <a:pt x="4613053" y="1946971"/>
                  <a:pt x="4648434" y="1946971"/>
                </a:cubicBezTo>
                <a:close/>
                <a:moveTo>
                  <a:pt x="5937499" y="1946969"/>
                </a:moveTo>
                <a:cubicBezTo>
                  <a:pt x="5961662" y="1946969"/>
                  <a:pt x="5981250" y="1967489"/>
                  <a:pt x="5981250" y="1992800"/>
                </a:cubicBezTo>
                <a:cubicBezTo>
                  <a:pt x="5981250" y="2018111"/>
                  <a:pt x="5961662" y="2038630"/>
                  <a:pt x="5937499" y="2038630"/>
                </a:cubicBezTo>
                <a:cubicBezTo>
                  <a:pt x="5913336" y="2038630"/>
                  <a:pt x="5893748" y="2018111"/>
                  <a:pt x="5893748" y="1992800"/>
                </a:cubicBezTo>
                <a:cubicBezTo>
                  <a:pt x="5893748" y="1967489"/>
                  <a:pt x="5913336" y="1946969"/>
                  <a:pt x="5937499" y="1946969"/>
                </a:cubicBezTo>
                <a:close/>
                <a:moveTo>
                  <a:pt x="3196868" y="1940649"/>
                </a:moveTo>
                <a:cubicBezTo>
                  <a:pt x="3226208" y="1940649"/>
                  <a:pt x="3249994" y="1963998"/>
                  <a:pt x="3249994" y="1992800"/>
                </a:cubicBezTo>
                <a:cubicBezTo>
                  <a:pt x="3249994" y="2021602"/>
                  <a:pt x="3226208" y="2044951"/>
                  <a:pt x="3196868" y="2044951"/>
                </a:cubicBezTo>
                <a:cubicBezTo>
                  <a:pt x="3167529" y="2044951"/>
                  <a:pt x="3143743" y="2021602"/>
                  <a:pt x="3143743" y="1992800"/>
                </a:cubicBezTo>
                <a:cubicBezTo>
                  <a:pt x="3143743" y="1963998"/>
                  <a:pt x="3167529" y="1940649"/>
                  <a:pt x="3196868" y="1940649"/>
                </a:cubicBezTo>
                <a:close/>
                <a:moveTo>
                  <a:pt x="3992183" y="1931166"/>
                </a:moveTo>
                <a:cubicBezTo>
                  <a:pt x="4020660" y="1931166"/>
                  <a:pt x="4043746" y="1956638"/>
                  <a:pt x="4043746" y="1988058"/>
                </a:cubicBezTo>
                <a:cubicBezTo>
                  <a:pt x="4043746" y="2019478"/>
                  <a:pt x="4020660" y="2044949"/>
                  <a:pt x="3992183" y="2044949"/>
                </a:cubicBezTo>
                <a:cubicBezTo>
                  <a:pt x="3963706" y="2044949"/>
                  <a:pt x="3940620" y="2019478"/>
                  <a:pt x="3940620" y="1988058"/>
                </a:cubicBezTo>
                <a:cubicBezTo>
                  <a:pt x="3940620" y="1956638"/>
                  <a:pt x="3963706" y="1931166"/>
                  <a:pt x="3992183" y="1931166"/>
                </a:cubicBezTo>
                <a:close/>
                <a:moveTo>
                  <a:pt x="1859395" y="1924846"/>
                </a:moveTo>
                <a:cubicBezTo>
                  <a:pt x="1892188" y="1924846"/>
                  <a:pt x="1918770" y="1951732"/>
                  <a:pt x="1918770" y="1984899"/>
                </a:cubicBezTo>
                <a:cubicBezTo>
                  <a:pt x="1918770" y="2018066"/>
                  <a:pt x="1892188" y="2044953"/>
                  <a:pt x="1859395" y="2044953"/>
                </a:cubicBezTo>
                <a:cubicBezTo>
                  <a:pt x="1826604" y="2044953"/>
                  <a:pt x="1800019" y="2018066"/>
                  <a:pt x="1800019" y="1984899"/>
                </a:cubicBezTo>
                <a:cubicBezTo>
                  <a:pt x="1800019" y="1951732"/>
                  <a:pt x="1826604" y="1924846"/>
                  <a:pt x="1859395" y="1924846"/>
                </a:cubicBezTo>
                <a:close/>
                <a:moveTo>
                  <a:pt x="1010953" y="1918525"/>
                </a:moveTo>
                <a:cubicBezTo>
                  <a:pt x="1027351" y="1918525"/>
                  <a:pt x="1040645" y="1933383"/>
                  <a:pt x="1040645" y="1951713"/>
                </a:cubicBezTo>
                <a:cubicBezTo>
                  <a:pt x="1040645" y="1970043"/>
                  <a:pt x="1027351" y="1984901"/>
                  <a:pt x="1010953" y="1984901"/>
                </a:cubicBezTo>
                <a:cubicBezTo>
                  <a:pt x="994557" y="1984901"/>
                  <a:pt x="981265" y="1970043"/>
                  <a:pt x="981265" y="1951713"/>
                </a:cubicBezTo>
                <a:cubicBezTo>
                  <a:pt x="981265" y="1933383"/>
                  <a:pt x="994557" y="1918525"/>
                  <a:pt x="1010953" y="1918525"/>
                </a:cubicBezTo>
                <a:close/>
                <a:moveTo>
                  <a:pt x="3795307" y="1909041"/>
                </a:moveTo>
                <a:cubicBezTo>
                  <a:pt x="3822059" y="1909041"/>
                  <a:pt x="3843745" y="1929560"/>
                  <a:pt x="3843745" y="1954872"/>
                </a:cubicBezTo>
                <a:cubicBezTo>
                  <a:pt x="3843745" y="1980183"/>
                  <a:pt x="3822059" y="2000702"/>
                  <a:pt x="3795307" y="2000702"/>
                </a:cubicBezTo>
                <a:cubicBezTo>
                  <a:pt x="3768557" y="2000702"/>
                  <a:pt x="3746869" y="1980183"/>
                  <a:pt x="3746869" y="1954872"/>
                </a:cubicBezTo>
                <a:cubicBezTo>
                  <a:pt x="3746869" y="1929560"/>
                  <a:pt x="3768557" y="1909041"/>
                  <a:pt x="3795307" y="1909041"/>
                </a:cubicBezTo>
                <a:close/>
                <a:moveTo>
                  <a:pt x="3392183" y="1909041"/>
                </a:moveTo>
                <a:cubicBezTo>
                  <a:pt x="3418933" y="1909041"/>
                  <a:pt x="3440621" y="1930975"/>
                  <a:pt x="3440621" y="1958032"/>
                </a:cubicBezTo>
                <a:cubicBezTo>
                  <a:pt x="3440621" y="1985088"/>
                  <a:pt x="3418933" y="2007023"/>
                  <a:pt x="3392183" y="2007023"/>
                </a:cubicBezTo>
                <a:cubicBezTo>
                  <a:pt x="3365431" y="2007023"/>
                  <a:pt x="3343744" y="1985088"/>
                  <a:pt x="3343744" y="1958032"/>
                </a:cubicBezTo>
                <a:cubicBezTo>
                  <a:pt x="3343744" y="1930975"/>
                  <a:pt x="3365431" y="1909041"/>
                  <a:pt x="3392183" y="1909041"/>
                </a:cubicBezTo>
                <a:close/>
                <a:moveTo>
                  <a:pt x="6176562" y="1902722"/>
                </a:moveTo>
                <a:cubicBezTo>
                  <a:pt x="6192958" y="1902722"/>
                  <a:pt x="6206249" y="1916165"/>
                  <a:pt x="6206249" y="1932748"/>
                </a:cubicBezTo>
                <a:cubicBezTo>
                  <a:pt x="6206249" y="1949331"/>
                  <a:pt x="6192958" y="1962774"/>
                  <a:pt x="6176562" y="1962774"/>
                </a:cubicBezTo>
                <a:cubicBezTo>
                  <a:pt x="6160167" y="1962774"/>
                  <a:pt x="6146875" y="1949331"/>
                  <a:pt x="6146875" y="1932748"/>
                </a:cubicBezTo>
                <a:cubicBezTo>
                  <a:pt x="6146875" y="1916165"/>
                  <a:pt x="6160167" y="1902722"/>
                  <a:pt x="6176562" y="1902722"/>
                </a:cubicBezTo>
                <a:close/>
                <a:moveTo>
                  <a:pt x="5324998" y="1902720"/>
                </a:moveTo>
                <a:cubicBezTo>
                  <a:pt x="5359516" y="1902720"/>
                  <a:pt x="5387499" y="1933144"/>
                  <a:pt x="5387499" y="1970675"/>
                </a:cubicBezTo>
                <a:cubicBezTo>
                  <a:pt x="5387499" y="2008205"/>
                  <a:pt x="5359516" y="2038629"/>
                  <a:pt x="5324998" y="2038629"/>
                </a:cubicBezTo>
                <a:cubicBezTo>
                  <a:pt x="5290479" y="2038629"/>
                  <a:pt x="5262497" y="2008205"/>
                  <a:pt x="5262497" y="1970675"/>
                </a:cubicBezTo>
                <a:cubicBezTo>
                  <a:pt x="5262497" y="1933144"/>
                  <a:pt x="5290479" y="1902720"/>
                  <a:pt x="5324998" y="1902720"/>
                </a:cubicBezTo>
                <a:close/>
                <a:moveTo>
                  <a:pt x="3590620" y="1902720"/>
                </a:moveTo>
                <a:cubicBezTo>
                  <a:pt x="3614783" y="1902720"/>
                  <a:pt x="3634371" y="1923240"/>
                  <a:pt x="3634371" y="1948551"/>
                </a:cubicBezTo>
                <a:cubicBezTo>
                  <a:pt x="3634371" y="1973862"/>
                  <a:pt x="3614783" y="1994382"/>
                  <a:pt x="3590620" y="1994382"/>
                </a:cubicBezTo>
                <a:cubicBezTo>
                  <a:pt x="3566457" y="1994382"/>
                  <a:pt x="3546869" y="1973862"/>
                  <a:pt x="3546869" y="1948551"/>
                </a:cubicBezTo>
                <a:cubicBezTo>
                  <a:pt x="3546869" y="1923240"/>
                  <a:pt x="3566457" y="1902720"/>
                  <a:pt x="3590620" y="1902720"/>
                </a:cubicBezTo>
                <a:close/>
                <a:moveTo>
                  <a:pt x="778142" y="1871114"/>
                </a:moveTo>
                <a:cubicBezTo>
                  <a:pt x="788493" y="1871114"/>
                  <a:pt x="796890" y="1881728"/>
                  <a:pt x="796890" y="1894820"/>
                </a:cubicBezTo>
                <a:cubicBezTo>
                  <a:pt x="796890" y="1907912"/>
                  <a:pt x="788493" y="1918525"/>
                  <a:pt x="778142" y="1918525"/>
                </a:cubicBezTo>
                <a:cubicBezTo>
                  <a:pt x="767783" y="1918525"/>
                  <a:pt x="759388" y="1907912"/>
                  <a:pt x="759388" y="1894820"/>
                </a:cubicBezTo>
                <a:cubicBezTo>
                  <a:pt x="759388" y="1881728"/>
                  <a:pt x="767783" y="1871114"/>
                  <a:pt x="778142" y="1871114"/>
                </a:cubicBezTo>
                <a:close/>
                <a:moveTo>
                  <a:pt x="6406251" y="1858472"/>
                </a:moveTo>
                <a:cubicBezTo>
                  <a:pt x="6418332" y="1858472"/>
                  <a:pt x="6428126" y="1866963"/>
                  <a:pt x="6428126" y="1877436"/>
                </a:cubicBezTo>
                <a:cubicBezTo>
                  <a:pt x="6428126" y="1887910"/>
                  <a:pt x="6418332" y="1896401"/>
                  <a:pt x="6406251" y="1896401"/>
                </a:cubicBezTo>
                <a:cubicBezTo>
                  <a:pt x="6394170" y="1896401"/>
                  <a:pt x="6384376" y="1887910"/>
                  <a:pt x="6384376" y="1877436"/>
                </a:cubicBezTo>
                <a:cubicBezTo>
                  <a:pt x="6384376" y="1866963"/>
                  <a:pt x="6394170" y="1858472"/>
                  <a:pt x="6406251" y="1858472"/>
                </a:cubicBezTo>
                <a:close/>
                <a:moveTo>
                  <a:pt x="1614080" y="1858472"/>
                </a:moveTo>
                <a:cubicBezTo>
                  <a:pt x="1642558" y="1858472"/>
                  <a:pt x="1665643" y="1883236"/>
                  <a:pt x="1665643" y="1913783"/>
                </a:cubicBezTo>
                <a:cubicBezTo>
                  <a:pt x="1665643" y="1944330"/>
                  <a:pt x="1642558" y="1969095"/>
                  <a:pt x="1614080" y="1969095"/>
                </a:cubicBezTo>
                <a:cubicBezTo>
                  <a:pt x="1585606" y="1969095"/>
                  <a:pt x="1562519" y="1944330"/>
                  <a:pt x="1562519" y="1913783"/>
                </a:cubicBezTo>
                <a:cubicBezTo>
                  <a:pt x="1562519" y="1883236"/>
                  <a:pt x="1585606" y="1858472"/>
                  <a:pt x="1614080" y="1858472"/>
                </a:cubicBezTo>
                <a:close/>
                <a:moveTo>
                  <a:pt x="4912497" y="1848989"/>
                </a:moveTo>
                <a:cubicBezTo>
                  <a:pt x="4948741" y="1848989"/>
                  <a:pt x="4978122" y="1879413"/>
                  <a:pt x="4978122" y="1916943"/>
                </a:cubicBezTo>
                <a:cubicBezTo>
                  <a:pt x="4978122" y="1954474"/>
                  <a:pt x="4948741" y="1984898"/>
                  <a:pt x="4912497" y="1984898"/>
                </a:cubicBezTo>
                <a:cubicBezTo>
                  <a:pt x="4876253" y="1984898"/>
                  <a:pt x="4846872" y="1954474"/>
                  <a:pt x="4846872" y="1916943"/>
                </a:cubicBezTo>
                <a:cubicBezTo>
                  <a:pt x="4846872" y="1879413"/>
                  <a:pt x="4876253" y="1848989"/>
                  <a:pt x="4912497" y="1848989"/>
                </a:cubicBezTo>
                <a:close/>
                <a:moveTo>
                  <a:pt x="4470309" y="1848989"/>
                </a:moveTo>
                <a:cubicBezTo>
                  <a:pt x="4509142" y="1848989"/>
                  <a:pt x="4540623" y="1879413"/>
                  <a:pt x="4540623" y="1916943"/>
                </a:cubicBezTo>
                <a:cubicBezTo>
                  <a:pt x="4540623" y="1954474"/>
                  <a:pt x="4509142" y="1984898"/>
                  <a:pt x="4470309" y="1984898"/>
                </a:cubicBezTo>
                <a:cubicBezTo>
                  <a:pt x="4431476" y="1984898"/>
                  <a:pt x="4399995" y="1954474"/>
                  <a:pt x="4399995" y="1916943"/>
                </a:cubicBezTo>
                <a:cubicBezTo>
                  <a:pt x="4399995" y="1879413"/>
                  <a:pt x="4431476" y="1848989"/>
                  <a:pt x="4470309" y="1848989"/>
                </a:cubicBezTo>
                <a:close/>
                <a:moveTo>
                  <a:pt x="2717180" y="1848989"/>
                </a:moveTo>
                <a:cubicBezTo>
                  <a:pt x="2756013" y="1848989"/>
                  <a:pt x="2787494" y="1881537"/>
                  <a:pt x="2787494" y="1921685"/>
                </a:cubicBezTo>
                <a:cubicBezTo>
                  <a:pt x="2787494" y="1961834"/>
                  <a:pt x="2756013" y="1994382"/>
                  <a:pt x="2717180" y="1994382"/>
                </a:cubicBezTo>
                <a:cubicBezTo>
                  <a:pt x="2678347" y="1994382"/>
                  <a:pt x="2646866" y="1961834"/>
                  <a:pt x="2646866" y="1921685"/>
                </a:cubicBezTo>
                <a:cubicBezTo>
                  <a:pt x="2646866" y="1881537"/>
                  <a:pt x="2678347" y="1848989"/>
                  <a:pt x="2717180" y="1848989"/>
                </a:cubicBezTo>
                <a:close/>
                <a:moveTo>
                  <a:pt x="2271866" y="1848989"/>
                </a:moveTo>
                <a:cubicBezTo>
                  <a:pt x="2315013" y="1848989"/>
                  <a:pt x="2349991" y="1882952"/>
                  <a:pt x="2349991" y="1924846"/>
                </a:cubicBezTo>
                <a:cubicBezTo>
                  <a:pt x="2349991" y="1966740"/>
                  <a:pt x="2315013" y="2000702"/>
                  <a:pt x="2271866" y="2000702"/>
                </a:cubicBezTo>
                <a:cubicBezTo>
                  <a:pt x="2228719" y="2000702"/>
                  <a:pt x="2193740" y="1966740"/>
                  <a:pt x="2193740" y="1924846"/>
                </a:cubicBezTo>
                <a:cubicBezTo>
                  <a:pt x="2193740" y="1882952"/>
                  <a:pt x="2228719" y="1848989"/>
                  <a:pt x="2271866" y="1848989"/>
                </a:cubicBezTo>
                <a:close/>
                <a:moveTo>
                  <a:pt x="5570309" y="1842669"/>
                </a:moveTo>
                <a:cubicBezTo>
                  <a:pt x="5600511" y="1842669"/>
                  <a:pt x="5624996" y="1868140"/>
                  <a:pt x="5624996" y="1899560"/>
                </a:cubicBezTo>
                <a:cubicBezTo>
                  <a:pt x="5624996" y="1930980"/>
                  <a:pt x="5600511" y="1956452"/>
                  <a:pt x="5570309" y="1956452"/>
                </a:cubicBezTo>
                <a:cubicBezTo>
                  <a:pt x="5540106" y="1956452"/>
                  <a:pt x="5515621" y="1930980"/>
                  <a:pt x="5515621" y="1899560"/>
                </a:cubicBezTo>
                <a:cubicBezTo>
                  <a:pt x="5515621" y="1868140"/>
                  <a:pt x="5540106" y="1842669"/>
                  <a:pt x="5570309" y="1842669"/>
                </a:cubicBezTo>
                <a:close/>
                <a:moveTo>
                  <a:pt x="548442" y="1826864"/>
                </a:moveTo>
                <a:cubicBezTo>
                  <a:pt x="554481" y="1826864"/>
                  <a:pt x="559380" y="1831816"/>
                  <a:pt x="559380" y="1837926"/>
                </a:cubicBezTo>
                <a:cubicBezTo>
                  <a:pt x="559380" y="1844037"/>
                  <a:pt x="554481" y="1848989"/>
                  <a:pt x="548442" y="1848989"/>
                </a:cubicBezTo>
                <a:cubicBezTo>
                  <a:pt x="542399" y="1848989"/>
                  <a:pt x="537502" y="1844037"/>
                  <a:pt x="537502" y="1837926"/>
                </a:cubicBezTo>
                <a:cubicBezTo>
                  <a:pt x="537502" y="1831816"/>
                  <a:pt x="542399" y="1826864"/>
                  <a:pt x="548442" y="1826864"/>
                </a:cubicBezTo>
                <a:close/>
                <a:moveTo>
                  <a:pt x="6635938" y="1804740"/>
                </a:moveTo>
                <a:cubicBezTo>
                  <a:pt x="6640253" y="1804740"/>
                  <a:pt x="6643752" y="1809694"/>
                  <a:pt x="6643752" y="1815803"/>
                </a:cubicBezTo>
                <a:cubicBezTo>
                  <a:pt x="6643752" y="1821912"/>
                  <a:pt x="6640253" y="1826865"/>
                  <a:pt x="6635938" y="1826865"/>
                </a:cubicBezTo>
                <a:cubicBezTo>
                  <a:pt x="6631624" y="1826865"/>
                  <a:pt x="6628126" y="1821912"/>
                  <a:pt x="6628126" y="1815803"/>
                </a:cubicBezTo>
                <a:cubicBezTo>
                  <a:pt x="6628126" y="1809694"/>
                  <a:pt x="6631624" y="1804740"/>
                  <a:pt x="6635938" y="1804740"/>
                </a:cubicBezTo>
                <a:close/>
                <a:moveTo>
                  <a:pt x="1373453" y="1804740"/>
                </a:moveTo>
                <a:cubicBezTo>
                  <a:pt x="1400204" y="1804740"/>
                  <a:pt x="1421893" y="1825260"/>
                  <a:pt x="1421893" y="1850571"/>
                </a:cubicBezTo>
                <a:cubicBezTo>
                  <a:pt x="1421893" y="1875882"/>
                  <a:pt x="1400204" y="1896401"/>
                  <a:pt x="1373453" y="1896401"/>
                </a:cubicBezTo>
                <a:cubicBezTo>
                  <a:pt x="1346703" y="1896401"/>
                  <a:pt x="1325015" y="1875882"/>
                  <a:pt x="1325015" y="1850571"/>
                </a:cubicBezTo>
                <a:cubicBezTo>
                  <a:pt x="1325015" y="1825260"/>
                  <a:pt x="1346703" y="1804740"/>
                  <a:pt x="1373453" y="1804740"/>
                </a:cubicBezTo>
                <a:close/>
                <a:moveTo>
                  <a:pt x="5812498" y="1788937"/>
                </a:moveTo>
                <a:cubicBezTo>
                  <a:pt x="5836661" y="1788937"/>
                  <a:pt x="5856249" y="1809457"/>
                  <a:pt x="5856249" y="1834768"/>
                </a:cubicBezTo>
                <a:cubicBezTo>
                  <a:pt x="5856249" y="1860079"/>
                  <a:pt x="5836661" y="1880598"/>
                  <a:pt x="5812498" y="1880598"/>
                </a:cubicBezTo>
                <a:cubicBezTo>
                  <a:pt x="5788335" y="1880598"/>
                  <a:pt x="5768747" y="1860079"/>
                  <a:pt x="5768747" y="1834768"/>
                </a:cubicBezTo>
                <a:cubicBezTo>
                  <a:pt x="5768747" y="1809457"/>
                  <a:pt x="5788335" y="1788937"/>
                  <a:pt x="5812498" y="1788937"/>
                </a:cubicBezTo>
                <a:close/>
                <a:moveTo>
                  <a:pt x="2899993" y="1782615"/>
                </a:moveTo>
                <a:cubicBezTo>
                  <a:pt x="2932786" y="1782615"/>
                  <a:pt x="2959369" y="1809502"/>
                  <a:pt x="2959369" y="1842669"/>
                </a:cubicBezTo>
                <a:cubicBezTo>
                  <a:pt x="2959369" y="1875835"/>
                  <a:pt x="2932786" y="1902722"/>
                  <a:pt x="2899993" y="1902722"/>
                </a:cubicBezTo>
                <a:cubicBezTo>
                  <a:pt x="2867201" y="1902722"/>
                  <a:pt x="2840618" y="1875835"/>
                  <a:pt x="2840618" y="1842669"/>
                </a:cubicBezTo>
                <a:cubicBezTo>
                  <a:pt x="2840618" y="1809502"/>
                  <a:pt x="2867201" y="1782615"/>
                  <a:pt x="2899993" y="1782615"/>
                </a:cubicBezTo>
                <a:close/>
                <a:moveTo>
                  <a:pt x="2014087" y="1782615"/>
                </a:moveTo>
                <a:cubicBezTo>
                  <a:pt x="2051190" y="1782615"/>
                  <a:pt x="2081273" y="1810916"/>
                  <a:pt x="2081273" y="1845829"/>
                </a:cubicBezTo>
                <a:cubicBezTo>
                  <a:pt x="2081273" y="1880741"/>
                  <a:pt x="2051190" y="1909043"/>
                  <a:pt x="2014087" y="1909043"/>
                </a:cubicBezTo>
                <a:cubicBezTo>
                  <a:pt x="1976975" y="1909043"/>
                  <a:pt x="1946896" y="1880741"/>
                  <a:pt x="1946896" y="1845829"/>
                </a:cubicBezTo>
                <a:cubicBezTo>
                  <a:pt x="1946896" y="1810916"/>
                  <a:pt x="1976975" y="1782615"/>
                  <a:pt x="2014087" y="1782615"/>
                </a:cubicBezTo>
                <a:close/>
                <a:moveTo>
                  <a:pt x="317177" y="1782615"/>
                </a:moveTo>
                <a:cubicBezTo>
                  <a:pt x="319768" y="1782615"/>
                  <a:pt x="321866" y="1784030"/>
                  <a:pt x="321866" y="1785775"/>
                </a:cubicBezTo>
                <a:cubicBezTo>
                  <a:pt x="321866" y="1787521"/>
                  <a:pt x="319768" y="1788936"/>
                  <a:pt x="317177" y="1788936"/>
                </a:cubicBezTo>
                <a:cubicBezTo>
                  <a:pt x="314589" y="1788936"/>
                  <a:pt x="312489" y="1787521"/>
                  <a:pt x="312489" y="1785775"/>
                </a:cubicBezTo>
                <a:cubicBezTo>
                  <a:pt x="312489" y="1784030"/>
                  <a:pt x="314589" y="1782615"/>
                  <a:pt x="317177" y="1782615"/>
                </a:cubicBezTo>
                <a:close/>
                <a:moveTo>
                  <a:pt x="4281247" y="1776294"/>
                </a:moveTo>
                <a:cubicBezTo>
                  <a:pt x="4314039" y="1776294"/>
                  <a:pt x="4340623" y="1803181"/>
                  <a:pt x="4340623" y="1836348"/>
                </a:cubicBezTo>
                <a:cubicBezTo>
                  <a:pt x="4340623" y="1869515"/>
                  <a:pt x="4314039" y="1896401"/>
                  <a:pt x="4281247" y="1896401"/>
                </a:cubicBezTo>
                <a:cubicBezTo>
                  <a:pt x="4248454" y="1896401"/>
                  <a:pt x="4221871" y="1869515"/>
                  <a:pt x="4221871" y="1836348"/>
                </a:cubicBezTo>
                <a:cubicBezTo>
                  <a:pt x="4221871" y="1803181"/>
                  <a:pt x="4248454" y="1776294"/>
                  <a:pt x="4281247" y="1776294"/>
                </a:cubicBezTo>
                <a:close/>
                <a:moveTo>
                  <a:pt x="5173436" y="1766812"/>
                </a:moveTo>
                <a:cubicBezTo>
                  <a:pt x="5210543" y="1766812"/>
                  <a:pt x="5240623" y="1797236"/>
                  <a:pt x="5240623" y="1834766"/>
                </a:cubicBezTo>
                <a:cubicBezTo>
                  <a:pt x="5240623" y="1872297"/>
                  <a:pt x="5210543" y="1902720"/>
                  <a:pt x="5173436" y="1902720"/>
                </a:cubicBezTo>
                <a:cubicBezTo>
                  <a:pt x="5136329" y="1902720"/>
                  <a:pt x="5106248" y="1872297"/>
                  <a:pt x="5106248" y="1834766"/>
                </a:cubicBezTo>
                <a:cubicBezTo>
                  <a:pt x="5106248" y="1797236"/>
                  <a:pt x="5136329" y="1766812"/>
                  <a:pt x="5173436" y="1766812"/>
                </a:cubicBezTo>
                <a:close/>
                <a:moveTo>
                  <a:pt x="6867188" y="1760491"/>
                </a:moveTo>
                <a:cubicBezTo>
                  <a:pt x="6868053" y="1760491"/>
                  <a:pt x="6868752" y="1761199"/>
                  <a:pt x="6868752" y="1762073"/>
                </a:cubicBezTo>
                <a:cubicBezTo>
                  <a:pt x="6868752" y="1762947"/>
                  <a:pt x="6868053" y="1763655"/>
                  <a:pt x="6867188" y="1763655"/>
                </a:cubicBezTo>
                <a:cubicBezTo>
                  <a:pt x="6866326" y="1763655"/>
                  <a:pt x="6865624" y="1762947"/>
                  <a:pt x="6865624" y="1762073"/>
                </a:cubicBezTo>
                <a:cubicBezTo>
                  <a:pt x="6865624" y="1761199"/>
                  <a:pt x="6866326" y="1760491"/>
                  <a:pt x="6867188" y="1760491"/>
                </a:cubicBezTo>
                <a:close/>
                <a:moveTo>
                  <a:pt x="6053125" y="1751009"/>
                </a:moveTo>
                <a:cubicBezTo>
                  <a:pt x="6063481" y="1751009"/>
                  <a:pt x="6071876" y="1759500"/>
                  <a:pt x="6071876" y="1769974"/>
                </a:cubicBezTo>
                <a:cubicBezTo>
                  <a:pt x="6071876" y="1780448"/>
                  <a:pt x="6063481" y="1788939"/>
                  <a:pt x="6053125" y="1788939"/>
                </a:cubicBezTo>
                <a:cubicBezTo>
                  <a:pt x="6042769" y="1788939"/>
                  <a:pt x="6034374" y="1780448"/>
                  <a:pt x="6034374" y="1769974"/>
                </a:cubicBezTo>
                <a:cubicBezTo>
                  <a:pt x="6034374" y="1759500"/>
                  <a:pt x="6042769" y="1751009"/>
                  <a:pt x="6053125" y="1751009"/>
                </a:cubicBezTo>
                <a:close/>
                <a:moveTo>
                  <a:pt x="1131264" y="1744688"/>
                </a:moveTo>
                <a:cubicBezTo>
                  <a:pt x="1151977" y="1744688"/>
                  <a:pt x="1168770" y="1763084"/>
                  <a:pt x="1168770" y="1785777"/>
                </a:cubicBezTo>
                <a:cubicBezTo>
                  <a:pt x="1168770" y="1808470"/>
                  <a:pt x="1151977" y="1826865"/>
                  <a:pt x="1131264" y="1826865"/>
                </a:cubicBezTo>
                <a:cubicBezTo>
                  <a:pt x="1110555" y="1826865"/>
                  <a:pt x="1093765" y="1808470"/>
                  <a:pt x="1093765" y="1785777"/>
                </a:cubicBezTo>
                <a:cubicBezTo>
                  <a:pt x="1093765" y="1763084"/>
                  <a:pt x="1110555" y="1744688"/>
                  <a:pt x="1131264" y="1744688"/>
                </a:cubicBezTo>
                <a:close/>
                <a:moveTo>
                  <a:pt x="4745310" y="1738366"/>
                </a:moveTo>
                <a:cubicBezTo>
                  <a:pt x="4784143" y="1738366"/>
                  <a:pt x="4815624" y="1770206"/>
                  <a:pt x="4815624" y="1809482"/>
                </a:cubicBezTo>
                <a:cubicBezTo>
                  <a:pt x="4815624" y="1848758"/>
                  <a:pt x="4784143" y="1880598"/>
                  <a:pt x="4745310" y="1880598"/>
                </a:cubicBezTo>
                <a:cubicBezTo>
                  <a:pt x="4706477" y="1880598"/>
                  <a:pt x="4674996" y="1848758"/>
                  <a:pt x="4674996" y="1809482"/>
                </a:cubicBezTo>
                <a:cubicBezTo>
                  <a:pt x="4674996" y="1770206"/>
                  <a:pt x="4706477" y="1738366"/>
                  <a:pt x="4745310" y="1738366"/>
                </a:cubicBezTo>
                <a:close/>
                <a:moveTo>
                  <a:pt x="2439054" y="1738366"/>
                </a:moveTo>
                <a:cubicBezTo>
                  <a:pt x="2479613" y="1738366"/>
                  <a:pt x="2512493" y="1773744"/>
                  <a:pt x="2512493" y="1817383"/>
                </a:cubicBezTo>
                <a:cubicBezTo>
                  <a:pt x="2512493" y="1861022"/>
                  <a:pt x="2479613" y="1896400"/>
                  <a:pt x="2439054" y="1896400"/>
                </a:cubicBezTo>
                <a:cubicBezTo>
                  <a:pt x="2398496" y="1896400"/>
                  <a:pt x="2365616" y="1861022"/>
                  <a:pt x="2365616" y="1817383"/>
                </a:cubicBezTo>
                <a:cubicBezTo>
                  <a:pt x="2365616" y="1773744"/>
                  <a:pt x="2398496" y="1738366"/>
                  <a:pt x="2439054" y="1738366"/>
                </a:cubicBezTo>
                <a:close/>
                <a:moveTo>
                  <a:pt x="1759391" y="1716241"/>
                </a:moveTo>
                <a:cubicBezTo>
                  <a:pt x="1790457" y="1716241"/>
                  <a:pt x="1815641" y="1741005"/>
                  <a:pt x="1815641" y="1771552"/>
                </a:cubicBezTo>
                <a:cubicBezTo>
                  <a:pt x="1815641" y="1802100"/>
                  <a:pt x="1790457" y="1826864"/>
                  <a:pt x="1759391" y="1826864"/>
                </a:cubicBezTo>
                <a:cubicBezTo>
                  <a:pt x="1728327" y="1826864"/>
                  <a:pt x="1703144" y="1802100"/>
                  <a:pt x="1703144" y="1771552"/>
                </a:cubicBezTo>
                <a:cubicBezTo>
                  <a:pt x="1703144" y="1741005"/>
                  <a:pt x="1728327" y="1716241"/>
                  <a:pt x="1759391" y="1716241"/>
                </a:cubicBezTo>
                <a:close/>
                <a:moveTo>
                  <a:pt x="4092184" y="1706760"/>
                </a:moveTo>
                <a:cubicBezTo>
                  <a:pt x="4131017" y="1706760"/>
                  <a:pt x="4162498" y="1738600"/>
                  <a:pt x="4162498" y="1777876"/>
                </a:cubicBezTo>
                <a:cubicBezTo>
                  <a:pt x="4162498" y="1817152"/>
                  <a:pt x="4131017" y="1848992"/>
                  <a:pt x="4092184" y="1848992"/>
                </a:cubicBezTo>
                <a:cubicBezTo>
                  <a:pt x="4053351" y="1848992"/>
                  <a:pt x="4021870" y="1817152"/>
                  <a:pt x="4021870" y="1777876"/>
                </a:cubicBezTo>
                <a:cubicBezTo>
                  <a:pt x="4021870" y="1738600"/>
                  <a:pt x="4053351" y="1706760"/>
                  <a:pt x="4092184" y="1706760"/>
                </a:cubicBezTo>
                <a:close/>
                <a:moveTo>
                  <a:pt x="3092181" y="1706760"/>
                </a:moveTo>
                <a:cubicBezTo>
                  <a:pt x="3132739" y="1706760"/>
                  <a:pt x="3165619" y="1740723"/>
                  <a:pt x="3165619" y="1782617"/>
                </a:cubicBezTo>
                <a:cubicBezTo>
                  <a:pt x="3165619" y="1824510"/>
                  <a:pt x="3132739" y="1858473"/>
                  <a:pt x="3092181" y="1858473"/>
                </a:cubicBezTo>
                <a:cubicBezTo>
                  <a:pt x="3051622" y="1858473"/>
                  <a:pt x="3018742" y="1824510"/>
                  <a:pt x="3018742" y="1782617"/>
                </a:cubicBezTo>
                <a:cubicBezTo>
                  <a:pt x="3018742" y="1740723"/>
                  <a:pt x="3051622" y="1706760"/>
                  <a:pt x="3092181" y="1706760"/>
                </a:cubicBezTo>
                <a:close/>
                <a:moveTo>
                  <a:pt x="6292188" y="1700439"/>
                </a:moveTo>
                <a:cubicBezTo>
                  <a:pt x="6298228" y="1700439"/>
                  <a:pt x="6303126" y="1703978"/>
                  <a:pt x="6303126" y="1708342"/>
                </a:cubicBezTo>
                <a:cubicBezTo>
                  <a:pt x="6303126" y="1712707"/>
                  <a:pt x="6298228" y="1716246"/>
                  <a:pt x="6292188" y="1716246"/>
                </a:cubicBezTo>
                <a:cubicBezTo>
                  <a:pt x="6286148" y="1716246"/>
                  <a:pt x="6281250" y="1712707"/>
                  <a:pt x="6281250" y="1708342"/>
                </a:cubicBezTo>
                <a:cubicBezTo>
                  <a:pt x="6281250" y="1703978"/>
                  <a:pt x="6286148" y="1700439"/>
                  <a:pt x="6292188" y="1700439"/>
                </a:cubicBezTo>
                <a:close/>
                <a:moveTo>
                  <a:pt x="892199" y="1700439"/>
                </a:moveTo>
                <a:cubicBezTo>
                  <a:pt x="908596" y="1700439"/>
                  <a:pt x="921886" y="1713883"/>
                  <a:pt x="921886" y="1730465"/>
                </a:cubicBezTo>
                <a:cubicBezTo>
                  <a:pt x="921886" y="1747048"/>
                  <a:pt x="908596" y="1760491"/>
                  <a:pt x="892199" y="1760491"/>
                </a:cubicBezTo>
                <a:cubicBezTo>
                  <a:pt x="875807" y="1760491"/>
                  <a:pt x="862513" y="1747048"/>
                  <a:pt x="862513" y="1730465"/>
                </a:cubicBezTo>
                <a:cubicBezTo>
                  <a:pt x="862513" y="1713883"/>
                  <a:pt x="875807" y="1700439"/>
                  <a:pt x="892199" y="1700439"/>
                </a:cubicBezTo>
                <a:close/>
                <a:moveTo>
                  <a:pt x="5429684" y="1700438"/>
                </a:moveTo>
                <a:cubicBezTo>
                  <a:pt x="5459887" y="1700438"/>
                  <a:pt x="5484372" y="1725202"/>
                  <a:pt x="5484372" y="1755749"/>
                </a:cubicBezTo>
                <a:cubicBezTo>
                  <a:pt x="5484372" y="1786297"/>
                  <a:pt x="5459887" y="1811061"/>
                  <a:pt x="5429684" y="1811061"/>
                </a:cubicBezTo>
                <a:cubicBezTo>
                  <a:pt x="5399482" y="1811061"/>
                  <a:pt x="5374997" y="1786297"/>
                  <a:pt x="5374997" y="1755749"/>
                </a:cubicBezTo>
                <a:cubicBezTo>
                  <a:pt x="5374997" y="1725202"/>
                  <a:pt x="5399482" y="1700438"/>
                  <a:pt x="5429684" y="1700438"/>
                </a:cubicBezTo>
                <a:close/>
                <a:moveTo>
                  <a:pt x="3892184" y="1668832"/>
                </a:moveTo>
                <a:cubicBezTo>
                  <a:pt x="3931016" y="1668832"/>
                  <a:pt x="3962497" y="1700672"/>
                  <a:pt x="3962497" y="1739948"/>
                </a:cubicBezTo>
                <a:cubicBezTo>
                  <a:pt x="3962497" y="1779224"/>
                  <a:pt x="3931016" y="1811064"/>
                  <a:pt x="3892184" y="1811064"/>
                </a:cubicBezTo>
                <a:cubicBezTo>
                  <a:pt x="3853351" y="1811064"/>
                  <a:pt x="3821870" y="1779224"/>
                  <a:pt x="3821870" y="1739948"/>
                </a:cubicBezTo>
                <a:cubicBezTo>
                  <a:pt x="3821870" y="1700672"/>
                  <a:pt x="3853351" y="1668832"/>
                  <a:pt x="3892184" y="1668832"/>
                </a:cubicBezTo>
                <a:close/>
                <a:moveTo>
                  <a:pt x="3289056" y="1668832"/>
                </a:moveTo>
                <a:cubicBezTo>
                  <a:pt x="3327889" y="1668832"/>
                  <a:pt x="3359370" y="1700672"/>
                  <a:pt x="3359370" y="1739948"/>
                </a:cubicBezTo>
                <a:cubicBezTo>
                  <a:pt x="3359370" y="1779224"/>
                  <a:pt x="3327889" y="1811064"/>
                  <a:pt x="3289056" y="1811064"/>
                </a:cubicBezTo>
                <a:cubicBezTo>
                  <a:pt x="3250224" y="1811064"/>
                  <a:pt x="3218743" y="1779224"/>
                  <a:pt x="3218743" y="1739948"/>
                </a:cubicBezTo>
                <a:cubicBezTo>
                  <a:pt x="3218743" y="1700672"/>
                  <a:pt x="3250224" y="1668832"/>
                  <a:pt x="3289056" y="1668832"/>
                </a:cubicBezTo>
                <a:close/>
                <a:moveTo>
                  <a:pt x="2170303" y="1653029"/>
                </a:moveTo>
                <a:cubicBezTo>
                  <a:pt x="2207410" y="1653029"/>
                  <a:pt x="2237490" y="1683452"/>
                  <a:pt x="2237490" y="1720983"/>
                </a:cubicBezTo>
                <a:cubicBezTo>
                  <a:pt x="2237490" y="1758513"/>
                  <a:pt x="2207410" y="1788937"/>
                  <a:pt x="2170303" y="1788937"/>
                </a:cubicBezTo>
                <a:cubicBezTo>
                  <a:pt x="2133196" y="1788937"/>
                  <a:pt x="2103115" y="1758513"/>
                  <a:pt x="2103115" y="1720983"/>
                </a:cubicBezTo>
                <a:cubicBezTo>
                  <a:pt x="2103115" y="1683452"/>
                  <a:pt x="2133196" y="1653029"/>
                  <a:pt x="2170303" y="1653029"/>
                </a:cubicBezTo>
                <a:close/>
                <a:moveTo>
                  <a:pt x="659381" y="1646708"/>
                </a:moveTo>
                <a:cubicBezTo>
                  <a:pt x="669736" y="1646708"/>
                  <a:pt x="678131" y="1655199"/>
                  <a:pt x="678131" y="1665673"/>
                </a:cubicBezTo>
                <a:cubicBezTo>
                  <a:pt x="678131" y="1676147"/>
                  <a:pt x="669736" y="1684638"/>
                  <a:pt x="659381" y="1684638"/>
                </a:cubicBezTo>
                <a:cubicBezTo>
                  <a:pt x="649025" y="1684638"/>
                  <a:pt x="640630" y="1676147"/>
                  <a:pt x="640630" y="1665673"/>
                </a:cubicBezTo>
                <a:cubicBezTo>
                  <a:pt x="640630" y="1655199"/>
                  <a:pt x="649025" y="1646708"/>
                  <a:pt x="659381" y="1646708"/>
                </a:cubicBezTo>
                <a:close/>
                <a:moveTo>
                  <a:pt x="5012498" y="1646707"/>
                </a:moveTo>
                <a:cubicBezTo>
                  <a:pt x="5047017" y="1646707"/>
                  <a:pt x="5074999" y="1675715"/>
                  <a:pt x="5074999" y="1711500"/>
                </a:cubicBezTo>
                <a:cubicBezTo>
                  <a:pt x="5074999" y="1747286"/>
                  <a:pt x="5047017" y="1776294"/>
                  <a:pt x="5012498" y="1776294"/>
                </a:cubicBezTo>
                <a:cubicBezTo>
                  <a:pt x="4977980" y="1776294"/>
                  <a:pt x="4949997" y="1747286"/>
                  <a:pt x="4949997" y="1711500"/>
                </a:cubicBezTo>
                <a:cubicBezTo>
                  <a:pt x="4949997" y="1675715"/>
                  <a:pt x="4977980" y="1646707"/>
                  <a:pt x="5012498" y="1646707"/>
                </a:cubicBezTo>
                <a:close/>
                <a:moveTo>
                  <a:pt x="3695306" y="1646707"/>
                </a:moveTo>
                <a:cubicBezTo>
                  <a:pt x="3732413" y="1646707"/>
                  <a:pt x="3762494" y="1678547"/>
                  <a:pt x="3762494" y="1717823"/>
                </a:cubicBezTo>
                <a:cubicBezTo>
                  <a:pt x="3762494" y="1757098"/>
                  <a:pt x="3732413" y="1788939"/>
                  <a:pt x="3695306" y="1788939"/>
                </a:cubicBezTo>
                <a:cubicBezTo>
                  <a:pt x="3658200" y="1788939"/>
                  <a:pt x="3628119" y="1757098"/>
                  <a:pt x="3628119" y="1717823"/>
                </a:cubicBezTo>
                <a:cubicBezTo>
                  <a:pt x="3628119" y="1678547"/>
                  <a:pt x="3658200" y="1646707"/>
                  <a:pt x="3695306" y="1646707"/>
                </a:cubicBezTo>
                <a:close/>
                <a:moveTo>
                  <a:pt x="3489057" y="1646707"/>
                </a:moveTo>
                <a:cubicBezTo>
                  <a:pt x="3527890" y="1646707"/>
                  <a:pt x="3559371" y="1678547"/>
                  <a:pt x="3559371" y="1717823"/>
                </a:cubicBezTo>
                <a:cubicBezTo>
                  <a:pt x="3559371" y="1757098"/>
                  <a:pt x="3527890" y="1788939"/>
                  <a:pt x="3489057" y="1788939"/>
                </a:cubicBezTo>
                <a:cubicBezTo>
                  <a:pt x="3450224" y="1788939"/>
                  <a:pt x="3418743" y="1757098"/>
                  <a:pt x="3418743" y="1717823"/>
                </a:cubicBezTo>
                <a:cubicBezTo>
                  <a:pt x="3418743" y="1678547"/>
                  <a:pt x="3450224" y="1646707"/>
                  <a:pt x="3489057" y="1646707"/>
                </a:cubicBezTo>
                <a:close/>
                <a:moveTo>
                  <a:pt x="1509390" y="1646707"/>
                </a:moveTo>
                <a:cubicBezTo>
                  <a:pt x="1538733" y="1646707"/>
                  <a:pt x="1562519" y="1670056"/>
                  <a:pt x="1562519" y="1698858"/>
                </a:cubicBezTo>
                <a:cubicBezTo>
                  <a:pt x="1562519" y="1727660"/>
                  <a:pt x="1538733" y="1751009"/>
                  <a:pt x="1509390" y="1751009"/>
                </a:cubicBezTo>
                <a:cubicBezTo>
                  <a:pt x="1480052" y="1751009"/>
                  <a:pt x="1456265" y="1727660"/>
                  <a:pt x="1456265" y="1698858"/>
                </a:cubicBezTo>
                <a:cubicBezTo>
                  <a:pt x="1456265" y="1670056"/>
                  <a:pt x="1480052" y="1646707"/>
                  <a:pt x="1509390" y="1646707"/>
                </a:cubicBezTo>
                <a:close/>
                <a:moveTo>
                  <a:pt x="6525002" y="1640386"/>
                </a:moveTo>
                <a:cubicBezTo>
                  <a:pt x="6528453" y="1640386"/>
                  <a:pt x="6531252" y="1643216"/>
                  <a:pt x="6531252" y="1646708"/>
                </a:cubicBezTo>
                <a:cubicBezTo>
                  <a:pt x="6531252" y="1650200"/>
                  <a:pt x="6528453" y="1653030"/>
                  <a:pt x="6525002" y="1653030"/>
                </a:cubicBezTo>
                <a:cubicBezTo>
                  <a:pt x="6521548" y="1653030"/>
                  <a:pt x="6518749" y="1650200"/>
                  <a:pt x="6518749" y="1646708"/>
                </a:cubicBezTo>
                <a:cubicBezTo>
                  <a:pt x="6518749" y="1643216"/>
                  <a:pt x="6521548" y="1640386"/>
                  <a:pt x="6525002" y="1640386"/>
                </a:cubicBezTo>
                <a:close/>
                <a:moveTo>
                  <a:pt x="4567185" y="1640386"/>
                </a:moveTo>
                <a:cubicBezTo>
                  <a:pt x="4606018" y="1640386"/>
                  <a:pt x="4637499" y="1672226"/>
                  <a:pt x="4637499" y="1711502"/>
                </a:cubicBezTo>
                <a:cubicBezTo>
                  <a:pt x="4637499" y="1750778"/>
                  <a:pt x="4606018" y="1782618"/>
                  <a:pt x="4567185" y="1782618"/>
                </a:cubicBezTo>
                <a:cubicBezTo>
                  <a:pt x="4528353" y="1782618"/>
                  <a:pt x="4496872" y="1750778"/>
                  <a:pt x="4496872" y="1711502"/>
                </a:cubicBezTo>
                <a:cubicBezTo>
                  <a:pt x="4496872" y="1672226"/>
                  <a:pt x="4528353" y="1640386"/>
                  <a:pt x="4567185" y="1640386"/>
                </a:cubicBezTo>
                <a:close/>
                <a:moveTo>
                  <a:pt x="2612492" y="1640386"/>
                </a:moveTo>
                <a:cubicBezTo>
                  <a:pt x="2655639" y="1640386"/>
                  <a:pt x="2690618" y="1675764"/>
                  <a:pt x="2690618" y="1719403"/>
                </a:cubicBezTo>
                <a:cubicBezTo>
                  <a:pt x="2690618" y="1763042"/>
                  <a:pt x="2655639" y="1798420"/>
                  <a:pt x="2612492" y="1798420"/>
                </a:cubicBezTo>
                <a:cubicBezTo>
                  <a:pt x="2569345" y="1798420"/>
                  <a:pt x="2534367" y="1763042"/>
                  <a:pt x="2534367" y="1719403"/>
                </a:cubicBezTo>
                <a:cubicBezTo>
                  <a:pt x="2534367" y="1675764"/>
                  <a:pt x="2569345" y="1640386"/>
                  <a:pt x="2612492" y="1640386"/>
                </a:cubicBezTo>
                <a:close/>
                <a:moveTo>
                  <a:pt x="5673434" y="1630903"/>
                </a:moveTo>
                <a:cubicBezTo>
                  <a:pt x="5700186" y="1630903"/>
                  <a:pt x="5721872" y="1652838"/>
                  <a:pt x="5721872" y="1679894"/>
                </a:cubicBezTo>
                <a:cubicBezTo>
                  <a:pt x="5721872" y="1706951"/>
                  <a:pt x="5700186" y="1728885"/>
                  <a:pt x="5673434" y="1728885"/>
                </a:cubicBezTo>
                <a:cubicBezTo>
                  <a:pt x="5646683" y="1728885"/>
                  <a:pt x="5624996" y="1706951"/>
                  <a:pt x="5624996" y="1679894"/>
                </a:cubicBezTo>
                <a:cubicBezTo>
                  <a:pt x="5624996" y="1652838"/>
                  <a:pt x="5646683" y="1630903"/>
                  <a:pt x="5673434" y="1630903"/>
                </a:cubicBezTo>
                <a:close/>
                <a:moveTo>
                  <a:pt x="424992" y="1602458"/>
                </a:moveTo>
                <a:cubicBezTo>
                  <a:pt x="428445" y="1602458"/>
                  <a:pt x="431244" y="1605997"/>
                  <a:pt x="431244" y="1610360"/>
                </a:cubicBezTo>
                <a:cubicBezTo>
                  <a:pt x="431244" y="1614723"/>
                  <a:pt x="428445" y="1618262"/>
                  <a:pt x="424992" y="1618262"/>
                </a:cubicBezTo>
                <a:cubicBezTo>
                  <a:pt x="421539" y="1618262"/>
                  <a:pt x="418739" y="1614723"/>
                  <a:pt x="418739" y="1610360"/>
                </a:cubicBezTo>
                <a:cubicBezTo>
                  <a:pt x="418739" y="1605997"/>
                  <a:pt x="421539" y="1602458"/>
                  <a:pt x="424992" y="1602458"/>
                </a:cubicBezTo>
                <a:close/>
                <a:moveTo>
                  <a:pt x="1260957" y="1586655"/>
                </a:moveTo>
                <a:cubicBezTo>
                  <a:pt x="1287705" y="1586655"/>
                  <a:pt x="1309390" y="1607174"/>
                  <a:pt x="1309390" y="1632485"/>
                </a:cubicBezTo>
                <a:cubicBezTo>
                  <a:pt x="1309390" y="1657796"/>
                  <a:pt x="1287705" y="1678316"/>
                  <a:pt x="1260957" y="1678316"/>
                </a:cubicBezTo>
                <a:cubicBezTo>
                  <a:pt x="1234207" y="1678316"/>
                  <a:pt x="1212520" y="1657796"/>
                  <a:pt x="1212520" y="1632485"/>
                </a:cubicBezTo>
                <a:cubicBezTo>
                  <a:pt x="1212520" y="1607174"/>
                  <a:pt x="1234207" y="1586655"/>
                  <a:pt x="1260957" y="1586655"/>
                </a:cubicBezTo>
                <a:close/>
                <a:moveTo>
                  <a:pt x="5923437" y="1580334"/>
                </a:moveTo>
                <a:cubicBezTo>
                  <a:pt x="5943285" y="1580334"/>
                  <a:pt x="5959375" y="1596607"/>
                  <a:pt x="5959375" y="1616682"/>
                </a:cubicBezTo>
                <a:cubicBezTo>
                  <a:pt x="5959375" y="1636757"/>
                  <a:pt x="5943285" y="1653030"/>
                  <a:pt x="5923437" y="1653030"/>
                </a:cubicBezTo>
                <a:cubicBezTo>
                  <a:pt x="5903588" y="1653030"/>
                  <a:pt x="5887499" y="1636757"/>
                  <a:pt x="5887499" y="1616682"/>
                </a:cubicBezTo>
                <a:cubicBezTo>
                  <a:pt x="5887499" y="1596607"/>
                  <a:pt x="5903588" y="1580334"/>
                  <a:pt x="5923437" y="1580334"/>
                </a:cubicBezTo>
                <a:close/>
                <a:moveTo>
                  <a:pt x="1910956" y="1580332"/>
                </a:moveTo>
                <a:cubicBezTo>
                  <a:pt x="1939432" y="1580332"/>
                  <a:pt x="1962516" y="1605097"/>
                  <a:pt x="1962516" y="1635644"/>
                </a:cubicBezTo>
                <a:cubicBezTo>
                  <a:pt x="1962516" y="1666191"/>
                  <a:pt x="1939432" y="1690955"/>
                  <a:pt x="1910956" y="1690955"/>
                </a:cubicBezTo>
                <a:cubicBezTo>
                  <a:pt x="1882481" y="1690955"/>
                  <a:pt x="1859391" y="1666191"/>
                  <a:pt x="1859391" y="1635644"/>
                </a:cubicBezTo>
                <a:cubicBezTo>
                  <a:pt x="1859391" y="1605097"/>
                  <a:pt x="1882481" y="1580332"/>
                  <a:pt x="1910956" y="1580332"/>
                </a:cubicBezTo>
                <a:close/>
                <a:moveTo>
                  <a:pt x="5278122" y="1564529"/>
                </a:moveTo>
                <a:cubicBezTo>
                  <a:pt x="5310915" y="1564529"/>
                  <a:pt x="5337498" y="1591416"/>
                  <a:pt x="5337498" y="1624583"/>
                </a:cubicBezTo>
                <a:cubicBezTo>
                  <a:pt x="5337498" y="1657750"/>
                  <a:pt x="5310915" y="1684636"/>
                  <a:pt x="5278122" y="1684636"/>
                </a:cubicBezTo>
                <a:cubicBezTo>
                  <a:pt x="5245329" y="1684636"/>
                  <a:pt x="5218746" y="1657750"/>
                  <a:pt x="5218746" y="1624583"/>
                </a:cubicBezTo>
                <a:cubicBezTo>
                  <a:pt x="5218746" y="1591416"/>
                  <a:pt x="5245329" y="1564529"/>
                  <a:pt x="5278122" y="1564529"/>
                </a:cubicBezTo>
                <a:close/>
                <a:moveTo>
                  <a:pt x="4382810" y="1558209"/>
                </a:moveTo>
                <a:cubicBezTo>
                  <a:pt x="4421643" y="1558209"/>
                  <a:pt x="4453124" y="1591464"/>
                  <a:pt x="4453124" y="1632485"/>
                </a:cubicBezTo>
                <a:cubicBezTo>
                  <a:pt x="4453124" y="1673506"/>
                  <a:pt x="4421643" y="1706762"/>
                  <a:pt x="4382810" y="1706762"/>
                </a:cubicBezTo>
                <a:cubicBezTo>
                  <a:pt x="4343977" y="1706762"/>
                  <a:pt x="4312496" y="1673506"/>
                  <a:pt x="4312496" y="1632485"/>
                </a:cubicBezTo>
                <a:cubicBezTo>
                  <a:pt x="4312496" y="1591464"/>
                  <a:pt x="4343977" y="1558209"/>
                  <a:pt x="4382810" y="1558209"/>
                </a:cubicBezTo>
                <a:close/>
                <a:moveTo>
                  <a:pt x="2799992" y="1558209"/>
                </a:moveTo>
                <a:cubicBezTo>
                  <a:pt x="2843139" y="1558209"/>
                  <a:pt x="2878118" y="1593586"/>
                  <a:pt x="2878118" y="1637226"/>
                </a:cubicBezTo>
                <a:cubicBezTo>
                  <a:pt x="2878118" y="1680865"/>
                  <a:pt x="2843139" y="1716243"/>
                  <a:pt x="2799992" y="1716243"/>
                </a:cubicBezTo>
                <a:cubicBezTo>
                  <a:pt x="2756845" y="1716243"/>
                  <a:pt x="2721867" y="1680865"/>
                  <a:pt x="2721867" y="1637226"/>
                </a:cubicBezTo>
                <a:cubicBezTo>
                  <a:pt x="2721867" y="1593586"/>
                  <a:pt x="2756845" y="1558209"/>
                  <a:pt x="2799992" y="1558209"/>
                </a:cubicBezTo>
                <a:close/>
                <a:moveTo>
                  <a:pt x="2342178" y="1542406"/>
                </a:moveTo>
                <a:cubicBezTo>
                  <a:pt x="2379285" y="1542406"/>
                  <a:pt x="2409366" y="1572830"/>
                  <a:pt x="2409366" y="1610360"/>
                </a:cubicBezTo>
                <a:cubicBezTo>
                  <a:pt x="2409366" y="1647890"/>
                  <a:pt x="2379285" y="1678314"/>
                  <a:pt x="2342178" y="1678314"/>
                </a:cubicBezTo>
                <a:cubicBezTo>
                  <a:pt x="2305071" y="1678314"/>
                  <a:pt x="2274990" y="1647890"/>
                  <a:pt x="2274990" y="1610360"/>
                </a:cubicBezTo>
                <a:cubicBezTo>
                  <a:pt x="2274990" y="1572830"/>
                  <a:pt x="2305071" y="1542406"/>
                  <a:pt x="2342178" y="1542406"/>
                </a:cubicBezTo>
                <a:close/>
                <a:moveTo>
                  <a:pt x="1020323" y="1542406"/>
                </a:moveTo>
                <a:cubicBezTo>
                  <a:pt x="1036722" y="1542406"/>
                  <a:pt x="1050010" y="1553727"/>
                  <a:pt x="1050010" y="1567691"/>
                </a:cubicBezTo>
                <a:cubicBezTo>
                  <a:pt x="1050010" y="1581656"/>
                  <a:pt x="1036722" y="1592977"/>
                  <a:pt x="1020323" y="1592977"/>
                </a:cubicBezTo>
                <a:cubicBezTo>
                  <a:pt x="1003929" y="1592977"/>
                  <a:pt x="990638" y="1581656"/>
                  <a:pt x="990638" y="1567691"/>
                </a:cubicBezTo>
                <a:cubicBezTo>
                  <a:pt x="990638" y="1553727"/>
                  <a:pt x="1003929" y="1542406"/>
                  <a:pt x="1020323" y="1542406"/>
                </a:cubicBezTo>
                <a:close/>
                <a:moveTo>
                  <a:pt x="6160937" y="1532923"/>
                </a:moveTo>
                <a:cubicBezTo>
                  <a:pt x="6168705" y="1532923"/>
                  <a:pt x="6175000" y="1539998"/>
                  <a:pt x="6175000" y="1548726"/>
                </a:cubicBezTo>
                <a:cubicBezTo>
                  <a:pt x="6175000" y="1557455"/>
                  <a:pt x="6168705" y="1564529"/>
                  <a:pt x="6160937" y="1564529"/>
                </a:cubicBezTo>
                <a:cubicBezTo>
                  <a:pt x="6153170" y="1564529"/>
                  <a:pt x="6146875" y="1557455"/>
                  <a:pt x="6146875" y="1548726"/>
                </a:cubicBezTo>
                <a:cubicBezTo>
                  <a:pt x="6146875" y="1539998"/>
                  <a:pt x="6153170" y="1532923"/>
                  <a:pt x="6160937" y="1532923"/>
                </a:cubicBezTo>
                <a:close/>
                <a:moveTo>
                  <a:pt x="4842185" y="1532923"/>
                </a:moveTo>
                <a:cubicBezTo>
                  <a:pt x="4877566" y="1532923"/>
                  <a:pt x="4906248" y="1563347"/>
                  <a:pt x="4906248" y="1600878"/>
                </a:cubicBezTo>
                <a:cubicBezTo>
                  <a:pt x="4906248" y="1638408"/>
                  <a:pt x="4877566" y="1668832"/>
                  <a:pt x="4842185" y="1668832"/>
                </a:cubicBezTo>
                <a:cubicBezTo>
                  <a:pt x="4806804" y="1668832"/>
                  <a:pt x="4778122" y="1638408"/>
                  <a:pt x="4778122" y="1600878"/>
                </a:cubicBezTo>
                <a:cubicBezTo>
                  <a:pt x="4778122" y="1563347"/>
                  <a:pt x="4806804" y="1532923"/>
                  <a:pt x="4842185" y="1532923"/>
                </a:cubicBezTo>
                <a:close/>
                <a:moveTo>
                  <a:pt x="1654708" y="1510798"/>
                </a:moveTo>
                <a:cubicBezTo>
                  <a:pt x="1681458" y="1510798"/>
                  <a:pt x="1703144" y="1531317"/>
                  <a:pt x="1703144" y="1556629"/>
                </a:cubicBezTo>
                <a:cubicBezTo>
                  <a:pt x="1703144" y="1581940"/>
                  <a:pt x="1681458" y="1602459"/>
                  <a:pt x="1654708" y="1602459"/>
                </a:cubicBezTo>
                <a:cubicBezTo>
                  <a:pt x="1627955" y="1602459"/>
                  <a:pt x="1606268" y="1581940"/>
                  <a:pt x="1606268" y="1556629"/>
                </a:cubicBezTo>
                <a:cubicBezTo>
                  <a:pt x="1606268" y="1531317"/>
                  <a:pt x="1627955" y="1510798"/>
                  <a:pt x="1654708" y="1510798"/>
                </a:cubicBezTo>
                <a:close/>
                <a:moveTo>
                  <a:pt x="5524997" y="1504477"/>
                </a:moveTo>
                <a:cubicBezTo>
                  <a:pt x="5547434" y="1504477"/>
                  <a:pt x="5565622" y="1522873"/>
                  <a:pt x="5565622" y="1545566"/>
                </a:cubicBezTo>
                <a:cubicBezTo>
                  <a:pt x="5565622" y="1568259"/>
                  <a:pt x="5547434" y="1586655"/>
                  <a:pt x="5524997" y="1586655"/>
                </a:cubicBezTo>
                <a:cubicBezTo>
                  <a:pt x="5502560" y="1586655"/>
                  <a:pt x="5484372" y="1568259"/>
                  <a:pt x="5484372" y="1545566"/>
                </a:cubicBezTo>
                <a:cubicBezTo>
                  <a:pt x="5484372" y="1522873"/>
                  <a:pt x="5502560" y="1504477"/>
                  <a:pt x="5524997" y="1504477"/>
                </a:cubicBezTo>
                <a:close/>
                <a:moveTo>
                  <a:pt x="4189059" y="1498155"/>
                </a:moveTo>
                <a:cubicBezTo>
                  <a:pt x="4227891" y="1498155"/>
                  <a:pt x="4259373" y="1529996"/>
                  <a:pt x="4259373" y="1569271"/>
                </a:cubicBezTo>
                <a:cubicBezTo>
                  <a:pt x="4259373" y="1608547"/>
                  <a:pt x="4227891" y="1640388"/>
                  <a:pt x="4189059" y="1640388"/>
                </a:cubicBezTo>
                <a:cubicBezTo>
                  <a:pt x="4150226" y="1640388"/>
                  <a:pt x="4118745" y="1608547"/>
                  <a:pt x="4118745" y="1569271"/>
                </a:cubicBezTo>
                <a:cubicBezTo>
                  <a:pt x="4118745" y="1529996"/>
                  <a:pt x="4150226" y="1498155"/>
                  <a:pt x="4189059" y="1498155"/>
                </a:cubicBezTo>
                <a:close/>
                <a:moveTo>
                  <a:pt x="2992181" y="1498155"/>
                </a:moveTo>
                <a:cubicBezTo>
                  <a:pt x="3034465" y="1498155"/>
                  <a:pt x="3068744" y="1532825"/>
                  <a:pt x="3068744" y="1575592"/>
                </a:cubicBezTo>
                <a:cubicBezTo>
                  <a:pt x="3068744" y="1618359"/>
                  <a:pt x="3034465" y="1653029"/>
                  <a:pt x="2992181" y="1653029"/>
                </a:cubicBezTo>
                <a:cubicBezTo>
                  <a:pt x="2949897" y="1653029"/>
                  <a:pt x="2915618" y="1618359"/>
                  <a:pt x="2915618" y="1575592"/>
                </a:cubicBezTo>
                <a:cubicBezTo>
                  <a:pt x="2915618" y="1532825"/>
                  <a:pt x="2949897" y="1498155"/>
                  <a:pt x="2992181" y="1498155"/>
                </a:cubicBezTo>
                <a:close/>
                <a:moveTo>
                  <a:pt x="781254" y="1488674"/>
                </a:moveTo>
                <a:cubicBezTo>
                  <a:pt x="789884" y="1488674"/>
                  <a:pt x="796879" y="1495749"/>
                  <a:pt x="796879" y="1504477"/>
                </a:cubicBezTo>
                <a:cubicBezTo>
                  <a:pt x="796879" y="1513206"/>
                  <a:pt x="789884" y="1520281"/>
                  <a:pt x="781254" y="1520281"/>
                </a:cubicBezTo>
                <a:cubicBezTo>
                  <a:pt x="772622" y="1520281"/>
                  <a:pt x="765628" y="1513206"/>
                  <a:pt x="765628" y="1504477"/>
                </a:cubicBezTo>
                <a:cubicBezTo>
                  <a:pt x="765628" y="1495749"/>
                  <a:pt x="772622" y="1488674"/>
                  <a:pt x="781254" y="1488674"/>
                </a:cubicBezTo>
                <a:close/>
                <a:moveTo>
                  <a:pt x="6403123" y="1482352"/>
                </a:moveTo>
                <a:cubicBezTo>
                  <a:pt x="6404849" y="1482352"/>
                  <a:pt x="6406248" y="1483767"/>
                  <a:pt x="6406248" y="1485513"/>
                </a:cubicBezTo>
                <a:cubicBezTo>
                  <a:pt x="6406248" y="1487258"/>
                  <a:pt x="6404849" y="1488673"/>
                  <a:pt x="6403123" y="1488673"/>
                </a:cubicBezTo>
                <a:cubicBezTo>
                  <a:pt x="6401398" y="1488673"/>
                  <a:pt x="6399998" y="1487258"/>
                  <a:pt x="6399998" y="1485513"/>
                </a:cubicBezTo>
                <a:cubicBezTo>
                  <a:pt x="6399998" y="1483767"/>
                  <a:pt x="6401398" y="1482352"/>
                  <a:pt x="6403123" y="1482352"/>
                </a:cubicBezTo>
                <a:close/>
                <a:moveTo>
                  <a:pt x="2070330" y="1466549"/>
                </a:moveTo>
                <a:cubicBezTo>
                  <a:pt x="2097053" y="1466549"/>
                  <a:pt x="2118740" y="1488484"/>
                  <a:pt x="2118740" y="1515540"/>
                </a:cubicBezTo>
                <a:cubicBezTo>
                  <a:pt x="2118740" y="1542597"/>
                  <a:pt x="2097053" y="1564531"/>
                  <a:pt x="2070330" y="1564531"/>
                </a:cubicBezTo>
                <a:cubicBezTo>
                  <a:pt x="2043580" y="1564531"/>
                  <a:pt x="2021894" y="1542597"/>
                  <a:pt x="2021894" y="1515540"/>
                </a:cubicBezTo>
                <a:cubicBezTo>
                  <a:pt x="2021894" y="1488484"/>
                  <a:pt x="2043580" y="1466549"/>
                  <a:pt x="2070330" y="1466549"/>
                </a:cubicBezTo>
                <a:close/>
                <a:moveTo>
                  <a:pt x="3992183" y="1460229"/>
                </a:moveTo>
                <a:cubicBezTo>
                  <a:pt x="4029290" y="1460229"/>
                  <a:pt x="4059370" y="1489945"/>
                  <a:pt x="4059370" y="1526603"/>
                </a:cubicBezTo>
                <a:cubicBezTo>
                  <a:pt x="4059370" y="1563260"/>
                  <a:pt x="4029290" y="1592977"/>
                  <a:pt x="3992183" y="1592977"/>
                </a:cubicBezTo>
                <a:cubicBezTo>
                  <a:pt x="3955076" y="1592977"/>
                  <a:pt x="3924995" y="1563260"/>
                  <a:pt x="3924995" y="1526603"/>
                </a:cubicBezTo>
                <a:cubicBezTo>
                  <a:pt x="3924995" y="1489945"/>
                  <a:pt x="3955076" y="1460229"/>
                  <a:pt x="3992183" y="1460229"/>
                </a:cubicBezTo>
                <a:close/>
                <a:moveTo>
                  <a:pt x="3192181" y="1460229"/>
                </a:moveTo>
                <a:cubicBezTo>
                  <a:pt x="3231014" y="1460229"/>
                  <a:pt x="3262495" y="1489945"/>
                  <a:pt x="3262495" y="1526603"/>
                </a:cubicBezTo>
                <a:cubicBezTo>
                  <a:pt x="3262495" y="1563260"/>
                  <a:pt x="3231014" y="1592977"/>
                  <a:pt x="3192181" y="1592977"/>
                </a:cubicBezTo>
                <a:cubicBezTo>
                  <a:pt x="3153350" y="1592977"/>
                  <a:pt x="3121868" y="1563260"/>
                  <a:pt x="3121868" y="1526603"/>
                </a:cubicBezTo>
                <a:cubicBezTo>
                  <a:pt x="3121868" y="1489945"/>
                  <a:pt x="3153350" y="1460229"/>
                  <a:pt x="3192181" y="1460229"/>
                </a:cubicBezTo>
                <a:close/>
                <a:moveTo>
                  <a:pt x="5114058" y="1450746"/>
                </a:moveTo>
                <a:cubicBezTo>
                  <a:pt x="5142535" y="1450746"/>
                  <a:pt x="5165621" y="1474803"/>
                  <a:pt x="5165621" y="1504477"/>
                </a:cubicBezTo>
                <a:cubicBezTo>
                  <a:pt x="5165621" y="1534152"/>
                  <a:pt x="5142535" y="1558209"/>
                  <a:pt x="5114058" y="1558209"/>
                </a:cubicBezTo>
                <a:cubicBezTo>
                  <a:pt x="5085581" y="1558209"/>
                  <a:pt x="5062495" y="1534152"/>
                  <a:pt x="5062495" y="1504477"/>
                </a:cubicBezTo>
                <a:cubicBezTo>
                  <a:pt x="5062495" y="1474803"/>
                  <a:pt x="5085581" y="1450746"/>
                  <a:pt x="5114058" y="1450746"/>
                </a:cubicBezTo>
                <a:close/>
                <a:moveTo>
                  <a:pt x="4664059" y="1450746"/>
                </a:moveTo>
                <a:cubicBezTo>
                  <a:pt x="4694261" y="1450746"/>
                  <a:pt x="4718746" y="1476218"/>
                  <a:pt x="4718746" y="1507638"/>
                </a:cubicBezTo>
                <a:cubicBezTo>
                  <a:pt x="4718746" y="1539058"/>
                  <a:pt x="4694261" y="1564529"/>
                  <a:pt x="4664059" y="1564529"/>
                </a:cubicBezTo>
                <a:cubicBezTo>
                  <a:pt x="4633856" y="1564529"/>
                  <a:pt x="4609371" y="1539058"/>
                  <a:pt x="4609371" y="1507638"/>
                </a:cubicBezTo>
                <a:cubicBezTo>
                  <a:pt x="4609371" y="1476218"/>
                  <a:pt x="4633856" y="1450746"/>
                  <a:pt x="4664059" y="1450746"/>
                </a:cubicBezTo>
                <a:close/>
                <a:moveTo>
                  <a:pt x="2520304" y="1450746"/>
                </a:moveTo>
                <a:cubicBezTo>
                  <a:pt x="2553960" y="1450746"/>
                  <a:pt x="2581243" y="1477633"/>
                  <a:pt x="2581243" y="1510800"/>
                </a:cubicBezTo>
                <a:cubicBezTo>
                  <a:pt x="2581243" y="1543967"/>
                  <a:pt x="2553960" y="1570853"/>
                  <a:pt x="2520304" y="1570853"/>
                </a:cubicBezTo>
                <a:cubicBezTo>
                  <a:pt x="2486649" y="1570853"/>
                  <a:pt x="2459366" y="1543967"/>
                  <a:pt x="2459366" y="1510800"/>
                </a:cubicBezTo>
                <a:cubicBezTo>
                  <a:pt x="2459366" y="1477633"/>
                  <a:pt x="2486649" y="1450746"/>
                  <a:pt x="2520304" y="1450746"/>
                </a:cubicBezTo>
                <a:close/>
                <a:moveTo>
                  <a:pt x="1403139" y="1444426"/>
                </a:moveTo>
                <a:cubicBezTo>
                  <a:pt x="1425577" y="1444426"/>
                  <a:pt x="1443762" y="1462821"/>
                  <a:pt x="1443762" y="1485514"/>
                </a:cubicBezTo>
                <a:cubicBezTo>
                  <a:pt x="1443762" y="1508207"/>
                  <a:pt x="1425577" y="1526603"/>
                  <a:pt x="1403139" y="1526603"/>
                </a:cubicBezTo>
                <a:cubicBezTo>
                  <a:pt x="1380705" y="1526603"/>
                  <a:pt x="1362517" y="1508207"/>
                  <a:pt x="1362517" y="1485514"/>
                </a:cubicBezTo>
                <a:cubicBezTo>
                  <a:pt x="1362517" y="1462821"/>
                  <a:pt x="1380705" y="1444426"/>
                  <a:pt x="1403139" y="1444426"/>
                </a:cubicBezTo>
                <a:close/>
                <a:moveTo>
                  <a:pt x="5782811" y="1434943"/>
                </a:moveTo>
                <a:cubicBezTo>
                  <a:pt x="5799206" y="1434943"/>
                  <a:pt x="5812498" y="1449094"/>
                  <a:pt x="5812498" y="1466551"/>
                </a:cubicBezTo>
                <a:cubicBezTo>
                  <a:pt x="5812498" y="1484008"/>
                  <a:pt x="5799206" y="1498158"/>
                  <a:pt x="5782811" y="1498158"/>
                </a:cubicBezTo>
                <a:cubicBezTo>
                  <a:pt x="5766415" y="1498158"/>
                  <a:pt x="5753124" y="1484008"/>
                  <a:pt x="5753124" y="1466551"/>
                </a:cubicBezTo>
                <a:cubicBezTo>
                  <a:pt x="5753124" y="1449094"/>
                  <a:pt x="5766415" y="1434943"/>
                  <a:pt x="5782811" y="1434943"/>
                </a:cubicBezTo>
                <a:close/>
                <a:moveTo>
                  <a:pt x="540613" y="1434941"/>
                </a:moveTo>
                <a:cubicBezTo>
                  <a:pt x="542340" y="1434941"/>
                  <a:pt x="543739" y="1438480"/>
                  <a:pt x="543739" y="1442844"/>
                </a:cubicBezTo>
                <a:cubicBezTo>
                  <a:pt x="543739" y="1447207"/>
                  <a:pt x="542340" y="1450746"/>
                  <a:pt x="540613" y="1450746"/>
                </a:cubicBezTo>
                <a:cubicBezTo>
                  <a:pt x="538889" y="1450746"/>
                  <a:pt x="537488" y="1447207"/>
                  <a:pt x="537488" y="1442844"/>
                </a:cubicBezTo>
                <a:cubicBezTo>
                  <a:pt x="537488" y="1438480"/>
                  <a:pt x="538889" y="1434941"/>
                  <a:pt x="540613" y="1434941"/>
                </a:cubicBezTo>
                <a:close/>
                <a:moveTo>
                  <a:pt x="3795309" y="1428621"/>
                </a:moveTo>
                <a:cubicBezTo>
                  <a:pt x="3834141" y="1428621"/>
                  <a:pt x="3865623" y="1459045"/>
                  <a:pt x="3865623" y="1496575"/>
                </a:cubicBezTo>
                <a:cubicBezTo>
                  <a:pt x="3865623" y="1534106"/>
                  <a:pt x="3834141" y="1564529"/>
                  <a:pt x="3795309" y="1564529"/>
                </a:cubicBezTo>
                <a:cubicBezTo>
                  <a:pt x="3756476" y="1564529"/>
                  <a:pt x="3724995" y="1534106"/>
                  <a:pt x="3724995" y="1496575"/>
                </a:cubicBezTo>
                <a:cubicBezTo>
                  <a:pt x="3724995" y="1459045"/>
                  <a:pt x="3756476" y="1428621"/>
                  <a:pt x="3795309" y="1428621"/>
                </a:cubicBezTo>
                <a:close/>
                <a:moveTo>
                  <a:pt x="3389056" y="1428621"/>
                </a:moveTo>
                <a:cubicBezTo>
                  <a:pt x="3426163" y="1428621"/>
                  <a:pt x="3456243" y="1460461"/>
                  <a:pt x="3456243" y="1499737"/>
                </a:cubicBezTo>
                <a:cubicBezTo>
                  <a:pt x="3456243" y="1539013"/>
                  <a:pt x="3426163" y="1570853"/>
                  <a:pt x="3389056" y="1570853"/>
                </a:cubicBezTo>
                <a:cubicBezTo>
                  <a:pt x="3351949" y="1570853"/>
                  <a:pt x="3321868" y="1539013"/>
                  <a:pt x="3321868" y="1499737"/>
                </a:cubicBezTo>
                <a:cubicBezTo>
                  <a:pt x="3321868" y="1460461"/>
                  <a:pt x="3351949" y="1428621"/>
                  <a:pt x="3389056" y="1428621"/>
                </a:cubicBezTo>
                <a:close/>
                <a:moveTo>
                  <a:pt x="3589056" y="1422300"/>
                </a:moveTo>
                <a:cubicBezTo>
                  <a:pt x="3626164" y="1422300"/>
                  <a:pt x="3656244" y="1452724"/>
                  <a:pt x="3656244" y="1490255"/>
                </a:cubicBezTo>
                <a:cubicBezTo>
                  <a:pt x="3656244" y="1527785"/>
                  <a:pt x="3626164" y="1558209"/>
                  <a:pt x="3589056" y="1558209"/>
                </a:cubicBezTo>
                <a:cubicBezTo>
                  <a:pt x="3551949" y="1558209"/>
                  <a:pt x="3521868" y="1527785"/>
                  <a:pt x="3521868" y="1490255"/>
                </a:cubicBezTo>
                <a:cubicBezTo>
                  <a:pt x="3521868" y="1452724"/>
                  <a:pt x="3551949" y="1422300"/>
                  <a:pt x="3589056" y="1422300"/>
                </a:cubicBezTo>
                <a:close/>
                <a:moveTo>
                  <a:pt x="6028125" y="1384372"/>
                </a:moveTo>
                <a:cubicBezTo>
                  <a:pt x="6036755" y="1384372"/>
                  <a:pt x="6043749" y="1390739"/>
                  <a:pt x="6043749" y="1398595"/>
                </a:cubicBezTo>
                <a:cubicBezTo>
                  <a:pt x="6043749" y="1406451"/>
                  <a:pt x="6036755" y="1412818"/>
                  <a:pt x="6028125" y="1412818"/>
                </a:cubicBezTo>
                <a:cubicBezTo>
                  <a:pt x="6019495" y="1412818"/>
                  <a:pt x="6012500" y="1406451"/>
                  <a:pt x="6012500" y="1398595"/>
                </a:cubicBezTo>
                <a:cubicBezTo>
                  <a:pt x="6012500" y="1390739"/>
                  <a:pt x="6019495" y="1384372"/>
                  <a:pt x="6028125" y="1384372"/>
                </a:cubicBezTo>
                <a:close/>
                <a:moveTo>
                  <a:pt x="1153135" y="1374891"/>
                </a:moveTo>
                <a:cubicBezTo>
                  <a:pt x="1173849" y="1374891"/>
                  <a:pt x="1190638" y="1391872"/>
                  <a:pt x="1190638" y="1412819"/>
                </a:cubicBezTo>
                <a:cubicBezTo>
                  <a:pt x="1190638" y="1433767"/>
                  <a:pt x="1173849" y="1450748"/>
                  <a:pt x="1153135" y="1450748"/>
                </a:cubicBezTo>
                <a:cubicBezTo>
                  <a:pt x="1132428" y="1450748"/>
                  <a:pt x="1115639" y="1433767"/>
                  <a:pt x="1115639" y="1412819"/>
                </a:cubicBezTo>
                <a:cubicBezTo>
                  <a:pt x="1115639" y="1391872"/>
                  <a:pt x="1132428" y="1374891"/>
                  <a:pt x="1153135" y="1374891"/>
                </a:cubicBezTo>
                <a:close/>
                <a:moveTo>
                  <a:pt x="1810957" y="1374890"/>
                </a:moveTo>
                <a:cubicBezTo>
                  <a:pt x="1837708" y="1374890"/>
                  <a:pt x="1859395" y="1396824"/>
                  <a:pt x="1859395" y="1423880"/>
                </a:cubicBezTo>
                <a:cubicBezTo>
                  <a:pt x="1859395" y="1450937"/>
                  <a:pt x="1837708" y="1472871"/>
                  <a:pt x="1810957" y="1472871"/>
                </a:cubicBezTo>
                <a:cubicBezTo>
                  <a:pt x="1784204" y="1472871"/>
                  <a:pt x="1762516" y="1450937"/>
                  <a:pt x="1762516" y="1423880"/>
                </a:cubicBezTo>
                <a:cubicBezTo>
                  <a:pt x="1762516" y="1396824"/>
                  <a:pt x="1784204" y="1374890"/>
                  <a:pt x="1810957" y="1374890"/>
                </a:cubicBezTo>
                <a:close/>
                <a:moveTo>
                  <a:pt x="4478121" y="1368569"/>
                </a:moveTo>
                <a:cubicBezTo>
                  <a:pt x="4509186" y="1368569"/>
                  <a:pt x="4534370" y="1394041"/>
                  <a:pt x="4534370" y="1425461"/>
                </a:cubicBezTo>
                <a:cubicBezTo>
                  <a:pt x="4534370" y="1456881"/>
                  <a:pt x="4509186" y="1482352"/>
                  <a:pt x="4478121" y="1482352"/>
                </a:cubicBezTo>
                <a:cubicBezTo>
                  <a:pt x="4447055" y="1482352"/>
                  <a:pt x="4421871" y="1456881"/>
                  <a:pt x="4421871" y="1425461"/>
                </a:cubicBezTo>
                <a:cubicBezTo>
                  <a:pt x="4421871" y="1394041"/>
                  <a:pt x="4447055" y="1368569"/>
                  <a:pt x="4478121" y="1368569"/>
                </a:cubicBezTo>
                <a:close/>
                <a:moveTo>
                  <a:pt x="5373435" y="1368567"/>
                </a:moveTo>
                <a:cubicBezTo>
                  <a:pt x="5398460" y="1368567"/>
                  <a:pt x="5418748" y="1389087"/>
                  <a:pt x="5418748" y="1414398"/>
                </a:cubicBezTo>
                <a:cubicBezTo>
                  <a:pt x="5418748" y="1439709"/>
                  <a:pt x="5398460" y="1460229"/>
                  <a:pt x="5373435" y="1460229"/>
                </a:cubicBezTo>
                <a:cubicBezTo>
                  <a:pt x="5348409" y="1460229"/>
                  <a:pt x="5328121" y="1439709"/>
                  <a:pt x="5328121" y="1414398"/>
                </a:cubicBezTo>
                <a:cubicBezTo>
                  <a:pt x="5328121" y="1389087"/>
                  <a:pt x="5348409" y="1368567"/>
                  <a:pt x="5373435" y="1368567"/>
                </a:cubicBezTo>
                <a:close/>
                <a:moveTo>
                  <a:pt x="2706242" y="1362247"/>
                </a:moveTo>
                <a:cubicBezTo>
                  <a:pt x="2742487" y="1362247"/>
                  <a:pt x="2771867" y="1392671"/>
                  <a:pt x="2771867" y="1430201"/>
                </a:cubicBezTo>
                <a:cubicBezTo>
                  <a:pt x="2771867" y="1467731"/>
                  <a:pt x="2742487" y="1498155"/>
                  <a:pt x="2706242" y="1498155"/>
                </a:cubicBezTo>
                <a:cubicBezTo>
                  <a:pt x="2669998" y="1498155"/>
                  <a:pt x="2640617" y="1467731"/>
                  <a:pt x="2640617" y="1430201"/>
                </a:cubicBezTo>
                <a:cubicBezTo>
                  <a:pt x="2640617" y="1392671"/>
                  <a:pt x="2669998" y="1362247"/>
                  <a:pt x="2706242" y="1362247"/>
                </a:cubicBezTo>
                <a:close/>
                <a:moveTo>
                  <a:pt x="2242177" y="1352764"/>
                </a:moveTo>
                <a:cubicBezTo>
                  <a:pt x="2272380" y="1352764"/>
                  <a:pt x="2296864" y="1376821"/>
                  <a:pt x="2296864" y="1406496"/>
                </a:cubicBezTo>
                <a:cubicBezTo>
                  <a:pt x="2296864" y="1436170"/>
                  <a:pt x="2272380" y="1460227"/>
                  <a:pt x="2242177" y="1460227"/>
                </a:cubicBezTo>
                <a:cubicBezTo>
                  <a:pt x="2211974" y="1460227"/>
                  <a:pt x="2187490" y="1436170"/>
                  <a:pt x="2187490" y="1406496"/>
                </a:cubicBezTo>
                <a:cubicBezTo>
                  <a:pt x="2187490" y="1376821"/>
                  <a:pt x="2211974" y="1352764"/>
                  <a:pt x="2242177" y="1352764"/>
                </a:cubicBezTo>
                <a:close/>
                <a:moveTo>
                  <a:pt x="4942183" y="1340122"/>
                </a:moveTo>
                <a:cubicBezTo>
                  <a:pt x="4970660" y="1340122"/>
                  <a:pt x="4993746" y="1364886"/>
                  <a:pt x="4993746" y="1395433"/>
                </a:cubicBezTo>
                <a:cubicBezTo>
                  <a:pt x="4993746" y="1425980"/>
                  <a:pt x="4970660" y="1450745"/>
                  <a:pt x="4942183" y="1450745"/>
                </a:cubicBezTo>
                <a:cubicBezTo>
                  <a:pt x="4913706" y="1450745"/>
                  <a:pt x="4890620" y="1425980"/>
                  <a:pt x="4890620" y="1395433"/>
                </a:cubicBezTo>
                <a:cubicBezTo>
                  <a:pt x="4890620" y="1364886"/>
                  <a:pt x="4913706" y="1340122"/>
                  <a:pt x="4942183" y="1340122"/>
                </a:cubicBezTo>
                <a:close/>
                <a:moveTo>
                  <a:pt x="6273436" y="1324320"/>
                </a:moveTo>
                <a:cubicBezTo>
                  <a:pt x="6277751" y="1324320"/>
                  <a:pt x="6281250" y="1325735"/>
                  <a:pt x="6281250" y="1327480"/>
                </a:cubicBezTo>
                <a:cubicBezTo>
                  <a:pt x="6281250" y="1329226"/>
                  <a:pt x="6277751" y="1330641"/>
                  <a:pt x="6273436" y="1330641"/>
                </a:cubicBezTo>
                <a:cubicBezTo>
                  <a:pt x="6269122" y="1330641"/>
                  <a:pt x="6265624" y="1329226"/>
                  <a:pt x="6265624" y="1327480"/>
                </a:cubicBezTo>
                <a:cubicBezTo>
                  <a:pt x="6265624" y="1325735"/>
                  <a:pt x="6269122" y="1324320"/>
                  <a:pt x="6273436" y="1324320"/>
                </a:cubicBezTo>
                <a:close/>
                <a:moveTo>
                  <a:pt x="910944" y="1324320"/>
                </a:moveTo>
                <a:cubicBezTo>
                  <a:pt x="925614" y="1324320"/>
                  <a:pt x="937506" y="1335641"/>
                  <a:pt x="937506" y="1349606"/>
                </a:cubicBezTo>
                <a:cubicBezTo>
                  <a:pt x="937506" y="1363570"/>
                  <a:pt x="925614" y="1374891"/>
                  <a:pt x="910944" y="1374891"/>
                </a:cubicBezTo>
                <a:cubicBezTo>
                  <a:pt x="896272" y="1374891"/>
                  <a:pt x="884378" y="1363570"/>
                  <a:pt x="884378" y="1349606"/>
                </a:cubicBezTo>
                <a:cubicBezTo>
                  <a:pt x="884378" y="1335641"/>
                  <a:pt x="896272" y="1324320"/>
                  <a:pt x="910944" y="1324320"/>
                </a:cubicBezTo>
                <a:close/>
                <a:moveTo>
                  <a:pt x="1551581" y="1302195"/>
                </a:moveTo>
                <a:cubicBezTo>
                  <a:pt x="1578332" y="1302195"/>
                  <a:pt x="1600019" y="1322007"/>
                  <a:pt x="1600019" y="1346445"/>
                </a:cubicBezTo>
                <a:cubicBezTo>
                  <a:pt x="1600019" y="1370884"/>
                  <a:pt x="1578332" y="1390696"/>
                  <a:pt x="1551581" y="1390696"/>
                </a:cubicBezTo>
                <a:cubicBezTo>
                  <a:pt x="1524826" y="1390696"/>
                  <a:pt x="1503141" y="1370884"/>
                  <a:pt x="1503141" y="1346445"/>
                </a:cubicBezTo>
                <a:cubicBezTo>
                  <a:pt x="1503141" y="1322007"/>
                  <a:pt x="1524826" y="1302195"/>
                  <a:pt x="1551581" y="1302195"/>
                </a:cubicBezTo>
                <a:close/>
                <a:moveTo>
                  <a:pt x="5629686" y="1292712"/>
                </a:moveTo>
                <a:cubicBezTo>
                  <a:pt x="5652986" y="1292712"/>
                  <a:pt x="5671874" y="1311108"/>
                  <a:pt x="5671874" y="1333801"/>
                </a:cubicBezTo>
                <a:cubicBezTo>
                  <a:pt x="5671874" y="1356494"/>
                  <a:pt x="5652986" y="1374890"/>
                  <a:pt x="5629686" y="1374890"/>
                </a:cubicBezTo>
                <a:cubicBezTo>
                  <a:pt x="5606386" y="1374890"/>
                  <a:pt x="5587499" y="1356494"/>
                  <a:pt x="5587499" y="1333801"/>
                </a:cubicBezTo>
                <a:cubicBezTo>
                  <a:pt x="5587499" y="1311108"/>
                  <a:pt x="5606386" y="1292712"/>
                  <a:pt x="5629686" y="1292712"/>
                </a:cubicBezTo>
                <a:close/>
                <a:moveTo>
                  <a:pt x="4284371" y="1292712"/>
                </a:moveTo>
                <a:cubicBezTo>
                  <a:pt x="4318890" y="1292712"/>
                  <a:pt x="4346872" y="1321721"/>
                  <a:pt x="4346872" y="1357506"/>
                </a:cubicBezTo>
                <a:cubicBezTo>
                  <a:pt x="4346872" y="1393291"/>
                  <a:pt x="4318890" y="1422300"/>
                  <a:pt x="4284371" y="1422300"/>
                </a:cubicBezTo>
                <a:cubicBezTo>
                  <a:pt x="4249853" y="1422300"/>
                  <a:pt x="4221871" y="1393291"/>
                  <a:pt x="4221871" y="1357506"/>
                </a:cubicBezTo>
                <a:cubicBezTo>
                  <a:pt x="4221871" y="1321721"/>
                  <a:pt x="4249853" y="1292712"/>
                  <a:pt x="4284371" y="1292712"/>
                </a:cubicBezTo>
                <a:close/>
                <a:moveTo>
                  <a:pt x="2895306" y="1292712"/>
                </a:moveTo>
                <a:cubicBezTo>
                  <a:pt x="2934139" y="1292712"/>
                  <a:pt x="2965620" y="1324553"/>
                  <a:pt x="2965620" y="1363829"/>
                </a:cubicBezTo>
                <a:cubicBezTo>
                  <a:pt x="2965620" y="1403104"/>
                  <a:pt x="2934139" y="1434945"/>
                  <a:pt x="2895306" y="1434945"/>
                </a:cubicBezTo>
                <a:cubicBezTo>
                  <a:pt x="2856474" y="1434945"/>
                  <a:pt x="2824993" y="1403104"/>
                  <a:pt x="2824993" y="1363829"/>
                </a:cubicBezTo>
                <a:cubicBezTo>
                  <a:pt x="2824993" y="1324553"/>
                  <a:pt x="2856474" y="1292712"/>
                  <a:pt x="2895306" y="1292712"/>
                </a:cubicBezTo>
                <a:close/>
                <a:moveTo>
                  <a:pt x="1975019" y="1270587"/>
                </a:moveTo>
                <a:cubicBezTo>
                  <a:pt x="1997453" y="1270587"/>
                  <a:pt x="2015641" y="1287568"/>
                  <a:pt x="2015641" y="1308515"/>
                </a:cubicBezTo>
                <a:cubicBezTo>
                  <a:pt x="2015641" y="1329463"/>
                  <a:pt x="1997453" y="1346444"/>
                  <a:pt x="1975019" y="1346444"/>
                </a:cubicBezTo>
                <a:cubicBezTo>
                  <a:pt x="1952579" y="1346444"/>
                  <a:pt x="1934394" y="1329463"/>
                  <a:pt x="1934394" y="1308515"/>
                </a:cubicBezTo>
                <a:cubicBezTo>
                  <a:pt x="1934394" y="1287568"/>
                  <a:pt x="1952579" y="1270587"/>
                  <a:pt x="1975019" y="1270587"/>
                </a:cubicBezTo>
                <a:close/>
                <a:moveTo>
                  <a:pt x="667176" y="1270587"/>
                </a:moveTo>
                <a:cubicBezTo>
                  <a:pt x="673218" y="1270587"/>
                  <a:pt x="678114" y="1275539"/>
                  <a:pt x="678114" y="1281650"/>
                </a:cubicBezTo>
                <a:cubicBezTo>
                  <a:pt x="678114" y="1287760"/>
                  <a:pt x="673218" y="1292712"/>
                  <a:pt x="667176" y="1292712"/>
                </a:cubicBezTo>
                <a:cubicBezTo>
                  <a:pt x="661135" y="1292712"/>
                  <a:pt x="656238" y="1287760"/>
                  <a:pt x="656238" y="1281650"/>
                </a:cubicBezTo>
                <a:cubicBezTo>
                  <a:pt x="656238" y="1275539"/>
                  <a:pt x="661135" y="1270587"/>
                  <a:pt x="667176" y="1270587"/>
                </a:cubicBezTo>
                <a:close/>
                <a:moveTo>
                  <a:pt x="2420303" y="1264267"/>
                </a:moveTo>
                <a:cubicBezTo>
                  <a:pt x="2447055" y="1264267"/>
                  <a:pt x="2468742" y="1286201"/>
                  <a:pt x="2468742" y="1313258"/>
                </a:cubicBezTo>
                <a:cubicBezTo>
                  <a:pt x="2468742" y="1340314"/>
                  <a:pt x="2447055" y="1362248"/>
                  <a:pt x="2420303" y="1362248"/>
                </a:cubicBezTo>
                <a:cubicBezTo>
                  <a:pt x="2393553" y="1362248"/>
                  <a:pt x="2371865" y="1340314"/>
                  <a:pt x="2371865" y="1313258"/>
                </a:cubicBezTo>
                <a:cubicBezTo>
                  <a:pt x="2371865" y="1286201"/>
                  <a:pt x="2393553" y="1264267"/>
                  <a:pt x="2420303" y="1264267"/>
                </a:cubicBezTo>
                <a:close/>
                <a:moveTo>
                  <a:pt x="5209371" y="1254784"/>
                </a:moveTo>
                <a:cubicBezTo>
                  <a:pt x="5230082" y="1254784"/>
                  <a:pt x="5246871" y="1273887"/>
                  <a:pt x="5246871" y="1297453"/>
                </a:cubicBezTo>
                <a:cubicBezTo>
                  <a:pt x="5246871" y="1321019"/>
                  <a:pt x="5230082" y="1340122"/>
                  <a:pt x="5209371" y="1340122"/>
                </a:cubicBezTo>
                <a:cubicBezTo>
                  <a:pt x="5188659" y="1340122"/>
                  <a:pt x="5171870" y="1321019"/>
                  <a:pt x="5171870" y="1297453"/>
                </a:cubicBezTo>
                <a:cubicBezTo>
                  <a:pt x="5171870" y="1273887"/>
                  <a:pt x="5188659" y="1254784"/>
                  <a:pt x="5209371" y="1254784"/>
                </a:cubicBezTo>
                <a:close/>
                <a:moveTo>
                  <a:pt x="4764058" y="1254784"/>
                </a:moveTo>
                <a:cubicBezTo>
                  <a:pt x="4789084" y="1254784"/>
                  <a:pt x="4809372" y="1275304"/>
                  <a:pt x="4809372" y="1300615"/>
                </a:cubicBezTo>
                <a:cubicBezTo>
                  <a:pt x="4809372" y="1325926"/>
                  <a:pt x="4789084" y="1346445"/>
                  <a:pt x="4764058" y="1346445"/>
                </a:cubicBezTo>
                <a:cubicBezTo>
                  <a:pt x="4739032" y="1346445"/>
                  <a:pt x="4718744" y="1325926"/>
                  <a:pt x="4718744" y="1300615"/>
                </a:cubicBezTo>
                <a:cubicBezTo>
                  <a:pt x="4718744" y="1275304"/>
                  <a:pt x="4739032" y="1254784"/>
                  <a:pt x="4764058" y="1254784"/>
                </a:cubicBezTo>
                <a:close/>
                <a:moveTo>
                  <a:pt x="4092182" y="1254784"/>
                </a:moveTo>
                <a:cubicBezTo>
                  <a:pt x="4122385" y="1254784"/>
                  <a:pt x="4146870" y="1280256"/>
                  <a:pt x="4146870" y="1311676"/>
                </a:cubicBezTo>
                <a:cubicBezTo>
                  <a:pt x="4146870" y="1343096"/>
                  <a:pt x="4122385" y="1368567"/>
                  <a:pt x="4092182" y="1368567"/>
                </a:cubicBezTo>
                <a:cubicBezTo>
                  <a:pt x="4061980" y="1368567"/>
                  <a:pt x="4037495" y="1343096"/>
                  <a:pt x="4037495" y="1311676"/>
                </a:cubicBezTo>
                <a:cubicBezTo>
                  <a:pt x="4037495" y="1280256"/>
                  <a:pt x="4061980" y="1254784"/>
                  <a:pt x="4092182" y="1254784"/>
                </a:cubicBezTo>
                <a:close/>
                <a:moveTo>
                  <a:pt x="3089054" y="1254784"/>
                </a:moveTo>
                <a:cubicBezTo>
                  <a:pt x="3119257" y="1254784"/>
                  <a:pt x="3143742" y="1281671"/>
                  <a:pt x="3143742" y="1314838"/>
                </a:cubicBezTo>
                <a:cubicBezTo>
                  <a:pt x="3143742" y="1348005"/>
                  <a:pt x="3119257" y="1374891"/>
                  <a:pt x="3089054" y="1374891"/>
                </a:cubicBezTo>
                <a:cubicBezTo>
                  <a:pt x="3058852" y="1374891"/>
                  <a:pt x="3034368" y="1348005"/>
                  <a:pt x="3034368" y="1314838"/>
                </a:cubicBezTo>
                <a:cubicBezTo>
                  <a:pt x="3034368" y="1281671"/>
                  <a:pt x="3058852" y="1254784"/>
                  <a:pt x="3089054" y="1254784"/>
                </a:cubicBezTo>
                <a:close/>
                <a:moveTo>
                  <a:pt x="5885936" y="1232661"/>
                </a:moveTo>
                <a:cubicBezTo>
                  <a:pt x="5898881" y="1232661"/>
                  <a:pt x="5909374" y="1243274"/>
                  <a:pt x="5909374" y="1256366"/>
                </a:cubicBezTo>
                <a:cubicBezTo>
                  <a:pt x="5909374" y="1269458"/>
                  <a:pt x="5898881" y="1280071"/>
                  <a:pt x="5885936" y="1280071"/>
                </a:cubicBezTo>
                <a:cubicBezTo>
                  <a:pt x="5872992" y="1280071"/>
                  <a:pt x="5862498" y="1269458"/>
                  <a:pt x="5862498" y="1256366"/>
                </a:cubicBezTo>
                <a:cubicBezTo>
                  <a:pt x="5862498" y="1243274"/>
                  <a:pt x="5872992" y="1232661"/>
                  <a:pt x="5885936" y="1232661"/>
                </a:cubicBezTo>
                <a:close/>
                <a:moveTo>
                  <a:pt x="1298451" y="1232661"/>
                </a:moveTo>
                <a:cubicBezTo>
                  <a:pt x="1316572" y="1232661"/>
                  <a:pt x="1331264" y="1249641"/>
                  <a:pt x="1331264" y="1270589"/>
                </a:cubicBezTo>
                <a:cubicBezTo>
                  <a:pt x="1331264" y="1291537"/>
                  <a:pt x="1316572" y="1308517"/>
                  <a:pt x="1298451" y="1308517"/>
                </a:cubicBezTo>
                <a:cubicBezTo>
                  <a:pt x="1280332" y="1308517"/>
                  <a:pt x="1265640" y="1291537"/>
                  <a:pt x="1265640" y="1270589"/>
                </a:cubicBezTo>
                <a:cubicBezTo>
                  <a:pt x="1265640" y="1249641"/>
                  <a:pt x="1280332" y="1232661"/>
                  <a:pt x="1298451" y="1232661"/>
                </a:cubicBezTo>
                <a:close/>
                <a:moveTo>
                  <a:pt x="3890620" y="1226338"/>
                </a:moveTo>
                <a:cubicBezTo>
                  <a:pt x="3921685" y="1226338"/>
                  <a:pt x="3946869" y="1251810"/>
                  <a:pt x="3946869" y="1283230"/>
                </a:cubicBezTo>
                <a:cubicBezTo>
                  <a:pt x="3946869" y="1314650"/>
                  <a:pt x="3921685" y="1340122"/>
                  <a:pt x="3890620" y="1340122"/>
                </a:cubicBezTo>
                <a:cubicBezTo>
                  <a:pt x="3859554" y="1340122"/>
                  <a:pt x="3834370" y="1314650"/>
                  <a:pt x="3834370" y="1283230"/>
                </a:cubicBezTo>
                <a:cubicBezTo>
                  <a:pt x="3834370" y="1251810"/>
                  <a:pt x="3859554" y="1226338"/>
                  <a:pt x="3890620" y="1226338"/>
                </a:cubicBezTo>
                <a:close/>
                <a:moveTo>
                  <a:pt x="3289056" y="1226338"/>
                </a:moveTo>
                <a:cubicBezTo>
                  <a:pt x="3319259" y="1226338"/>
                  <a:pt x="3343744" y="1251810"/>
                  <a:pt x="3343744" y="1283230"/>
                </a:cubicBezTo>
                <a:cubicBezTo>
                  <a:pt x="3343744" y="1314650"/>
                  <a:pt x="3319259" y="1340122"/>
                  <a:pt x="3289056" y="1340122"/>
                </a:cubicBezTo>
                <a:cubicBezTo>
                  <a:pt x="3258854" y="1340122"/>
                  <a:pt x="3234369" y="1314650"/>
                  <a:pt x="3234369" y="1283230"/>
                </a:cubicBezTo>
                <a:cubicBezTo>
                  <a:pt x="3234369" y="1251810"/>
                  <a:pt x="3258854" y="1226338"/>
                  <a:pt x="3289056" y="1226338"/>
                </a:cubicBezTo>
                <a:close/>
                <a:moveTo>
                  <a:pt x="3690619" y="1210535"/>
                </a:moveTo>
                <a:cubicBezTo>
                  <a:pt x="3721685" y="1210535"/>
                  <a:pt x="3746869" y="1236007"/>
                  <a:pt x="3746869" y="1267427"/>
                </a:cubicBezTo>
                <a:cubicBezTo>
                  <a:pt x="3746869" y="1298847"/>
                  <a:pt x="3721685" y="1324319"/>
                  <a:pt x="3690619" y="1324319"/>
                </a:cubicBezTo>
                <a:cubicBezTo>
                  <a:pt x="3659554" y="1324319"/>
                  <a:pt x="3634370" y="1298847"/>
                  <a:pt x="3634370" y="1267427"/>
                </a:cubicBezTo>
                <a:cubicBezTo>
                  <a:pt x="3634370" y="1236007"/>
                  <a:pt x="3659554" y="1210535"/>
                  <a:pt x="3690619" y="1210535"/>
                </a:cubicBezTo>
                <a:close/>
                <a:moveTo>
                  <a:pt x="3490619" y="1210535"/>
                </a:moveTo>
                <a:cubicBezTo>
                  <a:pt x="3521684" y="1210535"/>
                  <a:pt x="3546869" y="1236007"/>
                  <a:pt x="3546869" y="1267427"/>
                </a:cubicBezTo>
                <a:cubicBezTo>
                  <a:pt x="3546869" y="1298847"/>
                  <a:pt x="3521684" y="1324319"/>
                  <a:pt x="3490619" y="1324319"/>
                </a:cubicBezTo>
                <a:cubicBezTo>
                  <a:pt x="3459553" y="1324319"/>
                  <a:pt x="3434369" y="1298847"/>
                  <a:pt x="3434369" y="1267427"/>
                </a:cubicBezTo>
                <a:cubicBezTo>
                  <a:pt x="3434369" y="1236007"/>
                  <a:pt x="3459553" y="1210535"/>
                  <a:pt x="3490619" y="1210535"/>
                </a:cubicBezTo>
                <a:close/>
                <a:moveTo>
                  <a:pt x="1706266" y="1182089"/>
                </a:moveTo>
                <a:cubicBezTo>
                  <a:pt x="1728702" y="1182089"/>
                  <a:pt x="1746896" y="1198363"/>
                  <a:pt x="1746896" y="1218438"/>
                </a:cubicBezTo>
                <a:cubicBezTo>
                  <a:pt x="1746896" y="1238513"/>
                  <a:pt x="1728702" y="1254786"/>
                  <a:pt x="1706266" y="1254786"/>
                </a:cubicBezTo>
                <a:cubicBezTo>
                  <a:pt x="1683829" y="1254786"/>
                  <a:pt x="1665641" y="1238513"/>
                  <a:pt x="1665641" y="1218438"/>
                </a:cubicBezTo>
                <a:cubicBezTo>
                  <a:pt x="1665641" y="1198363"/>
                  <a:pt x="1683829" y="1182089"/>
                  <a:pt x="1706266" y="1182089"/>
                </a:cubicBezTo>
                <a:close/>
                <a:moveTo>
                  <a:pt x="6135936" y="1172607"/>
                </a:moveTo>
                <a:cubicBezTo>
                  <a:pt x="6141977" y="1172607"/>
                  <a:pt x="6146873" y="1177559"/>
                  <a:pt x="6146873" y="1183670"/>
                </a:cubicBezTo>
                <a:cubicBezTo>
                  <a:pt x="6146873" y="1189780"/>
                  <a:pt x="6141977" y="1194732"/>
                  <a:pt x="6135936" y="1194732"/>
                </a:cubicBezTo>
                <a:cubicBezTo>
                  <a:pt x="6129894" y="1194732"/>
                  <a:pt x="6124998" y="1189780"/>
                  <a:pt x="6124998" y="1183670"/>
                </a:cubicBezTo>
                <a:cubicBezTo>
                  <a:pt x="6124998" y="1177559"/>
                  <a:pt x="6129894" y="1172607"/>
                  <a:pt x="6135936" y="1172607"/>
                </a:cubicBezTo>
                <a:close/>
                <a:moveTo>
                  <a:pt x="5473437" y="1172607"/>
                </a:moveTo>
                <a:cubicBezTo>
                  <a:pt x="5491560" y="1172607"/>
                  <a:pt x="5506250" y="1188173"/>
                  <a:pt x="5506250" y="1207375"/>
                </a:cubicBezTo>
                <a:cubicBezTo>
                  <a:pt x="5506250" y="1226577"/>
                  <a:pt x="5491560" y="1242143"/>
                  <a:pt x="5473437" y="1242143"/>
                </a:cubicBezTo>
                <a:cubicBezTo>
                  <a:pt x="5455314" y="1242143"/>
                  <a:pt x="5440624" y="1226577"/>
                  <a:pt x="5440624" y="1207375"/>
                </a:cubicBezTo>
                <a:cubicBezTo>
                  <a:pt x="5440624" y="1188173"/>
                  <a:pt x="5455314" y="1172607"/>
                  <a:pt x="5473437" y="1172607"/>
                </a:cubicBezTo>
                <a:close/>
                <a:moveTo>
                  <a:pt x="4573433" y="1172607"/>
                </a:moveTo>
                <a:cubicBezTo>
                  <a:pt x="4600184" y="1172607"/>
                  <a:pt x="4621871" y="1193126"/>
                  <a:pt x="4621871" y="1218438"/>
                </a:cubicBezTo>
                <a:cubicBezTo>
                  <a:pt x="4621871" y="1243749"/>
                  <a:pt x="4600184" y="1264268"/>
                  <a:pt x="4573433" y="1264268"/>
                </a:cubicBezTo>
                <a:cubicBezTo>
                  <a:pt x="4546682" y="1264268"/>
                  <a:pt x="4524995" y="1243749"/>
                  <a:pt x="4524995" y="1218438"/>
                </a:cubicBezTo>
                <a:cubicBezTo>
                  <a:pt x="4524995" y="1193126"/>
                  <a:pt x="4546682" y="1172607"/>
                  <a:pt x="4573433" y="1172607"/>
                </a:cubicBezTo>
                <a:close/>
                <a:moveTo>
                  <a:pt x="2606240" y="1172607"/>
                </a:moveTo>
                <a:cubicBezTo>
                  <a:pt x="2637305" y="1172607"/>
                  <a:pt x="2662489" y="1196664"/>
                  <a:pt x="2662489" y="1226338"/>
                </a:cubicBezTo>
                <a:cubicBezTo>
                  <a:pt x="2662489" y="1256013"/>
                  <a:pt x="2637305" y="1280070"/>
                  <a:pt x="2606240" y="1280070"/>
                </a:cubicBezTo>
                <a:cubicBezTo>
                  <a:pt x="2575174" y="1280070"/>
                  <a:pt x="2549990" y="1256013"/>
                  <a:pt x="2549990" y="1226338"/>
                </a:cubicBezTo>
                <a:cubicBezTo>
                  <a:pt x="2549990" y="1196664"/>
                  <a:pt x="2575174" y="1172607"/>
                  <a:pt x="2606240" y="1172607"/>
                </a:cubicBezTo>
                <a:close/>
                <a:moveTo>
                  <a:pt x="1048443" y="1166286"/>
                </a:moveTo>
                <a:cubicBezTo>
                  <a:pt x="1064841" y="1166286"/>
                  <a:pt x="1078132" y="1181145"/>
                  <a:pt x="1078132" y="1199474"/>
                </a:cubicBezTo>
                <a:cubicBezTo>
                  <a:pt x="1078132" y="1217804"/>
                  <a:pt x="1064841" y="1232662"/>
                  <a:pt x="1048443" y="1232662"/>
                </a:cubicBezTo>
                <a:cubicBezTo>
                  <a:pt x="1032045" y="1232662"/>
                  <a:pt x="1018753" y="1217804"/>
                  <a:pt x="1018753" y="1199474"/>
                </a:cubicBezTo>
                <a:cubicBezTo>
                  <a:pt x="1018753" y="1181145"/>
                  <a:pt x="1032045" y="1166286"/>
                  <a:pt x="1048443" y="1166286"/>
                </a:cubicBezTo>
                <a:close/>
                <a:moveTo>
                  <a:pt x="2145302" y="1156804"/>
                </a:moveTo>
                <a:cubicBezTo>
                  <a:pt x="2168602" y="1156804"/>
                  <a:pt x="2187490" y="1175907"/>
                  <a:pt x="2187490" y="1199473"/>
                </a:cubicBezTo>
                <a:cubicBezTo>
                  <a:pt x="2187490" y="1223038"/>
                  <a:pt x="2168602" y="1242141"/>
                  <a:pt x="2145302" y="1242141"/>
                </a:cubicBezTo>
                <a:cubicBezTo>
                  <a:pt x="2122002" y="1242141"/>
                  <a:pt x="2103115" y="1223038"/>
                  <a:pt x="2103115" y="1199473"/>
                </a:cubicBezTo>
                <a:cubicBezTo>
                  <a:pt x="2103115" y="1175907"/>
                  <a:pt x="2122002" y="1156804"/>
                  <a:pt x="2145302" y="1156804"/>
                </a:cubicBezTo>
                <a:close/>
                <a:moveTo>
                  <a:pt x="5034371" y="1150482"/>
                </a:moveTo>
                <a:cubicBezTo>
                  <a:pt x="5056808" y="1150482"/>
                  <a:pt x="5074996" y="1168877"/>
                  <a:pt x="5074996" y="1191570"/>
                </a:cubicBezTo>
                <a:cubicBezTo>
                  <a:pt x="5074996" y="1214263"/>
                  <a:pt x="5056808" y="1232659"/>
                  <a:pt x="5034371" y="1232659"/>
                </a:cubicBezTo>
                <a:cubicBezTo>
                  <a:pt x="5011933" y="1232659"/>
                  <a:pt x="4993746" y="1214263"/>
                  <a:pt x="4993746" y="1191570"/>
                </a:cubicBezTo>
                <a:cubicBezTo>
                  <a:pt x="4993746" y="1168877"/>
                  <a:pt x="5011933" y="1150482"/>
                  <a:pt x="5034371" y="1150482"/>
                </a:cubicBezTo>
                <a:close/>
                <a:moveTo>
                  <a:pt x="801553" y="1122038"/>
                </a:moveTo>
                <a:cubicBezTo>
                  <a:pt x="807594" y="1122038"/>
                  <a:pt x="812491" y="1126990"/>
                  <a:pt x="812491" y="1133102"/>
                </a:cubicBezTo>
                <a:cubicBezTo>
                  <a:pt x="812491" y="1139211"/>
                  <a:pt x="807594" y="1144163"/>
                  <a:pt x="801553" y="1144163"/>
                </a:cubicBezTo>
                <a:cubicBezTo>
                  <a:pt x="795511" y="1144163"/>
                  <a:pt x="790615" y="1139211"/>
                  <a:pt x="790615" y="1133102"/>
                </a:cubicBezTo>
                <a:cubicBezTo>
                  <a:pt x="790615" y="1126990"/>
                  <a:pt x="795511" y="1122038"/>
                  <a:pt x="801553" y="1122038"/>
                </a:cubicBezTo>
                <a:close/>
                <a:moveTo>
                  <a:pt x="2795305" y="1106239"/>
                </a:moveTo>
                <a:cubicBezTo>
                  <a:pt x="2823782" y="1106239"/>
                  <a:pt x="2846867" y="1129590"/>
                  <a:pt x="2846867" y="1158384"/>
                </a:cubicBezTo>
                <a:cubicBezTo>
                  <a:pt x="2846867" y="1187186"/>
                  <a:pt x="2823782" y="1210535"/>
                  <a:pt x="2795305" y="1210535"/>
                </a:cubicBezTo>
                <a:cubicBezTo>
                  <a:pt x="2766828" y="1210535"/>
                  <a:pt x="2743741" y="1187186"/>
                  <a:pt x="2743741" y="1158384"/>
                </a:cubicBezTo>
                <a:cubicBezTo>
                  <a:pt x="2743741" y="1129590"/>
                  <a:pt x="2766828" y="1106239"/>
                  <a:pt x="2795305" y="1106239"/>
                </a:cubicBezTo>
                <a:close/>
                <a:moveTo>
                  <a:pt x="4385931" y="1096758"/>
                </a:moveTo>
                <a:cubicBezTo>
                  <a:pt x="4414408" y="1096758"/>
                  <a:pt x="4437494" y="1120814"/>
                  <a:pt x="4437494" y="1150482"/>
                </a:cubicBezTo>
                <a:cubicBezTo>
                  <a:pt x="4437494" y="1180156"/>
                  <a:pt x="4414408" y="1204213"/>
                  <a:pt x="4385931" y="1204213"/>
                </a:cubicBezTo>
                <a:cubicBezTo>
                  <a:pt x="4357454" y="1204213"/>
                  <a:pt x="4334368" y="1180156"/>
                  <a:pt x="4334368" y="1150482"/>
                </a:cubicBezTo>
                <a:cubicBezTo>
                  <a:pt x="4334368" y="1120814"/>
                  <a:pt x="4357454" y="1096758"/>
                  <a:pt x="4385931" y="1096758"/>
                </a:cubicBezTo>
                <a:close/>
                <a:moveTo>
                  <a:pt x="1450016" y="1096757"/>
                </a:moveTo>
                <a:cubicBezTo>
                  <a:pt x="1470724" y="1096757"/>
                  <a:pt x="1487513" y="1113737"/>
                  <a:pt x="1487513" y="1134687"/>
                </a:cubicBezTo>
                <a:cubicBezTo>
                  <a:pt x="1487513" y="1155628"/>
                  <a:pt x="1470724" y="1172609"/>
                  <a:pt x="1450016" y="1172609"/>
                </a:cubicBezTo>
                <a:cubicBezTo>
                  <a:pt x="1429300" y="1172609"/>
                  <a:pt x="1412512" y="1155628"/>
                  <a:pt x="1412512" y="1134687"/>
                </a:cubicBezTo>
                <a:cubicBezTo>
                  <a:pt x="1412512" y="1113737"/>
                  <a:pt x="1429300" y="1096757"/>
                  <a:pt x="1450016" y="1096757"/>
                </a:cubicBezTo>
                <a:close/>
                <a:moveTo>
                  <a:pt x="5729686" y="1090431"/>
                </a:moveTo>
                <a:cubicBezTo>
                  <a:pt x="5746081" y="1090431"/>
                  <a:pt x="5759373" y="1103875"/>
                  <a:pt x="5759373" y="1120459"/>
                </a:cubicBezTo>
                <a:cubicBezTo>
                  <a:pt x="5759373" y="1137039"/>
                  <a:pt x="5746081" y="1150482"/>
                  <a:pt x="5729686" y="1150482"/>
                </a:cubicBezTo>
                <a:cubicBezTo>
                  <a:pt x="5713290" y="1150482"/>
                  <a:pt x="5699998" y="1137039"/>
                  <a:pt x="5699998" y="1120459"/>
                </a:cubicBezTo>
                <a:cubicBezTo>
                  <a:pt x="5699998" y="1103875"/>
                  <a:pt x="5713290" y="1090431"/>
                  <a:pt x="5729686" y="1090431"/>
                </a:cubicBezTo>
                <a:close/>
                <a:moveTo>
                  <a:pt x="5306247" y="1074633"/>
                </a:moveTo>
                <a:cubicBezTo>
                  <a:pt x="5314877" y="1074633"/>
                  <a:pt x="5321872" y="1081705"/>
                  <a:pt x="5321872" y="1090431"/>
                </a:cubicBezTo>
                <a:cubicBezTo>
                  <a:pt x="5321872" y="1099163"/>
                  <a:pt x="5314877" y="1106239"/>
                  <a:pt x="5306247" y="1106239"/>
                </a:cubicBezTo>
                <a:cubicBezTo>
                  <a:pt x="5297617" y="1106239"/>
                  <a:pt x="5290622" y="1099163"/>
                  <a:pt x="5290622" y="1090431"/>
                </a:cubicBezTo>
                <a:cubicBezTo>
                  <a:pt x="5290622" y="1081705"/>
                  <a:pt x="5297617" y="1074633"/>
                  <a:pt x="5306247" y="1074633"/>
                </a:cubicBezTo>
                <a:close/>
                <a:moveTo>
                  <a:pt x="4856246" y="1074633"/>
                </a:moveTo>
                <a:cubicBezTo>
                  <a:pt x="4866601" y="1074633"/>
                  <a:pt x="4874997" y="1083123"/>
                  <a:pt x="4874997" y="1093600"/>
                </a:cubicBezTo>
                <a:cubicBezTo>
                  <a:pt x="4874997" y="1104069"/>
                  <a:pt x="4866601" y="1112560"/>
                  <a:pt x="4856246" y="1112560"/>
                </a:cubicBezTo>
                <a:cubicBezTo>
                  <a:pt x="4845890" y="1112560"/>
                  <a:pt x="4837495" y="1104069"/>
                  <a:pt x="4837495" y="1093600"/>
                </a:cubicBezTo>
                <a:cubicBezTo>
                  <a:pt x="4837495" y="1083123"/>
                  <a:pt x="4845890" y="1074633"/>
                  <a:pt x="4856246" y="1074633"/>
                </a:cubicBezTo>
                <a:close/>
                <a:moveTo>
                  <a:pt x="2320302" y="1074633"/>
                </a:moveTo>
                <a:cubicBezTo>
                  <a:pt x="2336698" y="1074633"/>
                  <a:pt x="2349990" y="1088073"/>
                  <a:pt x="2349990" y="1104659"/>
                </a:cubicBezTo>
                <a:cubicBezTo>
                  <a:pt x="2349990" y="1121243"/>
                  <a:pt x="2336698" y="1134682"/>
                  <a:pt x="2320302" y="1134682"/>
                </a:cubicBezTo>
                <a:cubicBezTo>
                  <a:pt x="2303907" y="1134682"/>
                  <a:pt x="2290615" y="1121243"/>
                  <a:pt x="2290615" y="1104659"/>
                </a:cubicBezTo>
                <a:cubicBezTo>
                  <a:pt x="2290615" y="1088073"/>
                  <a:pt x="2303907" y="1074633"/>
                  <a:pt x="2320302" y="1074633"/>
                </a:cubicBezTo>
                <a:close/>
                <a:moveTo>
                  <a:pt x="1875020" y="1074633"/>
                </a:moveTo>
                <a:cubicBezTo>
                  <a:pt x="1887100" y="1074633"/>
                  <a:pt x="1896894" y="1086658"/>
                  <a:pt x="1896894" y="1101497"/>
                </a:cubicBezTo>
                <a:cubicBezTo>
                  <a:pt x="1896894" y="1116336"/>
                  <a:pt x="1887100" y="1128363"/>
                  <a:pt x="1875020" y="1128363"/>
                </a:cubicBezTo>
                <a:cubicBezTo>
                  <a:pt x="1862937" y="1128363"/>
                  <a:pt x="1853144" y="1116336"/>
                  <a:pt x="1853144" y="1101497"/>
                </a:cubicBezTo>
                <a:cubicBezTo>
                  <a:pt x="1853144" y="1086658"/>
                  <a:pt x="1862937" y="1074633"/>
                  <a:pt x="1875020" y="1074633"/>
                </a:cubicBezTo>
                <a:close/>
                <a:moveTo>
                  <a:pt x="4192180" y="1068308"/>
                </a:moveTo>
                <a:cubicBezTo>
                  <a:pt x="4208576" y="1068308"/>
                  <a:pt x="4221867" y="1083168"/>
                  <a:pt x="4221867" y="1101497"/>
                </a:cubicBezTo>
                <a:cubicBezTo>
                  <a:pt x="4221867" y="1119829"/>
                  <a:pt x="4208576" y="1134688"/>
                  <a:pt x="4192180" y="1134688"/>
                </a:cubicBezTo>
                <a:cubicBezTo>
                  <a:pt x="4175784" y="1134688"/>
                  <a:pt x="4162493" y="1119829"/>
                  <a:pt x="4162493" y="1101497"/>
                </a:cubicBezTo>
                <a:cubicBezTo>
                  <a:pt x="4162493" y="1083168"/>
                  <a:pt x="4175784" y="1068308"/>
                  <a:pt x="4192180" y="1068308"/>
                </a:cubicBezTo>
                <a:close/>
                <a:moveTo>
                  <a:pt x="2989055" y="1061989"/>
                </a:moveTo>
                <a:cubicBezTo>
                  <a:pt x="3014081" y="1061989"/>
                  <a:pt x="3034368" y="1081804"/>
                  <a:pt x="3034368" y="1106239"/>
                </a:cubicBezTo>
                <a:cubicBezTo>
                  <a:pt x="3034368" y="1130678"/>
                  <a:pt x="3014081" y="1150485"/>
                  <a:pt x="2989055" y="1150485"/>
                </a:cubicBezTo>
                <a:cubicBezTo>
                  <a:pt x="2964029" y="1150485"/>
                  <a:pt x="2943741" y="1130678"/>
                  <a:pt x="2943741" y="1106239"/>
                </a:cubicBezTo>
                <a:cubicBezTo>
                  <a:pt x="2943741" y="1081804"/>
                  <a:pt x="2964029" y="1061989"/>
                  <a:pt x="2989055" y="1061989"/>
                </a:cubicBezTo>
                <a:close/>
                <a:moveTo>
                  <a:pt x="1193753" y="1036703"/>
                </a:moveTo>
                <a:cubicBezTo>
                  <a:pt x="1204109" y="1036703"/>
                  <a:pt x="1212504" y="1045193"/>
                  <a:pt x="1212504" y="1055665"/>
                </a:cubicBezTo>
                <a:cubicBezTo>
                  <a:pt x="1212504" y="1066142"/>
                  <a:pt x="1204109" y="1074633"/>
                  <a:pt x="1193753" y="1074633"/>
                </a:cubicBezTo>
                <a:cubicBezTo>
                  <a:pt x="1183397" y="1074633"/>
                  <a:pt x="1175002" y="1066142"/>
                  <a:pt x="1175002" y="1055665"/>
                </a:cubicBezTo>
                <a:cubicBezTo>
                  <a:pt x="1175002" y="1045193"/>
                  <a:pt x="1183397" y="1036703"/>
                  <a:pt x="1193753" y="1036703"/>
                </a:cubicBezTo>
                <a:close/>
                <a:moveTo>
                  <a:pt x="5985936" y="1036700"/>
                </a:moveTo>
                <a:cubicBezTo>
                  <a:pt x="5988526" y="1036700"/>
                  <a:pt x="5990624" y="1038823"/>
                  <a:pt x="5990624" y="1041442"/>
                </a:cubicBezTo>
                <a:cubicBezTo>
                  <a:pt x="5990624" y="1044062"/>
                  <a:pt x="5988526" y="1046186"/>
                  <a:pt x="5985936" y="1046186"/>
                </a:cubicBezTo>
                <a:cubicBezTo>
                  <a:pt x="5983347" y="1046186"/>
                  <a:pt x="5981247" y="1044062"/>
                  <a:pt x="5981247" y="1041442"/>
                </a:cubicBezTo>
                <a:cubicBezTo>
                  <a:pt x="5981247" y="1038823"/>
                  <a:pt x="5983347" y="1036700"/>
                  <a:pt x="5985936" y="1036700"/>
                </a:cubicBezTo>
                <a:close/>
                <a:moveTo>
                  <a:pt x="3990619" y="1030381"/>
                </a:moveTo>
                <a:cubicBezTo>
                  <a:pt x="4011330" y="1030381"/>
                  <a:pt x="4028119" y="1045241"/>
                  <a:pt x="4028119" y="1063569"/>
                </a:cubicBezTo>
                <a:cubicBezTo>
                  <a:pt x="4028119" y="1081903"/>
                  <a:pt x="4011330" y="1096758"/>
                  <a:pt x="3990619" y="1096758"/>
                </a:cubicBezTo>
                <a:cubicBezTo>
                  <a:pt x="3969908" y="1096758"/>
                  <a:pt x="3953119" y="1081903"/>
                  <a:pt x="3953119" y="1063569"/>
                </a:cubicBezTo>
                <a:cubicBezTo>
                  <a:pt x="3953119" y="1045241"/>
                  <a:pt x="3969908" y="1030381"/>
                  <a:pt x="3990619" y="1030381"/>
                </a:cubicBezTo>
                <a:close/>
                <a:moveTo>
                  <a:pt x="3189055" y="1024057"/>
                </a:moveTo>
                <a:cubicBezTo>
                  <a:pt x="3214081" y="1024057"/>
                  <a:pt x="3234369" y="1043874"/>
                  <a:pt x="3234369" y="1068313"/>
                </a:cubicBezTo>
                <a:cubicBezTo>
                  <a:pt x="3234369" y="1092753"/>
                  <a:pt x="3214081" y="1112560"/>
                  <a:pt x="3189055" y="1112560"/>
                </a:cubicBezTo>
                <a:cubicBezTo>
                  <a:pt x="3164030" y="1112560"/>
                  <a:pt x="3143742" y="1092753"/>
                  <a:pt x="3143742" y="1068313"/>
                </a:cubicBezTo>
                <a:cubicBezTo>
                  <a:pt x="3143742" y="1043874"/>
                  <a:pt x="3164030" y="1024057"/>
                  <a:pt x="3189055" y="1024057"/>
                </a:cubicBezTo>
                <a:close/>
                <a:moveTo>
                  <a:pt x="3790619" y="1008259"/>
                </a:moveTo>
                <a:cubicBezTo>
                  <a:pt x="3811330" y="1008259"/>
                  <a:pt x="3828119" y="1023121"/>
                  <a:pt x="3828119" y="1041447"/>
                </a:cubicBezTo>
                <a:cubicBezTo>
                  <a:pt x="3828119" y="1059773"/>
                  <a:pt x="3811330" y="1074633"/>
                  <a:pt x="3790619" y="1074633"/>
                </a:cubicBezTo>
                <a:cubicBezTo>
                  <a:pt x="3769907" y="1074633"/>
                  <a:pt x="3753119" y="1059773"/>
                  <a:pt x="3753119" y="1041447"/>
                </a:cubicBezTo>
                <a:cubicBezTo>
                  <a:pt x="3753119" y="1023121"/>
                  <a:pt x="3769907" y="1008259"/>
                  <a:pt x="3790619" y="1008259"/>
                </a:cubicBezTo>
                <a:close/>
                <a:moveTo>
                  <a:pt x="3590618" y="1001934"/>
                </a:moveTo>
                <a:cubicBezTo>
                  <a:pt x="3611330" y="1001934"/>
                  <a:pt x="3628119" y="1018208"/>
                  <a:pt x="3628119" y="1038285"/>
                </a:cubicBezTo>
                <a:cubicBezTo>
                  <a:pt x="3628119" y="1058362"/>
                  <a:pt x="3611330" y="1074633"/>
                  <a:pt x="3590618" y="1074633"/>
                </a:cubicBezTo>
                <a:cubicBezTo>
                  <a:pt x="3569907" y="1074633"/>
                  <a:pt x="3553118" y="1058362"/>
                  <a:pt x="3553118" y="1038285"/>
                </a:cubicBezTo>
                <a:cubicBezTo>
                  <a:pt x="3553118" y="1018208"/>
                  <a:pt x="3569907" y="1001934"/>
                  <a:pt x="3590618" y="1001934"/>
                </a:cubicBezTo>
                <a:close/>
                <a:moveTo>
                  <a:pt x="3385929" y="1001934"/>
                </a:moveTo>
                <a:cubicBezTo>
                  <a:pt x="3409229" y="1001934"/>
                  <a:pt x="3428117" y="1020334"/>
                  <a:pt x="3428117" y="1043026"/>
                </a:cubicBezTo>
                <a:cubicBezTo>
                  <a:pt x="3428117" y="1065719"/>
                  <a:pt x="3409229" y="1084112"/>
                  <a:pt x="3385929" y="1084112"/>
                </a:cubicBezTo>
                <a:cubicBezTo>
                  <a:pt x="3362629" y="1084112"/>
                  <a:pt x="3343743" y="1065719"/>
                  <a:pt x="3343743" y="1043026"/>
                </a:cubicBezTo>
                <a:cubicBezTo>
                  <a:pt x="3343743" y="1020334"/>
                  <a:pt x="3362629" y="1001934"/>
                  <a:pt x="3385929" y="1001934"/>
                </a:cubicBezTo>
                <a:close/>
                <a:moveTo>
                  <a:pt x="4674995" y="992455"/>
                </a:moveTo>
                <a:cubicBezTo>
                  <a:pt x="4687076" y="992455"/>
                  <a:pt x="4696870" y="1002359"/>
                  <a:pt x="4696870" y="1014578"/>
                </a:cubicBezTo>
                <a:cubicBezTo>
                  <a:pt x="4696870" y="1026797"/>
                  <a:pt x="4687076" y="1036707"/>
                  <a:pt x="4674995" y="1036707"/>
                </a:cubicBezTo>
                <a:cubicBezTo>
                  <a:pt x="4662913" y="1036707"/>
                  <a:pt x="4653119" y="1026797"/>
                  <a:pt x="4653119" y="1014578"/>
                </a:cubicBezTo>
                <a:cubicBezTo>
                  <a:pt x="4653119" y="1002359"/>
                  <a:pt x="4662913" y="992455"/>
                  <a:pt x="4674995" y="992455"/>
                </a:cubicBezTo>
                <a:close/>
                <a:moveTo>
                  <a:pt x="5570312" y="986134"/>
                </a:moveTo>
                <a:cubicBezTo>
                  <a:pt x="5576353" y="986134"/>
                  <a:pt x="5581250" y="991083"/>
                  <a:pt x="5581250" y="997193"/>
                </a:cubicBezTo>
                <a:cubicBezTo>
                  <a:pt x="5581250" y="1003305"/>
                  <a:pt x="5576353" y="1008259"/>
                  <a:pt x="5570312" y="1008259"/>
                </a:cubicBezTo>
                <a:cubicBezTo>
                  <a:pt x="5564270" y="1008259"/>
                  <a:pt x="5559374" y="1003305"/>
                  <a:pt x="5559374" y="997193"/>
                </a:cubicBezTo>
                <a:cubicBezTo>
                  <a:pt x="5559374" y="991083"/>
                  <a:pt x="5564270" y="986134"/>
                  <a:pt x="5570312" y="986134"/>
                </a:cubicBezTo>
                <a:close/>
                <a:moveTo>
                  <a:pt x="2506240" y="986134"/>
                </a:moveTo>
                <a:cubicBezTo>
                  <a:pt x="2526952" y="986134"/>
                  <a:pt x="2543741" y="1003113"/>
                  <a:pt x="2543741" y="1024057"/>
                </a:cubicBezTo>
                <a:cubicBezTo>
                  <a:pt x="2543741" y="1045008"/>
                  <a:pt x="2526952" y="1061989"/>
                  <a:pt x="2506240" y="1061989"/>
                </a:cubicBezTo>
                <a:cubicBezTo>
                  <a:pt x="2485529" y="1061989"/>
                  <a:pt x="2468741" y="1045008"/>
                  <a:pt x="2468741" y="1024057"/>
                </a:cubicBezTo>
                <a:cubicBezTo>
                  <a:pt x="2468741" y="1003113"/>
                  <a:pt x="2485529" y="986134"/>
                  <a:pt x="2506240" y="986134"/>
                </a:cubicBezTo>
                <a:close/>
                <a:moveTo>
                  <a:pt x="1606268" y="986134"/>
                </a:moveTo>
                <a:cubicBezTo>
                  <a:pt x="1618346" y="986134"/>
                  <a:pt x="1628142" y="997455"/>
                  <a:pt x="1628142" y="1011418"/>
                </a:cubicBezTo>
                <a:cubicBezTo>
                  <a:pt x="1628142" y="1025386"/>
                  <a:pt x="1618346" y="1036705"/>
                  <a:pt x="1606268" y="1036705"/>
                </a:cubicBezTo>
                <a:cubicBezTo>
                  <a:pt x="1594187" y="1036705"/>
                  <a:pt x="1584389" y="1025386"/>
                  <a:pt x="1584389" y="1011418"/>
                </a:cubicBezTo>
                <a:cubicBezTo>
                  <a:pt x="1584389" y="997455"/>
                  <a:pt x="1594187" y="986134"/>
                  <a:pt x="1606268" y="986134"/>
                </a:cubicBezTo>
                <a:close/>
                <a:moveTo>
                  <a:pt x="942177" y="976648"/>
                </a:moveTo>
                <a:cubicBezTo>
                  <a:pt x="948219" y="976648"/>
                  <a:pt x="953115" y="982308"/>
                  <a:pt x="953115" y="989291"/>
                </a:cubicBezTo>
                <a:cubicBezTo>
                  <a:pt x="953115" y="996273"/>
                  <a:pt x="948219" y="1001934"/>
                  <a:pt x="942177" y="1001934"/>
                </a:cubicBezTo>
                <a:cubicBezTo>
                  <a:pt x="936136" y="1001934"/>
                  <a:pt x="931240" y="996273"/>
                  <a:pt x="931240" y="989291"/>
                </a:cubicBezTo>
                <a:cubicBezTo>
                  <a:pt x="931240" y="982308"/>
                  <a:pt x="936136" y="976648"/>
                  <a:pt x="942177" y="976648"/>
                </a:cubicBezTo>
                <a:close/>
                <a:moveTo>
                  <a:pt x="2043768" y="970328"/>
                </a:moveTo>
                <a:cubicBezTo>
                  <a:pt x="2055849" y="970328"/>
                  <a:pt x="2065643" y="982359"/>
                  <a:pt x="2065643" y="997193"/>
                </a:cubicBezTo>
                <a:cubicBezTo>
                  <a:pt x="2065643" y="1012031"/>
                  <a:pt x="2055849" y="1024057"/>
                  <a:pt x="2043768" y="1024057"/>
                </a:cubicBezTo>
                <a:cubicBezTo>
                  <a:pt x="2031689" y="1024057"/>
                  <a:pt x="2021890" y="1012031"/>
                  <a:pt x="2021890" y="997193"/>
                </a:cubicBezTo>
                <a:cubicBezTo>
                  <a:pt x="2021890" y="982359"/>
                  <a:pt x="2031689" y="970328"/>
                  <a:pt x="2043768" y="970328"/>
                </a:cubicBezTo>
                <a:close/>
                <a:moveTo>
                  <a:pt x="5131248" y="964007"/>
                </a:moveTo>
                <a:cubicBezTo>
                  <a:pt x="5141604" y="964007"/>
                  <a:pt x="5149999" y="972498"/>
                  <a:pt x="5149999" y="982974"/>
                </a:cubicBezTo>
                <a:cubicBezTo>
                  <a:pt x="5149999" y="993449"/>
                  <a:pt x="5141604" y="1001935"/>
                  <a:pt x="5131248" y="1001935"/>
                </a:cubicBezTo>
                <a:cubicBezTo>
                  <a:pt x="5120893" y="1001935"/>
                  <a:pt x="5112497" y="993449"/>
                  <a:pt x="5112497" y="982974"/>
                </a:cubicBezTo>
                <a:cubicBezTo>
                  <a:pt x="5112497" y="972498"/>
                  <a:pt x="5120893" y="964007"/>
                  <a:pt x="5131248" y="964007"/>
                </a:cubicBezTo>
                <a:close/>
                <a:moveTo>
                  <a:pt x="4482806" y="916598"/>
                </a:moveTo>
                <a:cubicBezTo>
                  <a:pt x="4499202" y="916598"/>
                  <a:pt x="4512493" y="928631"/>
                  <a:pt x="4512493" y="943464"/>
                </a:cubicBezTo>
                <a:cubicBezTo>
                  <a:pt x="4512493" y="958303"/>
                  <a:pt x="4499202" y="970328"/>
                  <a:pt x="4482806" y="970328"/>
                </a:cubicBezTo>
                <a:cubicBezTo>
                  <a:pt x="4466410" y="970328"/>
                  <a:pt x="4453119" y="958303"/>
                  <a:pt x="4453119" y="943464"/>
                </a:cubicBezTo>
                <a:cubicBezTo>
                  <a:pt x="4453119" y="928631"/>
                  <a:pt x="4466410" y="916598"/>
                  <a:pt x="4482806" y="916598"/>
                </a:cubicBezTo>
                <a:close/>
                <a:moveTo>
                  <a:pt x="2693741" y="910274"/>
                </a:moveTo>
                <a:cubicBezTo>
                  <a:pt x="2716178" y="910274"/>
                  <a:pt x="2734366" y="928671"/>
                  <a:pt x="2734366" y="951364"/>
                </a:cubicBezTo>
                <a:cubicBezTo>
                  <a:pt x="2734366" y="974057"/>
                  <a:pt x="2716178" y="992455"/>
                  <a:pt x="2693741" y="992455"/>
                </a:cubicBezTo>
                <a:cubicBezTo>
                  <a:pt x="2671303" y="992455"/>
                  <a:pt x="2653116" y="974057"/>
                  <a:pt x="2653116" y="951364"/>
                </a:cubicBezTo>
                <a:cubicBezTo>
                  <a:pt x="2653116" y="928671"/>
                  <a:pt x="2671303" y="910274"/>
                  <a:pt x="2693741" y="910274"/>
                </a:cubicBezTo>
                <a:close/>
                <a:moveTo>
                  <a:pt x="5829685" y="903954"/>
                </a:moveTo>
                <a:cubicBezTo>
                  <a:pt x="5835725" y="903954"/>
                  <a:pt x="5840623" y="906782"/>
                  <a:pt x="5840623" y="910274"/>
                </a:cubicBezTo>
                <a:cubicBezTo>
                  <a:pt x="5840623" y="913768"/>
                  <a:pt x="5835725" y="916598"/>
                  <a:pt x="5829685" y="916598"/>
                </a:cubicBezTo>
                <a:cubicBezTo>
                  <a:pt x="5823645" y="916598"/>
                  <a:pt x="5818747" y="913768"/>
                  <a:pt x="5818747" y="910274"/>
                </a:cubicBezTo>
                <a:cubicBezTo>
                  <a:pt x="5818747" y="906782"/>
                  <a:pt x="5823645" y="903954"/>
                  <a:pt x="5829685" y="903954"/>
                </a:cubicBezTo>
                <a:close/>
                <a:moveTo>
                  <a:pt x="1346879" y="903954"/>
                </a:moveTo>
                <a:cubicBezTo>
                  <a:pt x="1358961" y="903954"/>
                  <a:pt x="1368755" y="913860"/>
                  <a:pt x="1368755" y="926082"/>
                </a:cubicBezTo>
                <a:cubicBezTo>
                  <a:pt x="1368755" y="938300"/>
                  <a:pt x="1358961" y="948204"/>
                  <a:pt x="1346879" y="948204"/>
                </a:cubicBezTo>
                <a:cubicBezTo>
                  <a:pt x="1334796" y="948204"/>
                  <a:pt x="1325002" y="938300"/>
                  <a:pt x="1325002" y="926082"/>
                </a:cubicBezTo>
                <a:cubicBezTo>
                  <a:pt x="1325002" y="913860"/>
                  <a:pt x="1334796" y="903954"/>
                  <a:pt x="1346879" y="903954"/>
                </a:cubicBezTo>
                <a:close/>
                <a:moveTo>
                  <a:pt x="2223428" y="872351"/>
                </a:moveTo>
                <a:cubicBezTo>
                  <a:pt x="2239824" y="872351"/>
                  <a:pt x="2253115" y="885792"/>
                  <a:pt x="2253115" y="902373"/>
                </a:cubicBezTo>
                <a:cubicBezTo>
                  <a:pt x="2253115" y="918956"/>
                  <a:pt x="2239824" y="932404"/>
                  <a:pt x="2223428" y="932404"/>
                </a:cubicBezTo>
                <a:cubicBezTo>
                  <a:pt x="2207032" y="932404"/>
                  <a:pt x="2193740" y="918956"/>
                  <a:pt x="2193740" y="902373"/>
                </a:cubicBezTo>
                <a:cubicBezTo>
                  <a:pt x="2193740" y="885792"/>
                  <a:pt x="2207032" y="872351"/>
                  <a:pt x="2223428" y="872351"/>
                </a:cubicBezTo>
                <a:close/>
                <a:moveTo>
                  <a:pt x="1773450" y="872351"/>
                </a:moveTo>
                <a:cubicBezTo>
                  <a:pt x="1788120" y="872351"/>
                  <a:pt x="1800016" y="882255"/>
                  <a:pt x="1800016" y="894474"/>
                </a:cubicBezTo>
                <a:cubicBezTo>
                  <a:pt x="1800016" y="906694"/>
                  <a:pt x="1788120" y="916598"/>
                  <a:pt x="1773450" y="916598"/>
                </a:cubicBezTo>
                <a:cubicBezTo>
                  <a:pt x="1758782" y="916598"/>
                  <a:pt x="1746888" y="906694"/>
                  <a:pt x="1746888" y="894474"/>
                </a:cubicBezTo>
                <a:cubicBezTo>
                  <a:pt x="1746888" y="882255"/>
                  <a:pt x="1758782" y="872351"/>
                  <a:pt x="1773450" y="872351"/>
                </a:cubicBezTo>
                <a:close/>
                <a:moveTo>
                  <a:pt x="4953124" y="866032"/>
                </a:moveTo>
                <a:cubicBezTo>
                  <a:pt x="4963479" y="866032"/>
                  <a:pt x="4971875" y="875935"/>
                  <a:pt x="4971875" y="888152"/>
                </a:cubicBezTo>
                <a:cubicBezTo>
                  <a:pt x="4971875" y="900371"/>
                  <a:pt x="4963479" y="910279"/>
                  <a:pt x="4953124" y="910279"/>
                </a:cubicBezTo>
                <a:cubicBezTo>
                  <a:pt x="4942768" y="910279"/>
                  <a:pt x="4934373" y="900371"/>
                  <a:pt x="4934373" y="888152"/>
                </a:cubicBezTo>
                <a:cubicBezTo>
                  <a:pt x="4934373" y="875935"/>
                  <a:pt x="4942768" y="866032"/>
                  <a:pt x="4953124" y="866032"/>
                </a:cubicBezTo>
                <a:close/>
                <a:moveTo>
                  <a:pt x="5403123" y="866025"/>
                </a:moveTo>
                <a:cubicBezTo>
                  <a:pt x="5411753" y="866025"/>
                  <a:pt x="5418748" y="874518"/>
                  <a:pt x="5418748" y="884992"/>
                </a:cubicBezTo>
                <a:cubicBezTo>
                  <a:pt x="5418748" y="895466"/>
                  <a:pt x="5411753" y="903957"/>
                  <a:pt x="5403123" y="903957"/>
                </a:cubicBezTo>
                <a:cubicBezTo>
                  <a:pt x="5394493" y="903957"/>
                  <a:pt x="5387499" y="895466"/>
                  <a:pt x="5387499" y="884992"/>
                </a:cubicBezTo>
                <a:cubicBezTo>
                  <a:pt x="5387499" y="874518"/>
                  <a:pt x="5394493" y="866025"/>
                  <a:pt x="5403123" y="866025"/>
                </a:cubicBezTo>
                <a:close/>
                <a:moveTo>
                  <a:pt x="4289057" y="856545"/>
                </a:moveTo>
                <a:cubicBezTo>
                  <a:pt x="4305452" y="856545"/>
                  <a:pt x="4318744" y="872109"/>
                  <a:pt x="4318744" y="891313"/>
                </a:cubicBezTo>
                <a:cubicBezTo>
                  <a:pt x="4318744" y="910513"/>
                  <a:pt x="4305452" y="926082"/>
                  <a:pt x="4289057" y="926082"/>
                </a:cubicBezTo>
                <a:cubicBezTo>
                  <a:pt x="4272661" y="926082"/>
                  <a:pt x="4259369" y="910513"/>
                  <a:pt x="4259369" y="891313"/>
                </a:cubicBezTo>
                <a:cubicBezTo>
                  <a:pt x="4259369" y="872109"/>
                  <a:pt x="4272661" y="856545"/>
                  <a:pt x="4289057" y="856545"/>
                </a:cubicBezTo>
                <a:close/>
                <a:moveTo>
                  <a:pt x="2892179" y="850226"/>
                </a:moveTo>
                <a:cubicBezTo>
                  <a:pt x="2917204" y="850226"/>
                  <a:pt x="2937492" y="870742"/>
                  <a:pt x="2937492" y="896053"/>
                </a:cubicBezTo>
                <a:cubicBezTo>
                  <a:pt x="2937492" y="921370"/>
                  <a:pt x="2917204" y="941887"/>
                  <a:pt x="2892179" y="941887"/>
                </a:cubicBezTo>
                <a:cubicBezTo>
                  <a:pt x="2867154" y="941887"/>
                  <a:pt x="2846866" y="921370"/>
                  <a:pt x="2846866" y="896053"/>
                </a:cubicBezTo>
                <a:cubicBezTo>
                  <a:pt x="2846866" y="870742"/>
                  <a:pt x="2867154" y="850226"/>
                  <a:pt x="2892179" y="850226"/>
                </a:cubicBezTo>
                <a:close/>
                <a:moveTo>
                  <a:pt x="1089054" y="843900"/>
                </a:moveTo>
                <a:cubicBezTo>
                  <a:pt x="1095094" y="843900"/>
                  <a:pt x="1099992" y="846730"/>
                  <a:pt x="1099992" y="850221"/>
                </a:cubicBezTo>
                <a:cubicBezTo>
                  <a:pt x="1099992" y="853713"/>
                  <a:pt x="1095094" y="856545"/>
                  <a:pt x="1089054" y="856545"/>
                </a:cubicBezTo>
                <a:cubicBezTo>
                  <a:pt x="1083014" y="856545"/>
                  <a:pt x="1078116" y="853713"/>
                  <a:pt x="1078116" y="850221"/>
                </a:cubicBezTo>
                <a:cubicBezTo>
                  <a:pt x="1078116" y="846730"/>
                  <a:pt x="1083014" y="843900"/>
                  <a:pt x="1089054" y="843900"/>
                </a:cubicBezTo>
                <a:close/>
                <a:moveTo>
                  <a:pt x="4090620" y="834421"/>
                </a:moveTo>
                <a:cubicBezTo>
                  <a:pt x="4100976" y="834421"/>
                  <a:pt x="4109371" y="841495"/>
                  <a:pt x="4109371" y="850226"/>
                </a:cubicBezTo>
                <a:cubicBezTo>
                  <a:pt x="4109371" y="858954"/>
                  <a:pt x="4100976" y="866032"/>
                  <a:pt x="4090620" y="866032"/>
                </a:cubicBezTo>
                <a:cubicBezTo>
                  <a:pt x="4080264" y="866032"/>
                  <a:pt x="4071869" y="858954"/>
                  <a:pt x="4071869" y="850226"/>
                </a:cubicBezTo>
                <a:cubicBezTo>
                  <a:pt x="4071869" y="841495"/>
                  <a:pt x="4080264" y="834421"/>
                  <a:pt x="4090620" y="834421"/>
                </a:cubicBezTo>
                <a:close/>
                <a:moveTo>
                  <a:pt x="3089054" y="818619"/>
                </a:moveTo>
                <a:cubicBezTo>
                  <a:pt x="3107177" y="818619"/>
                  <a:pt x="3121868" y="834188"/>
                  <a:pt x="3121868" y="853389"/>
                </a:cubicBezTo>
                <a:cubicBezTo>
                  <a:pt x="3121868" y="872588"/>
                  <a:pt x="3107177" y="888155"/>
                  <a:pt x="3089054" y="888155"/>
                </a:cubicBezTo>
                <a:cubicBezTo>
                  <a:pt x="3070931" y="888155"/>
                  <a:pt x="3056241" y="872588"/>
                  <a:pt x="3056241" y="853389"/>
                </a:cubicBezTo>
                <a:cubicBezTo>
                  <a:pt x="3056241" y="834188"/>
                  <a:pt x="3070931" y="818619"/>
                  <a:pt x="3089054" y="818619"/>
                </a:cubicBezTo>
                <a:close/>
                <a:moveTo>
                  <a:pt x="3890620" y="805977"/>
                </a:moveTo>
                <a:cubicBezTo>
                  <a:pt x="3900975" y="805977"/>
                  <a:pt x="3909371" y="814465"/>
                  <a:pt x="3909371" y="824938"/>
                </a:cubicBezTo>
                <a:cubicBezTo>
                  <a:pt x="3909371" y="835414"/>
                  <a:pt x="3900975" y="843907"/>
                  <a:pt x="3890620" y="843907"/>
                </a:cubicBezTo>
                <a:cubicBezTo>
                  <a:pt x="3880264" y="843907"/>
                  <a:pt x="3871869" y="835414"/>
                  <a:pt x="3871869" y="824938"/>
                </a:cubicBezTo>
                <a:cubicBezTo>
                  <a:pt x="3871869" y="814465"/>
                  <a:pt x="3880264" y="805977"/>
                  <a:pt x="3890620" y="805977"/>
                </a:cubicBezTo>
                <a:close/>
                <a:moveTo>
                  <a:pt x="4771873" y="796496"/>
                </a:moveTo>
                <a:cubicBezTo>
                  <a:pt x="4775326" y="796496"/>
                  <a:pt x="4778124" y="801448"/>
                  <a:pt x="4778124" y="807557"/>
                </a:cubicBezTo>
                <a:cubicBezTo>
                  <a:pt x="4778124" y="813667"/>
                  <a:pt x="4775326" y="818619"/>
                  <a:pt x="4771873" y="818619"/>
                </a:cubicBezTo>
                <a:cubicBezTo>
                  <a:pt x="4768420" y="818619"/>
                  <a:pt x="4765622" y="813667"/>
                  <a:pt x="4765622" y="807557"/>
                </a:cubicBezTo>
                <a:cubicBezTo>
                  <a:pt x="4765622" y="801448"/>
                  <a:pt x="4768420" y="796496"/>
                  <a:pt x="4771873" y="796496"/>
                </a:cubicBezTo>
                <a:close/>
                <a:moveTo>
                  <a:pt x="3285928" y="796496"/>
                </a:moveTo>
                <a:cubicBezTo>
                  <a:pt x="3302324" y="796496"/>
                  <a:pt x="3315616" y="808523"/>
                  <a:pt x="3315616" y="823361"/>
                </a:cubicBezTo>
                <a:cubicBezTo>
                  <a:pt x="3315616" y="838194"/>
                  <a:pt x="3302324" y="850226"/>
                  <a:pt x="3285928" y="850226"/>
                </a:cubicBezTo>
                <a:cubicBezTo>
                  <a:pt x="3269533" y="850226"/>
                  <a:pt x="3256241" y="838194"/>
                  <a:pt x="3256241" y="823361"/>
                </a:cubicBezTo>
                <a:cubicBezTo>
                  <a:pt x="3256241" y="808523"/>
                  <a:pt x="3269533" y="796496"/>
                  <a:pt x="3285928" y="796496"/>
                </a:cubicBezTo>
                <a:close/>
                <a:moveTo>
                  <a:pt x="2404679" y="790172"/>
                </a:moveTo>
                <a:cubicBezTo>
                  <a:pt x="2419349" y="790172"/>
                  <a:pt x="2431241" y="802202"/>
                  <a:pt x="2431241" y="817038"/>
                </a:cubicBezTo>
                <a:cubicBezTo>
                  <a:pt x="2431241" y="831875"/>
                  <a:pt x="2419349" y="843903"/>
                  <a:pt x="2404679" y="843903"/>
                </a:cubicBezTo>
                <a:cubicBezTo>
                  <a:pt x="2390009" y="843903"/>
                  <a:pt x="2378116" y="831875"/>
                  <a:pt x="2378116" y="817038"/>
                </a:cubicBezTo>
                <a:cubicBezTo>
                  <a:pt x="2378116" y="802202"/>
                  <a:pt x="2390009" y="790172"/>
                  <a:pt x="2404679" y="790172"/>
                </a:cubicBezTo>
                <a:close/>
                <a:moveTo>
                  <a:pt x="1506253" y="790169"/>
                </a:moveTo>
                <a:cubicBezTo>
                  <a:pt x="1513157" y="790169"/>
                  <a:pt x="1518753" y="795121"/>
                  <a:pt x="1518753" y="801231"/>
                </a:cubicBezTo>
                <a:cubicBezTo>
                  <a:pt x="1518753" y="807342"/>
                  <a:pt x="1513157" y="812296"/>
                  <a:pt x="1506253" y="812296"/>
                </a:cubicBezTo>
                <a:cubicBezTo>
                  <a:pt x="1499349" y="812296"/>
                  <a:pt x="1493753" y="807342"/>
                  <a:pt x="1493753" y="801231"/>
                </a:cubicBezTo>
                <a:cubicBezTo>
                  <a:pt x="1493753" y="795121"/>
                  <a:pt x="1499349" y="790169"/>
                  <a:pt x="1506253" y="790169"/>
                </a:cubicBezTo>
                <a:close/>
                <a:moveTo>
                  <a:pt x="1945328" y="783850"/>
                </a:moveTo>
                <a:cubicBezTo>
                  <a:pt x="1951367" y="783850"/>
                  <a:pt x="1956267" y="786681"/>
                  <a:pt x="1956267" y="790174"/>
                </a:cubicBezTo>
                <a:cubicBezTo>
                  <a:pt x="1956267" y="793666"/>
                  <a:pt x="1951367" y="796496"/>
                  <a:pt x="1945328" y="796496"/>
                </a:cubicBezTo>
                <a:cubicBezTo>
                  <a:pt x="1939288" y="796496"/>
                  <a:pt x="1934391" y="793666"/>
                  <a:pt x="1934391" y="790174"/>
                </a:cubicBezTo>
                <a:cubicBezTo>
                  <a:pt x="1934391" y="786681"/>
                  <a:pt x="1939288" y="783850"/>
                  <a:pt x="1945328" y="783850"/>
                </a:cubicBezTo>
                <a:close/>
                <a:moveTo>
                  <a:pt x="3690618" y="783848"/>
                </a:moveTo>
                <a:cubicBezTo>
                  <a:pt x="3704425" y="783848"/>
                  <a:pt x="3715618" y="795171"/>
                  <a:pt x="3715618" y="809139"/>
                </a:cubicBezTo>
                <a:cubicBezTo>
                  <a:pt x="3715618" y="823098"/>
                  <a:pt x="3704425" y="834421"/>
                  <a:pt x="3690618" y="834421"/>
                </a:cubicBezTo>
                <a:cubicBezTo>
                  <a:pt x="3676811" y="834421"/>
                  <a:pt x="3665617" y="823098"/>
                  <a:pt x="3665617" y="809139"/>
                </a:cubicBezTo>
                <a:cubicBezTo>
                  <a:pt x="3665617" y="795171"/>
                  <a:pt x="3676811" y="783848"/>
                  <a:pt x="3690618" y="783848"/>
                </a:cubicBezTo>
                <a:close/>
                <a:moveTo>
                  <a:pt x="3485930" y="783848"/>
                </a:moveTo>
                <a:cubicBezTo>
                  <a:pt x="3502324" y="783848"/>
                  <a:pt x="3515616" y="797295"/>
                  <a:pt x="3515616" y="813881"/>
                </a:cubicBezTo>
                <a:cubicBezTo>
                  <a:pt x="3515616" y="830459"/>
                  <a:pt x="3502324" y="843902"/>
                  <a:pt x="3485930" y="843902"/>
                </a:cubicBezTo>
                <a:cubicBezTo>
                  <a:pt x="3469533" y="843902"/>
                  <a:pt x="3456242" y="830459"/>
                  <a:pt x="3456242" y="813881"/>
                </a:cubicBezTo>
                <a:cubicBezTo>
                  <a:pt x="3456242" y="797295"/>
                  <a:pt x="3469533" y="783848"/>
                  <a:pt x="3485930" y="783848"/>
                </a:cubicBezTo>
                <a:close/>
                <a:moveTo>
                  <a:pt x="5670310" y="783847"/>
                </a:moveTo>
                <a:cubicBezTo>
                  <a:pt x="5674624" y="783847"/>
                  <a:pt x="5678123" y="785262"/>
                  <a:pt x="5678123" y="787008"/>
                </a:cubicBezTo>
                <a:cubicBezTo>
                  <a:pt x="5678123" y="788754"/>
                  <a:pt x="5674624" y="790169"/>
                  <a:pt x="5670310" y="790169"/>
                </a:cubicBezTo>
                <a:cubicBezTo>
                  <a:pt x="5665995" y="790169"/>
                  <a:pt x="5662496" y="788754"/>
                  <a:pt x="5662496" y="787008"/>
                </a:cubicBezTo>
                <a:cubicBezTo>
                  <a:pt x="5662496" y="785262"/>
                  <a:pt x="5665995" y="783847"/>
                  <a:pt x="5670310" y="783847"/>
                </a:cubicBezTo>
                <a:close/>
                <a:moveTo>
                  <a:pt x="5232810" y="774367"/>
                </a:moveTo>
                <a:cubicBezTo>
                  <a:pt x="5237126" y="774367"/>
                  <a:pt x="5240625" y="776493"/>
                  <a:pt x="5240625" y="779109"/>
                </a:cubicBezTo>
                <a:cubicBezTo>
                  <a:pt x="5240625" y="781729"/>
                  <a:pt x="5237126" y="783853"/>
                  <a:pt x="5232810" y="783853"/>
                </a:cubicBezTo>
                <a:cubicBezTo>
                  <a:pt x="5228496" y="783853"/>
                  <a:pt x="5224997" y="781729"/>
                  <a:pt x="5224997" y="779109"/>
                </a:cubicBezTo>
                <a:cubicBezTo>
                  <a:pt x="5224997" y="776493"/>
                  <a:pt x="5228496" y="774367"/>
                  <a:pt x="5232810" y="774367"/>
                </a:cubicBezTo>
                <a:close/>
                <a:moveTo>
                  <a:pt x="4582809" y="730118"/>
                </a:moveTo>
                <a:cubicBezTo>
                  <a:pt x="4588850" y="730118"/>
                  <a:pt x="4593746" y="735072"/>
                  <a:pt x="4593746" y="741183"/>
                </a:cubicBezTo>
                <a:cubicBezTo>
                  <a:pt x="4593746" y="747296"/>
                  <a:pt x="4588850" y="752247"/>
                  <a:pt x="4582809" y="752247"/>
                </a:cubicBezTo>
                <a:cubicBezTo>
                  <a:pt x="4576767" y="752247"/>
                  <a:pt x="4571871" y="747296"/>
                  <a:pt x="4571871" y="741183"/>
                </a:cubicBezTo>
                <a:cubicBezTo>
                  <a:pt x="4571871" y="735072"/>
                  <a:pt x="4576767" y="730118"/>
                  <a:pt x="4582809" y="730118"/>
                </a:cubicBezTo>
                <a:close/>
                <a:moveTo>
                  <a:pt x="2598430" y="723800"/>
                </a:moveTo>
                <a:cubicBezTo>
                  <a:pt x="2613100" y="723800"/>
                  <a:pt x="2624992" y="735119"/>
                  <a:pt x="2624992" y="749085"/>
                </a:cubicBezTo>
                <a:cubicBezTo>
                  <a:pt x="2624992" y="763046"/>
                  <a:pt x="2613100" y="774367"/>
                  <a:pt x="2598430" y="774367"/>
                </a:cubicBezTo>
                <a:cubicBezTo>
                  <a:pt x="2583760" y="774367"/>
                  <a:pt x="2571867" y="763046"/>
                  <a:pt x="2571867" y="749085"/>
                </a:cubicBezTo>
                <a:cubicBezTo>
                  <a:pt x="2571867" y="735119"/>
                  <a:pt x="2583760" y="723800"/>
                  <a:pt x="2598430" y="723800"/>
                </a:cubicBezTo>
                <a:close/>
                <a:moveTo>
                  <a:pt x="1245305" y="707990"/>
                </a:moveTo>
                <a:cubicBezTo>
                  <a:pt x="1251346" y="707990"/>
                  <a:pt x="1256243" y="712942"/>
                  <a:pt x="1256243" y="719053"/>
                </a:cubicBezTo>
                <a:cubicBezTo>
                  <a:pt x="1256243" y="725163"/>
                  <a:pt x="1251346" y="730114"/>
                  <a:pt x="1245305" y="730114"/>
                </a:cubicBezTo>
                <a:cubicBezTo>
                  <a:pt x="1239263" y="730114"/>
                  <a:pt x="1234367" y="725163"/>
                  <a:pt x="1234367" y="719053"/>
                </a:cubicBezTo>
                <a:cubicBezTo>
                  <a:pt x="1234367" y="712942"/>
                  <a:pt x="1239263" y="707990"/>
                  <a:pt x="1245305" y="707990"/>
                </a:cubicBezTo>
                <a:close/>
                <a:moveTo>
                  <a:pt x="2123428" y="685868"/>
                </a:moveTo>
                <a:cubicBezTo>
                  <a:pt x="2129471" y="685868"/>
                  <a:pt x="2134366" y="690822"/>
                  <a:pt x="2134366" y="696931"/>
                </a:cubicBezTo>
                <a:cubicBezTo>
                  <a:pt x="2134366" y="703041"/>
                  <a:pt x="2129471" y="707993"/>
                  <a:pt x="2123428" y="707993"/>
                </a:cubicBezTo>
                <a:cubicBezTo>
                  <a:pt x="2117387" y="707993"/>
                  <a:pt x="2112490" y="703041"/>
                  <a:pt x="2112490" y="696931"/>
                </a:cubicBezTo>
                <a:cubicBezTo>
                  <a:pt x="2112490" y="690822"/>
                  <a:pt x="2117387" y="685868"/>
                  <a:pt x="2123428" y="685868"/>
                </a:cubicBezTo>
                <a:close/>
                <a:moveTo>
                  <a:pt x="5054685" y="676387"/>
                </a:moveTo>
                <a:cubicBezTo>
                  <a:pt x="5059001" y="676387"/>
                  <a:pt x="5062500" y="679926"/>
                  <a:pt x="5062500" y="684290"/>
                </a:cubicBezTo>
                <a:cubicBezTo>
                  <a:pt x="5062500" y="688654"/>
                  <a:pt x="5059001" y="692193"/>
                  <a:pt x="5054685" y="692193"/>
                </a:cubicBezTo>
                <a:cubicBezTo>
                  <a:pt x="5050371" y="692193"/>
                  <a:pt x="5046872" y="688654"/>
                  <a:pt x="5046872" y="684290"/>
                </a:cubicBezTo>
                <a:cubicBezTo>
                  <a:pt x="5046872" y="679926"/>
                  <a:pt x="5050371" y="676387"/>
                  <a:pt x="5054685" y="676387"/>
                </a:cubicBezTo>
                <a:close/>
                <a:moveTo>
                  <a:pt x="1676568" y="676387"/>
                </a:moveTo>
                <a:cubicBezTo>
                  <a:pt x="1682608" y="676387"/>
                  <a:pt x="1687504" y="681336"/>
                  <a:pt x="1687504" y="687448"/>
                </a:cubicBezTo>
                <a:cubicBezTo>
                  <a:pt x="1687504" y="693559"/>
                  <a:pt x="1682608" y="698511"/>
                  <a:pt x="1676568" y="698511"/>
                </a:cubicBezTo>
                <a:cubicBezTo>
                  <a:pt x="1670526" y="698511"/>
                  <a:pt x="1665630" y="693559"/>
                  <a:pt x="1665630" y="687448"/>
                </a:cubicBezTo>
                <a:cubicBezTo>
                  <a:pt x="1665630" y="681336"/>
                  <a:pt x="1670526" y="676387"/>
                  <a:pt x="1676568" y="676387"/>
                </a:cubicBezTo>
                <a:close/>
                <a:moveTo>
                  <a:pt x="4385933" y="670065"/>
                </a:moveTo>
                <a:cubicBezTo>
                  <a:pt x="4393700" y="670065"/>
                  <a:pt x="4399995" y="675019"/>
                  <a:pt x="4399995" y="681129"/>
                </a:cubicBezTo>
                <a:cubicBezTo>
                  <a:pt x="4399995" y="687238"/>
                  <a:pt x="4393700" y="692193"/>
                  <a:pt x="4385933" y="692193"/>
                </a:cubicBezTo>
                <a:cubicBezTo>
                  <a:pt x="4378166" y="692193"/>
                  <a:pt x="4371870" y="687238"/>
                  <a:pt x="4371870" y="681129"/>
                </a:cubicBezTo>
                <a:cubicBezTo>
                  <a:pt x="4371870" y="675019"/>
                  <a:pt x="4378166" y="670065"/>
                  <a:pt x="4385933" y="670065"/>
                </a:cubicBezTo>
                <a:close/>
                <a:moveTo>
                  <a:pt x="5503121" y="670063"/>
                </a:moveTo>
                <a:cubicBezTo>
                  <a:pt x="5504847" y="670063"/>
                  <a:pt x="5506246" y="673602"/>
                  <a:pt x="5506246" y="677966"/>
                </a:cubicBezTo>
                <a:cubicBezTo>
                  <a:pt x="5506246" y="682331"/>
                  <a:pt x="5504847" y="685868"/>
                  <a:pt x="5503121" y="685868"/>
                </a:cubicBezTo>
                <a:cubicBezTo>
                  <a:pt x="5501395" y="685868"/>
                  <a:pt x="5499996" y="682331"/>
                  <a:pt x="5499996" y="677966"/>
                </a:cubicBezTo>
                <a:cubicBezTo>
                  <a:pt x="5499996" y="673602"/>
                  <a:pt x="5501395" y="670063"/>
                  <a:pt x="5503121" y="670063"/>
                </a:cubicBezTo>
                <a:close/>
                <a:moveTo>
                  <a:pt x="2792182" y="654262"/>
                </a:moveTo>
                <a:cubicBezTo>
                  <a:pt x="2810304" y="654262"/>
                  <a:pt x="2824994" y="669832"/>
                  <a:pt x="2824994" y="689031"/>
                </a:cubicBezTo>
                <a:cubicBezTo>
                  <a:pt x="2824994" y="708234"/>
                  <a:pt x="2810304" y="723800"/>
                  <a:pt x="2792182" y="723800"/>
                </a:cubicBezTo>
                <a:cubicBezTo>
                  <a:pt x="2774058" y="723800"/>
                  <a:pt x="2759367" y="708234"/>
                  <a:pt x="2759367" y="689031"/>
                </a:cubicBezTo>
                <a:cubicBezTo>
                  <a:pt x="2759367" y="669832"/>
                  <a:pt x="2774058" y="654262"/>
                  <a:pt x="2792182" y="654262"/>
                </a:cubicBezTo>
                <a:close/>
                <a:moveTo>
                  <a:pt x="4187495" y="632140"/>
                </a:moveTo>
                <a:cubicBezTo>
                  <a:pt x="4189220" y="632140"/>
                  <a:pt x="4190619" y="633553"/>
                  <a:pt x="4190619" y="635302"/>
                </a:cubicBezTo>
                <a:cubicBezTo>
                  <a:pt x="4190619" y="637041"/>
                  <a:pt x="4189220" y="638464"/>
                  <a:pt x="4187495" y="638464"/>
                </a:cubicBezTo>
                <a:cubicBezTo>
                  <a:pt x="4185769" y="638464"/>
                  <a:pt x="4184370" y="637041"/>
                  <a:pt x="4184370" y="635302"/>
                </a:cubicBezTo>
                <a:cubicBezTo>
                  <a:pt x="4184370" y="633553"/>
                  <a:pt x="4185769" y="632140"/>
                  <a:pt x="4187495" y="632140"/>
                </a:cubicBezTo>
                <a:close/>
                <a:moveTo>
                  <a:pt x="2989055" y="610013"/>
                </a:moveTo>
                <a:cubicBezTo>
                  <a:pt x="3005451" y="610013"/>
                  <a:pt x="3018742" y="623456"/>
                  <a:pt x="3018742" y="640041"/>
                </a:cubicBezTo>
                <a:cubicBezTo>
                  <a:pt x="3018742" y="656627"/>
                  <a:pt x="3005451" y="670065"/>
                  <a:pt x="2989055" y="670065"/>
                </a:cubicBezTo>
                <a:cubicBezTo>
                  <a:pt x="2972659" y="670065"/>
                  <a:pt x="2959368" y="656627"/>
                  <a:pt x="2959368" y="640041"/>
                </a:cubicBezTo>
                <a:cubicBezTo>
                  <a:pt x="2959368" y="623456"/>
                  <a:pt x="2972659" y="610013"/>
                  <a:pt x="2989055" y="610013"/>
                </a:cubicBezTo>
                <a:close/>
                <a:moveTo>
                  <a:pt x="3992183" y="600532"/>
                </a:moveTo>
                <a:cubicBezTo>
                  <a:pt x="3996499" y="600532"/>
                  <a:pt x="3999998" y="602655"/>
                  <a:pt x="3999998" y="605274"/>
                </a:cubicBezTo>
                <a:cubicBezTo>
                  <a:pt x="3999998" y="607894"/>
                  <a:pt x="3996499" y="610020"/>
                  <a:pt x="3992183" y="610020"/>
                </a:cubicBezTo>
                <a:cubicBezTo>
                  <a:pt x="3987869" y="610020"/>
                  <a:pt x="3984370" y="607894"/>
                  <a:pt x="3984370" y="605274"/>
                </a:cubicBezTo>
                <a:cubicBezTo>
                  <a:pt x="3984370" y="602655"/>
                  <a:pt x="3987869" y="600532"/>
                  <a:pt x="3992183" y="600532"/>
                </a:cubicBezTo>
                <a:close/>
                <a:moveTo>
                  <a:pt x="2312492" y="600532"/>
                </a:moveTo>
                <a:cubicBezTo>
                  <a:pt x="2315946" y="600532"/>
                  <a:pt x="2318743" y="604070"/>
                  <a:pt x="2318743" y="608436"/>
                </a:cubicBezTo>
                <a:cubicBezTo>
                  <a:pt x="2318743" y="612798"/>
                  <a:pt x="2315946" y="616337"/>
                  <a:pt x="2312492" y="616337"/>
                </a:cubicBezTo>
                <a:cubicBezTo>
                  <a:pt x="2309039" y="616337"/>
                  <a:pt x="2306242" y="612798"/>
                  <a:pt x="2306242" y="608436"/>
                </a:cubicBezTo>
                <a:cubicBezTo>
                  <a:pt x="2306242" y="604070"/>
                  <a:pt x="2309039" y="600532"/>
                  <a:pt x="2312492" y="600532"/>
                </a:cubicBezTo>
                <a:close/>
                <a:moveTo>
                  <a:pt x="4870310" y="600531"/>
                </a:moveTo>
                <a:cubicBezTo>
                  <a:pt x="4871173" y="600531"/>
                  <a:pt x="4871872" y="601240"/>
                  <a:pt x="4871872" y="602112"/>
                </a:cubicBezTo>
                <a:cubicBezTo>
                  <a:pt x="4871872" y="602985"/>
                  <a:pt x="4871173" y="603689"/>
                  <a:pt x="4870310" y="603689"/>
                </a:cubicBezTo>
                <a:cubicBezTo>
                  <a:pt x="4869447" y="603689"/>
                  <a:pt x="4868747" y="602985"/>
                  <a:pt x="4868747" y="602112"/>
                </a:cubicBezTo>
                <a:cubicBezTo>
                  <a:pt x="4868747" y="601240"/>
                  <a:pt x="4869447" y="600531"/>
                  <a:pt x="4870310" y="600531"/>
                </a:cubicBezTo>
                <a:close/>
                <a:moveTo>
                  <a:pt x="1409366" y="594207"/>
                </a:moveTo>
                <a:lnTo>
                  <a:pt x="1410861" y="595719"/>
                </a:lnTo>
                <a:lnTo>
                  <a:pt x="1412490" y="597365"/>
                </a:lnTo>
                <a:cubicBezTo>
                  <a:pt x="1412490" y="599113"/>
                  <a:pt x="1411091" y="600527"/>
                  <a:pt x="1409366" y="600527"/>
                </a:cubicBezTo>
                <a:lnTo>
                  <a:pt x="1407781" y="598923"/>
                </a:lnTo>
                <a:lnTo>
                  <a:pt x="1406239" y="597365"/>
                </a:lnTo>
                <a:cubicBezTo>
                  <a:pt x="1406239" y="595620"/>
                  <a:pt x="1407640" y="594207"/>
                  <a:pt x="1409366" y="594207"/>
                </a:cubicBezTo>
                <a:close/>
                <a:moveTo>
                  <a:pt x="3790620" y="578408"/>
                </a:moveTo>
                <a:cubicBezTo>
                  <a:pt x="3794073" y="578408"/>
                  <a:pt x="3796871" y="581946"/>
                  <a:pt x="3796871" y="586311"/>
                </a:cubicBezTo>
                <a:cubicBezTo>
                  <a:pt x="3796871" y="590677"/>
                  <a:pt x="3794073" y="594213"/>
                  <a:pt x="3790620" y="594213"/>
                </a:cubicBezTo>
                <a:cubicBezTo>
                  <a:pt x="3787167" y="594213"/>
                  <a:pt x="3784370" y="590677"/>
                  <a:pt x="3784370" y="586311"/>
                </a:cubicBezTo>
                <a:cubicBezTo>
                  <a:pt x="3784370" y="581946"/>
                  <a:pt x="3787167" y="578408"/>
                  <a:pt x="3790620" y="578408"/>
                </a:cubicBezTo>
                <a:close/>
                <a:moveTo>
                  <a:pt x="3189055" y="578408"/>
                </a:moveTo>
                <a:cubicBezTo>
                  <a:pt x="3205451" y="578408"/>
                  <a:pt x="3218743" y="591847"/>
                  <a:pt x="3218743" y="608431"/>
                </a:cubicBezTo>
                <a:cubicBezTo>
                  <a:pt x="3218743" y="625014"/>
                  <a:pt x="3205451" y="638464"/>
                  <a:pt x="3189055" y="638464"/>
                </a:cubicBezTo>
                <a:cubicBezTo>
                  <a:pt x="3172660" y="638464"/>
                  <a:pt x="3159368" y="625014"/>
                  <a:pt x="3159368" y="608431"/>
                </a:cubicBezTo>
                <a:cubicBezTo>
                  <a:pt x="3159368" y="591847"/>
                  <a:pt x="3172660" y="578408"/>
                  <a:pt x="3189055" y="578408"/>
                </a:cubicBezTo>
                <a:close/>
                <a:moveTo>
                  <a:pt x="1848443" y="578404"/>
                </a:moveTo>
                <a:lnTo>
                  <a:pt x="1850821" y="580810"/>
                </a:lnTo>
                <a:lnTo>
                  <a:pt x="1853132" y="583147"/>
                </a:lnTo>
                <a:cubicBezTo>
                  <a:pt x="1853132" y="585769"/>
                  <a:pt x="1851033" y="587890"/>
                  <a:pt x="1848443" y="587890"/>
                </a:cubicBezTo>
                <a:cubicBezTo>
                  <a:pt x="1845855" y="587890"/>
                  <a:pt x="1843755" y="585766"/>
                  <a:pt x="1843755" y="583147"/>
                </a:cubicBezTo>
                <a:cubicBezTo>
                  <a:pt x="1843755" y="580529"/>
                  <a:pt x="1845855" y="578404"/>
                  <a:pt x="1848443" y="578404"/>
                </a:cubicBezTo>
                <a:close/>
                <a:moveTo>
                  <a:pt x="3590618" y="565764"/>
                </a:moveTo>
                <a:cubicBezTo>
                  <a:pt x="3599248" y="565764"/>
                  <a:pt x="3606243" y="572130"/>
                  <a:pt x="3606243" y="579989"/>
                </a:cubicBezTo>
                <a:cubicBezTo>
                  <a:pt x="3606243" y="587841"/>
                  <a:pt x="3599248" y="594208"/>
                  <a:pt x="3590618" y="594208"/>
                </a:cubicBezTo>
                <a:cubicBezTo>
                  <a:pt x="3581989" y="594208"/>
                  <a:pt x="3574994" y="587841"/>
                  <a:pt x="3574994" y="579989"/>
                </a:cubicBezTo>
                <a:cubicBezTo>
                  <a:pt x="3574994" y="572130"/>
                  <a:pt x="3581989" y="565764"/>
                  <a:pt x="3590618" y="565764"/>
                </a:cubicBezTo>
                <a:close/>
                <a:moveTo>
                  <a:pt x="3385931" y="565764"/>
                </a:moveTo>
                <a:cubicBezTo>
                  <a:pt x="3400602" y="565764"/>
                  <a:pt x="3412494" y="575670"/>
                  <a:pt x="3412494" y="587890"/>
                </a:cubicBezTo>
                <a:cubicBezTo>
                  <a:pt x="3412494" y="600109"/>
                  <a:pt x="3400602" y="610013"/>
                  <a:pt x="3385931" y="610013"/>
                </a:cubicBezTo>
                <a:cubicBezTo>
                  <a:pt x="3371261" y="610013"/>
                  <a:pt x="3359368" y="600109"/>
                  <a:pt x="3359368" y="587890"/>
                </a:cubicBezTo>
                <a:cubicBezTo>
                  <a:pt x="3359368" y="575670"/>
                  <a:pt x="3371261" y="565764"/>
                  <a:pt x="3385931" y="565764"/>
                </a:cubicBezTo>
                <a:close/>
                <a:moveTo>
                  <a:pt x="4678121" y="527836"/>
                </a:moveTo>
                <a:cubicBezTo>
                  <a:pt x="4679847" y="527836"/>
                  <a:pt x="4681246" y="529252"/>
                  <a:pt x="4681246" y="530998"/>
                </a:cubicBezTo>
                <a:cubicBezTo>
                  <a:pt x="4681246" y="532738"/>
                  <a:pt x="4679847" y="534155"/>
                  <a:pt x="4678121" y="534155"/>
                </a:cubicBezTo>
                <a:cubicBezTo>
                  <a:pt x="4676395" y="534155"/>
                  <a:pt x="4674996" y="532738"/>
                  <a:pt x="4674996" y="530998"/>
                </a:cubicBezTo>
                <a:cubicBezTo>
                  <a:pt x="4674996" y="529252"/>
                  <a:pt x="4676395" y="527836"/>
                  <a:pt x="4678121" y="527836"/>
                </a:cubicBezTo>
                <a:close/>
                <a:moveTo>
                  <a:pt x="2498429" y="527836"/>
                </a:moveTo>
                <a:cubicBezTo>
                  <a:pt x="2506196" y="527836"/>
                  <a:pt x="2512491" y="534205"/>
                  <a:pt x="2512491" y="542059"/>
                </a:cubicBezTo>
                <a:cubicBezTo>
                  <a:pt x="2512491" y="549916"/>
                  <a:pt x="2506196" y="556283"/>
                  <a:pt x="2498429" y="556283"/>
                </a:cubicBezTo>
                <a:cubicBezTo>
                  <a:pt x="2490662" y="556283"/>
                  <a:pt x="2484366" y="549916"/>
                  <a:pt x="2484366" y="542059"/>
                </a:cubicBezTo>
                <a:cubicBezTo>
                  <a:pt x="2484366" y="534205"/>
                  <a:pt x="2490662" y="527836"/>
                  <a:pt x="2498429" y="527836"/>
                </a:cubicBezTo>
                <a:close/>
                <a:moveTo>
                  <a:pt x="2026569" y="489908"/>
                </a:moveTo>
                <a:cubicBezTo>
                  <a:pt x="2029159" y="489908"/>
                  <a:pt x="2031258" y="491324"/>
                  <a:pt x="2031258" y="493068"/>
                </a:cubicBezTo>
                <a:cubicBezTo>
                  <a:pt x="2031258" y="494812"/>
                  <a:pt x="2029159" y="496228"/>
                  <a:pt x="2026569" y="496228"/>
                </a:cubicBezTo>
                <a:cubicBezTo>
                  <a:pt x="2023980" y="496228"/>
                  <a:pt x="2021882" y="494812"/>
                  <a:pt x="2021882" y="493068"/>
                </a:cubicBezTo>
                <a:cubicBezTo>
                  <a:pt x="2021882" y="491324"/>
                  <a:pt x="2023980" y="489908"/>
                  <a:pt x="2026569" y="489908"/>
                </a:cubicBezTo>
                <a:close/>
                <a:moveTo>
                  <a:pt x="4485934" y="467782"/>
                </a:moveTo>
                <a:cubicBezTo>
                  <a:pt x="4488524" y="467782"/>
                  <a:pt x="4490622" y="469197"/>
                  <a:pt x="4490622" y="470944"/>
                </a:cubicBezTo>
                <a:cubicBezTo>
                  <a:pt x="4490622" y="472690"/>
                  <a:pt x="4488524" y="474103"/>
                  <a:pt x="4485934" y="474103"/>
                </a:cubicBezTo>
                <a:cubicBezTo>
                  <a:pt x="4483344" y="474103"/>
                  <a:pt x="4481245" y="472690"/>
                  <a:pt x="4481245" y="470944"/>
                </a:cubicBezTo>
                <a:cubicBezTo>
                  <a:pt x="4481245" y="469197"/>
                  <a:pt x="4483344" y="467782"/>
                  <a:pt x="4485934" y="467782"/>
                </a:cubicBezTo>
                <a:close/>
                <a:moveTo>
                  <a:pt x="2687492" y="451981"/>
                </a:moveTo>
                <a:cubicBezTo>
                  <a:pt x="2701298" y="451981"/>
                  <a:pt x="2712492" y="464009"/>
                  <a:pt x="2712492" y="478847"/>
                </a:cubicBezTo>
                <a:cubicBezTo>
                  <a:pt x="2712492" y="493681"/>
                  <a:pt x="2701298" y="505712"/>
                  <a:pt x="2687492" y="505712"/>
                </a:cubicBezTo>
                <a:cubicBezTo>
                  <a:pt x="2673684" y="505712"/>
                  <a:pt x="2662491" y="493681"/>
                  <a:pt x="2662491" y="478847"/>
                </a:cubicBezTo>
                <a:cubicBezTo>
                  <a:pt x="2662491" y="464009"/>
                  <a:pt x="2673684" y="451981"/>
                  <a:pt x="2687492" y="451981"/>
                </a:cubicBezTo>
                <a:close/>
                <a:moveTo>
                  <a:pt x="4289058" y="420372"/>
                </a:moveTo>
                <a:cubicBezTo>
                  <a:pt x="4293374" y="420372"/>
                  <a:pt x="4296873" y="422495"/>
                  <a:pt x="4296873" y="425115"/>
                </a:cubicBezTo>
                <a:cubicBezTo>
                  <a:pt x="4296873" y="427735"/>
                  <a:pt x="4293374" y="429857"/>
                  <a:pt x="4289058" y="429857"/>
                </a:cubicBezTo>
                <a:cubicBezTo>
                  <a:pt x="4284744" y="429857"/>
                  <a:pt x="4281245" y="427735"/>
                  <a:pt x="4281245" y="425115"/>
                </a:cubicBezTo>
                <a:cubicBezTo>
                  <a:pt x="4281245" y="422495"/>
                  <a:pt x="4284744" y="420372"/>
                  <a:pt x="4289058" y="420372"/>
                </a:cubicBezTo>
                <a:close/>
                <a:moveTo>
                  <a:pt x="2884369" y="398248"/>
                </a:moveTo>
                <a:cubicBezTo>
                  <a:pt x="2901629" y="398248"/>
                  <a:pt x="2915620" y="411690"/>
                  <a:pt x="2915620" y="428272"/>
                </a:cubicBezTo>
                <a:cubicBezTo>
                  <a:pt x="2915620" y="444858"/>
                  <a:pt x="2901629" y="458298"/>
                  <a:pt x="2884369" y="458298"/>
                </a:cubicBezTo>
                <a:cubicBezTo>
                  <a:pt x="2867109" y="458298"/>
                  <a:pt x="2853117" y="444858"/>
                  <a:pt x="2853117" y="428272"/>
                </a:cubicBezTo>
                <a:cubicBezTo>
                  <a:pt x="2853117" y="411690"/>
                  <a:pt x="2867109" y="398248"/>
                  <a:pt x="2884369" y="398248"/>
                </a:cubicBezTo>
                <a:close/>
                <a:moveTo>
                  <a:pt x="4092184" y="382445"/>
                </a:moveTo>
                <a:cubicBezTo>
                  <a:pt x="4094774" y="382445"/>
                  <a:pt x="4096872" y="384569"/>
                  <a:pt x="4096872" y="387187"/>
                </a:cubicBezTo>
                <a:cubicBezTo>
                  <a:pt x="4096872" y="389805"/>
                  <a:pt x="4094774" y="391928"/>
                  <a:pt x="4092184" y="391928"/>
                </a:cubicBezTo>
                <a:cubicBezTo>
                  <a:pt x="4089594" y="391928"/>
                  <a:pt x="4087495" y="389805"/>
                  <a:pt x="4087495" y="387187"/>
                </a:cubicBezTo>
                <a:cubicBezTo>
                  <a:pt x="4087495" y="384569"/>
                  <a:pt x="4089594" y="382445"/>
                  <a:pt x="4092184" y="382445"/>
                </a:cubicBezTo>
                <a:close/>
                <a:moveTo>
                  <a:pt x="3084369" y="369802"/>
                </a:moveTo>
                <a:cubicBezTo>
                  <a:pt x="3096450" y="369802"/>
                  <a:pt x="3106245" y="379708"/>
                  <a:pt x="3106245" y="391926"/>
                </a:cubicBezTo>
                <a:cubicBezTo>
                  <a:pt x="3106245" y="404147"/>
                  <a:pt x="3096450" y="414053"/>
                  <a:pt x="3084369" y="414053"/>
                </a:cubicBezTo>
                <a:cubicBezTo>
                  <a:pt x="3072288" y="414053"/>
                  <a:pt x="3062494" y="404147"/>
                  <a:pt x="3062494" y="391926"/>
                </a:cubicBezTo>
                <a:cubicBezTo>
                  <a:pt x="3062494" y="379708"/>
                  <a:pt x="3072288" y="369802"/>
                  <a:pt x="3084369" y="369802"/>
                </a:cubicBezTo>
                <a:close/>
                <a:moveTo>
                  <a:pt x="3890620" y="360321"/>
                </a:moveTo>
                <a:cubicBezTo>
                  <a:pt x="3892345" y="360321"/>
                  <a:pt x="3893744" y="362444"/>
                  <a:pt x="3893744" y="365062"/>
                </a:cubicBezTo>
                <a:cubicBezTo>
                  <a:pt x="3893744" y="367682"/>
                  <a:pt x="3892345" y="369805"/>
                  <a:pt x="3890620" y="369805"/>
                </a:cubicBezTo>
                <a:cubicBezTo>
                  <a:pt x="3888894" y="369805"/>
                  <a:pt x="3887495" y="367682"/>
                  <a:pt x="3887495" y="365062"/>
                </a:cubicBezTo>
                <a:cubicBezTo>
                  <a:pt x="3887495" y="362444"/>
                  <a:pt x="3888894" y="360321"/>
                  <a:pt x="3890620" y="360321"/>
                </a:cubicBezTo>
                <a:close/>
                <a:moveTo>
                  <a:pt x="3281245" y="347678"/>
                </a:moveTo>
                <a:cubicBezTo>
                  <a:pt x="3291600" y="347678"/>
                  <a:pt x="3299996" y="355462"/>
                  <a:pt x="3299996" y="365062"/>
                </a:cubicBezTo>
                <a:cubicBezTo>
                  <a:pt x="3299996" y="374663"/>
                  <a:pt x="3291600" y="382445"/>
                  <a:pt x="3281245" y="382445"/>
                </a:cubicBezTo>
                <a:cubicBezTo>
                  <a:pt x="3270889" y="382445"/>
                  <a:pt x="3262494" y="374663"/>
                  <a:pt x="3262494" y="365062"/>
                </a:cubicBezTo>
                <a:cubicBezTo>
                  <a:pt x="3262494" y="355462"/>
                  <a:pt x="3270889" y="347678"/>
                  <a:pt x="3281245" y="347678"/>
                </a:cubicBezTo>
                <a:close/>
                <a:moveTo>
                  <a:pt x="3690619" y="338196"/>
                </a:moveTo>
                <a:cubicBezTo>
                  <a:pt x="3697524" y="338196"/>
                  <a:pt x="3703119" y="343147"/>
                  <a:pt x="3703119" y="349255"/>
                </a:cubicBezTo>
                <a:cubicBezTo>
                  <a:pt x="3703119" y="355369"/>
                  <a:pt x="3697524" y="360321"/>
                  <a:pt x="3690619" y="360321"/>
                </a:cubicBezTo>
                <a:cubicBezTo>
                  <a:pt x="3683715" y="360321"/>
                  <a:pt x="3678119" y="355369"/>
                  <a:pt x="3678119" y="349255"/>
                </a:cubicBezTo>
                <a:cubicBezTo>
                  <a:pt x="3678119" y="343147"/>
                  <a:pt x="3683715" y="338196"/>
                  <a:pt x="3690619" y="338196"/>
                </a:cubicBezTo>
                <a:close/>
                <a:moveTo>
                  <a:pt x="3485932" y="331874"/>
                </a:moveTo>
                <a:cubicBezTo>
                  <a:pt x="3498876" y="331874"/>
                  <a:pt x="3509370" y="341778"/>
                  <a:pt x="3509370" y="353998"/>
                </a:cubicBezTo>
                <a:cubicBezTo>
                  <a:pt x="3509370" y="366219"/>
                  <a:pt x="3498876" y="376123"/>
                  <a:pt x="3485932" y="376123"/>
                </a:cubicBezTo>
                <a:cubicBezTo>
                  <a:pt x="3472988" y="376123"/>
                  <a:pt x="3462494" y="366219"/>
                  <a:pt x="3462494" y="353998"/>
                </a:cubicBezTo>
                <a:cubicBezTo>
                  <a:pt x="3462494" y="341778"/>
                  <a:pt x="3472988" y="331874"/>
                  <a:pt x="3485932" y="331874"/>
                </a:cubicBezTo>
                <a:close/>
                <a:moveTo>
                  <a:pt x="2401552" y="322393"/>
                </a:moveTo>
                <a:cubicBezTo>
                  <a:pt x="2405867" y="322393"/>
                  <a:pt x="2409366" y="325929"/>
                  <a:pt x="2409366" y="330294"/>
                </a:cubicBezTo>
                <a:cubicBezTo>
                  <a:pt x="2409366" y="334657"/>
                  <a:pt x="2405867" y="338196"/>
                  <a:pt x="2401552" y="338196"/>
                </a:cubicBezTo>
                <a:cubicBezTo>
                  <a:pt x="2397239" y="338196"/>
                  <a:pt x="2393739" y="334657"/>
                  <a:pt x="2393739" y="330294"/>
                </a:cubicBezTo>
                <a:cubicBezTo>
                  <a:pt x="2393739" y="325929"/>
                  <a:pt x="2397239" y="322393"/>
                  <a:pt x="2401552" y="322393"/>
                </a:cubicBezTo>
                <a:close/>
                <a:moveTo>
                  <a:pt x="2592177" y="262338"/>
                </a:moveTo>
                <a:cubicBezTo>
                  <a:pt x="2598217" y="262338"/>
                  <a:pt x="2603115" y="265879"/>
                  <a:pt x="2603115" y="270242"/>
                </a:cubicBezTo>
                <a:cubicBezTo>
                  <a:pt x="2603115" y="274605"/>
                  <a:pt x="2598217" y="278143"/>
                  <a:pt x="2592177" y="278143"/>
                </a:cubicBezTo>
                <a:cubicBezTo>
                  <a:pt x="2586137" y="278143"/>
                  <a:pt x="2581239" y="274605"/>
                  <a:pt x="2581239" y="270242"/>
                </a:cubicBezTo>
                <a:cubicBezTo>
                  <a:pt x="2581239" y="265879"/>
                  <a:pt x="2586137" y="262338"/>
                  <a:pt x="2592177" y="262338"/>
                </a:cubicBezTo>
                <a:close/>
                <a:moveTo>
                  <a:pt x="4389059" y="211767"/>
                </a:moveTo>
                <a:cubicBezTo>
                  <a:pt x="4391649" y="211767"/>
                  <a:pt x="4393748" y="213184"/>
                  <a:pt x="4393748" y="214927"/>
                </a:cubicBezTo>
                <a:cubicBezTo>
                  <a:pt x="4393748" y="216673"/>
                  <a:pt x="4391649" y="218087"/>
                  <a:pt x="4389059" y="218087"/>
                </a:cubicBezTo>
                <a:cubicBezTo>
                  <a:pt x="4386469" y="218087"/>
                  <a:pt x="4384371" y="216673"/>
                  <a:pt x="4384371" y="214927"/>
                </a:cubicBezTo>
                <a:cubicBezTo>
                  <a:pt x="4384371" y="213184"/>
                  <a:pt x="4386469" y="211767"/>
                  <a:pt x="4389059" y="211767"/>
                </a:cubicBezTo>
                <a:close/>
                <a:moveTo>
                  <a:pt x="2787491" y="202286"/>
                </a:moveTo>
                <a:cubicBezTo>
                  <a:pt x="2796121" y="202286"/>
                  <a:pt x="2803115" y="209360"/>
                  <a:pt x="2803115" y="218087"/>
                </a:cubicBezTo>
                <a:cubicBezTo>
                  <a:pt x="2803115" y="226817"/>
                  <a:pt x="2796121" y="233891"/>
                  <a:pt x="2787491" y="233891"/>
                </a:cubicBezTo>
                <a:cubicBezTo>
                  <a:pt x="2778861" y="233891"/>
                  <a:pt x="2771866" y="226817"/>
                  <a:pt x="2771866" y="218087"/>
                </a:cubicBezTo>
                <a:cubicBezTo>
                  <a:pt x="2771866" y="209360"/>
                  <a:pt x="2778861" y="202286"/>
                  <a:pt x="2787491" y="202286"/>
                </a:cubicBezTo>
                <a:close/>
                <a:moveTo>
                  <a:pt x="2114053" y="202284"/>
                </a:moveTo>
                <a:cubicBezTo>
                  <a:pt x="2114917" y="202284"/>
                  <a:pt x="2115617" y="202992"/>
                  <a:pt x="2115617" y="203866"/>
                </a:cubicBezTo>
                <a:lnTo>
                  <a:pt x="2115617" y="203868"/>
                </a:lnTo>
                <a:cubicBezTo>
                  <a:pt x="2115617" y="204739"/>
                  <a:pt x="2114917" y="205448"/>
                  <a:pt x="2114053" y="205448"/>
                </a:cubicBezTo>
                <a:cubicBezTo>
                  <a:pt x="2113188" y="205448"/>
                  <a:pt x="2112489" y="204739"/>
                  <a:pt x="2112489" y="203868"/>
                </a:cubicBezTo>
                <a:lnTo>
                  <a:pt x="2112489" y="203866"/>
                </a:lnTo>
                <a:cubicBezTo>
                  <a:pt x="2112489" y="202992"/>
                  <a:pt x="2113188" y="202284"/>
                  <a:pt x="2114053" y="202284"/>
                </a:cubicBezTo>
                <a:close/>
                <a:moveTo>
                  <a:pt x="2981242" y="173840"/>
                </a:moveTo>
                <a:cubicBezTo>
                  <a:pt x="2984695" y="173840"/>
                  <a:pt x="2987493" y="177376"/>
                  <a:pt x="2987493" y="181741"/>
                </a:cubicBezTo>
                <a:cubicBezTo>
                  <a:pt x="2987493" y="186104"/>
                  <a:pt x="2984695" y="189645"/>
                  <a:pt x="2981242" y="189645"/>
                </a:cubicBezTo>
                <a:cubicBezTo>
                  <a:pt x="2977789" y="189645"/>
                  <a:pt x="2974991" y="186104"/>
                  <a:pt x="2974991" y="181741"/>
                </a:cubicBezTo>
                <a:cubicBezTo>
                  <a:pt x="2974991" y="177376"/>
                  <a:pt x="2977789" y="173840"/>
                  <a:pt x="2981242" y="173840"/>
                </a:cubicBezTo>
                <a:close/>
                <a:moveTo>
                  <a:pt x="3987494" y="142232"/>
                </a:moveTo>
                <a:cubicBezTo>
                  <a:pt x="3989220" y="142232"/>
                  <a:pt x="3990619" y="144355"/>
                  <a:pt x="3990619" y="146975"/>
                </a:cubicBezTo>
                <a:cubicBezTo>
                  <a:pt x="3990619" y="149593"/>
                  <a:pt x="3989220" y="151717"/>
                  <a:pt x="3987494" y="151717"/>
                </a:cubicBezTo>
                <a:cubicBezTo>
                  <a:pt x="3985769" y="151717"/>
                  <a:pt x="3984370" y="149593"/>
                  <a:pt x="3984370" y="146975"/>
                </a:cubicBezTo>
                <a:cubicBezTo>
                  <a:pt x="3984370" y="144355"/>
                  <a:pt x="3985769" y="142232"/>
                  <a:pt x="3987494" y="142232"/>
                </a:cubicBezTo>
                <a:close/>
                <a:moveTo>
                  <a:pt x="3181242" y="142232"/>
                </a:moveTo>
                <a:cubicBezTo>
                  <a:pt x="3184695" y="142232"/>
                  <a:pt x="3187494" y="145771"/>
                  <a:pt x="3187494" y="150135"/>
                </a:cubicBezTo>
                <a:cubicBezTo>
                  <a:pt x="3187494" y="154500"/>
                  <a:pt x="3184695" y="158037"/>
                  <a:pt x="3181242" y="158037"/>
                </a:cubicBezTo>
                <a:cubicBezTo>
                  <a:pt x="3177789" y="158037"/>
                  <a:pt x="3174991" y="154500"/>
                  <a:pt x="3174991" y="150135"/>
                </a:cubicBezTo>
                <a:cubicBezTo>
                  <a:pt x="3174991" y="145771"/>
                  <a:pt x="3177789" y="142232"/>
                  <a:pt x="3181242" y="142232"/>
                </a:cubicBezTo>
                <a:close/>
                <a:moveTo>
                  <a:pt x="3787492" y="129590"/>
                </a:moveTo>
                <a:cubicBezTo>
                  <a:pt x="3789218" y="129590"/>
                  <a:pt x="3790617" y="131005"/>
                  <a:pt x="3790617" y="132750"/>
                </a:cubicBezTo>
                <a:cubicBezTo>
                  <a:pt x="3790617" y="134496"/>
                  <a:pt x="3789218" y="135910"/>
                  <a:pt x="3787492" y="135910"/>
                </a:cubicBezTo>
                <a:cubicBezTo>
                  <a:pt x="3785767" y="135910"/>
                  <a:pt x="3784368" y="134496"/>
                  <a:pt x="3784368" y="132750"/>
                </a:cubicBezTo>
                <a:cubicBezTo>
                  <a:pt x="3784368" y="131005"/>
                  <a:pt x="3785767" y="129590"/>
                  <a:pt x="3787492" y="129590"/>
                </a:cubicBezTo>
                <a:close/>
                <a:moveTo>
                  <a:pt x="3585931" y="120107"/>
                </a:moveTo>
                <a:cubicBezTo>
                  <a:pt x="3588521" y="120107"/>
                  <a:pt x="3590620" y="122230"/>
                  <a:pt x="3590620" y="124849"/>
                </a:cubicBezTo>
                <a:cubicBezTo>
                  <a:pt x="3590620" y="127469"/>
                  <a:pt x="3588521" y="129591"/>
                  <a:pt x="3585931" y="129591"/>
                </a:cubicBezTo>
                <a:cubicBezTo>
                  <a:pt x="3583341" y="129591"/>
                  <a:pt x="3581243" y="127469"/>
                  <a:pt x="3581243" y="124849"/>
                </a:cubicBezTo>
                <a:cubicBezTo>
                  <a:pt x="3581243" y="122230"/>
                  <a:pt x="3583341" y="120107"/>
                  <a:pt x="3585931" y="120107"/>
                </a:cubicBezTo>
                <a:close/>
                <a:moveTo>
                  <a:pt x="3382805" y="120107"/>
                </a:moveTo>
                <a:cubicBezTo>
                  <a:pt x="3387119" y="120107"/>
                  <a:pt x="3390618" y="125061"/>
                  <a:pt x="3390618" y="131170"/>
                </a:cubicBezTo>
                <a:cubicBezTo>
                  <a:pt x="3390618" y="137280"/>
                  <a:pt x="3387119" y="142232"/>
                  <a:pt x="3382805" y="142232"/>
                </a:cubicBezTo>
                <a:cubicBezTo>
                  <a:pt x="3378491" y="142232"/>
                  <a:pt x="3374992" y="137280"/>
                  <a:pt x="3374992" y="131170"/>
                </a:cubicBezTo>
                <a:cubicBezTo>
                  <a:pt x="3374992" y="125061"/>
                  <a:pt x="3378491" y="120107"/>
                  <a:pt x="3382805" y="120107"/>
                </a:cubicBezTo>
                <a:close/>
                <a:moveTo>
                  <a:pt x="2493740" y="60055"/>
                </a:moveTo>
                <a:cubicBezTo>
                  <a:pt x="2495466" y="60055"/>
                  <a:pt x="2496865" y="62178"/>
                  <a:pt x="2496865" y="64796"/>
                </a:cubicBezTo>
                <a:cubicBezTo>
                  <a:pt x="2496865" y="67415"/>
                  <a:pt x="2495466" y="69539"/>
                  <a:pt x="2493740" y="69539"/>
                </a:cubicBezTo>
                <a:cubicBezTo>
                  <a:pt x="2492015" y="69539"/>
                  <a:pt x="2490616" y="67415"/>
                  <a:pt x="2490616" y="64796"/>
                </a:cubicBezTo>
                <a:cubicBezTo>
                  <a:pt x="2490616" y="62178"/>
                  <a:pt x="2492015" y="60055"/>
                  <a:pt x="2493740" y="60055"/>
                </a:cubicBezTo>
                <a:close/>
                <a:moveTo>
                  <a:pt x="2687492" y="0"/>
                </a:moveTo>
                <a:cubicBezTo>
                  <a:pt x="2689217" y="0"/>
                  <a:pt x="2690616" y="3539"/>
                  <a:pt x="2690616" y="7902"/>
                </a:cubicBezTo>
                <a:cubicBezTo>
                  <a:pt x="2690616" y="12268"/>
                  <a:pt x="2689217" y="15807"/>
                  <a:pt x="2687492" y="15807"/>
                </a:cubicBezTo>
                <a:cubicBezTo>
                  <a:pt x="2685766" y="15807"/>
                  <a:pt x="2684367" y="12268"/>
                  <a:pt x="2684367" y="7902"/>
                </a:cubicBezTo>
                <a:cubicBezTo>
                  <a:pt x="2684367" y="3539"/>
                  <a:pt x="2685766" y="0"/>
                  <a:pt x="2687492" y="0"/>
                </a:cubicBezTo>
                <a:close/>
              </a:path>
            </a:pathLst>
          </a:custGeom>
          <a:gradFill flip="none" rotWithShape="1">
            <a:gsLst>
              <a:gs pos="27000">
                <a:schemeClr val="accent3">
                  <a:lumMod val="60000"/>
                  <a:lumOff val="40000"/>
                  <a:alpha val="0"/>
                </a:schemeClr>
              </a:gs>
              <a:gs pos="77000">
                <a:schemeClr val="accent3">
                  <a:lumMod val="20000"/>
                  <a:lumOff val="80000"/>
                  <a:alpha val="5000"/>
                </a:schemeClr>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Regular"/>
              <a:ea typeface="思源黑体 CN Regular"/>
              <a:cs typeface="+mn-cs"/>
            </a:endParaRPr>
          </a:p>
        </p:txBody>
      </p:sp>
      <p:pic>
        <p:nvPicPr>
          <p:cNvPr id="95" name="地球">
            <a:extLst>
              <a:ext uri="{FF2B5EF4-FFF2-40B4-BE49-F238E27FC236}">
                <a16:creationId xmlns:a16="http://schemas.microsoft.com/office/drawing/2014/main" id="{F82E1BDD-ABA4-8686-1185-5D6946BEA497}"/>
              </a:ext>
            </a:extLst>
          </p:cNvPr>
          <p:cNvPicPr>
            <a:picLocks/>
          </p:cNvPicPr>
          <p:nvPr/>
        </p:nvPicPr>
        <p:blipFill rotWithShape="1">
          <a:blip r:embed="rId3">
            <a:extLst>
              <a:ext uri="{28A0092B-C50C-407E-A947-70E740481C1C}">
                <a14:useLocalDpi xmlns:a14="http://schemas.microsoft.com/office/drawing/2010/main" val="0"/>
              </a:ext>
            </a:extLst>
          </a:blip>
          <a:srcRect l="6589" t="10169" r="54581" b="5865"/>
          <a:stretch/>
        </p:blipFill>
        <p:spPr>
          <a:xfrm rot="18600000">
            <a:off x="2965606" y="2950291"/>
            <a:ext cx="6557913" cy="7815417"/>
          </a:xfrm>
          <a:custGeom>
            <a:avLst/>
            <a:gdLst>
              <a:gd name="connsiteX0" fmla="*/ 6557913 w 6557913"/>
              <a:gd name="connsiteY0" fmla="*/ 0 h 7815417"/>
              <a:gd name="connsiteX1" fmla="*/ 6557913 w 6557913"/>
              <a:gd name="connsiteY1" fmla="*/ 7815417 h 7815417"/>
              <a:gd name="connsiteX2" fmla="*/ 0 w 6557913"/>
              <a:gd name="connsiteY2" fmla="*/ 0 h 7815417"/>
            </a:gdLst>
            <a:ahLst/>
            <a:cxnLst>
              <a:cxn ang="0">
                <a:pos x="connsiteX0" y="connsiteY0"/>
              </a:cxn>
              <a:cxn ang="0">
                <a:pos x="connsiteX1" y="connsiteY1"/>
              </a:cxn>
              <a:cxn ang="0">
                <a:pos x="connsiteX2" y="connsiteY2"/>
              </a:cxn>
            </a:cxnLst>
            <a:rect l="l" t="t" r="r" b="b"/>
            <a:pathLst>
              <a:path w="6557913" h="7815417">
                <a:moveTo>
                  <a:pt x="6557913" y="0"/>
                </a:moveTo>
                <a:lnTo>
                  <a:pt x="6557913" y="7815417"/>
                </a:lnTo>
                <a:lnTo>
                  <a:pt x="0" y="0"/>
                </a:lnTo>
                <a:close/>
              </a:path>
            </a:pathLst>
          </a:custGeom>
        </p:spPr>
      </p:pic>
      <p:sp>
        <p:nvSpPr>
          <p:cNvPr id="68" name="矩形 67">
            <a:extLst>
              <a:ext uri="{FF2B5EF4-FFF2-40B4-BE49-F238E27FC236}">
                <a16:creationId xmlns:a16="http://schemas.microsoft.com/office/drawing/2014/main" id="{2E7634CA-033B-AA2F-FCEC-B20D384A1A99}"/>
              </a:ext>
            </a:extLst>
          </p:cNvPr>
          <p:cNvSpPr/>
          <p:nvPr/>
        </p:nvSpPr>
        <p:spPr>
          <a:xfrm rot="17911253">
            <a:off x="5524013" y="3445646"/>
            <a:ext cx="2162803" cy="3573139"/>
          </a:xfrm>
          <a:prstGeom prst="rect">
            <a:avLst/>
          </a:prstGeom>
          <a:blipFill>
            <a:blip r:embed="rId4"/>
            <a:stretch>
              <a:fillRect/>
            </a:stretch>
          </a:blip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23" name="矩形 22">
            <a:extLst>
              <a:ext uri="{FF2B5EF4-FFF2-40B4-BE49-F238E27FC236}">
                <a16:creationId xmlns:a16="http://schemas.microsoft.com/office/drawing/2014/main" id="{D7F41FB7-C0E9-99B3-5954-0DD74D04856B}"/>
              </a:ext>
            </a:extLst>
          </p:cNvPr>
          <p:cNvSpPr/>
          <p:nvPr/>
        </p:nvSpPr>
        <p:spPr>
          <a:xfrm>
            <a:off x="0" y="4159291"/>
            <a:ext cx="12192000" cy="2698709"/>
          </a:xfrm>
          <a:prstGeom prst="rect">
            <a:avLst/>
          </a:prstGeom>
          <a:gradFill flip="none" rotWithShape="1">
            <a:gsLst>
              <a:gs pos="30000">
                <a:schemeClr val="accent1">
                  <a:lumMod val="50000"/>
                  <a:alpha val="0"/>
                </a:schemeClr>
              </a:gs>
              <a:gs pos="100000">
                <a:schemeClr val="accent1">
                  <a:lumMod val="50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solidFill>
                <a:schemeClr val="accent3">
                  <a:lumMod val="20000"/>
                  <a:lumOff val="80000"/>
                </a:schemeClr>
              </a:solidFill>
            </a:endParaRPr>
          </a:p>
        </p:txBody>
      </p:sp>
      <p:sp>
        <p:nvSpPr>
          <p:cNvPr id="73" name="文本框 72">
            <a:extLst>
              <a:ext uri="{FF2B5EF4-FFF2-40B4-BE49-F238E27FC236}">
                <a16:creationId xmlns:a16="http://schemas.microsoft.com/office/drawing/2014/main" id="{BBCC4014-9875-CFC3-D82A-47AEA7B5A649}"/>
              </a:ext>
            </a:extLst>
          </p:cNvPr>
          <p:cNvSpPr txBox="1"/>
          <p:nvPr/>
        </p:nvSpPr>
        <p:spPr>
          <a:xfrm>
            <a:off x="1177138" y="3866564"/>
            <a:ext cx="1107996" cy="461665"/>
          </a:xfrm>
          <a:prstGeom prst="rect">
            <a:avLst/>
          </a:prstGeom>
          <a:noFill/>
          <a:scene3d>
            <a:camera prst="orthographicFront"/>
            <a:lightRig rig="threePt" dir="t"/>
          </a:scene3d>
        </p:spPr>
        <p:txBody>
          <a:bodyPr wrap="none" rtlCol="0">
            <a:spAutoFit/>
          </a:bodyPr>
          <a:lstStyle/>
          <a:p>
            <a:pPr algn="r"/>
            <a:r>
              <a:rPr lang="zh-CN" altLang="en-US" sz="2400" dirty="0">
                <a:solidFill>
                  <a:schemeClr val="accent3"/>
                </a:solidFill>
                <a:latin typeface="+mj-lt"/>
                <a:ea typeface="+mj-ea"/>
              </a:rPr>
              <a:t>对客户</a:t>
            </a:r>
          </a:p>
        </p:txBody>
      </p:sp>
      <p:sp>
        <p:nvSpPr>
          <p:cNvPr id="89" name="文本框 88">
            <a:extLst>
              <a:ext uri="{FF2B5EF4-FFF2-40B4-BE49-F238E27FC236}">
                <a16:creationId xmlns:a16="http://schemas.microsoft.com/office/drawing/2014/main" id="{57A38D80-E9A7-D333-7A2A-CFA4D07A5005}"/>
              </a:ext>
            </a:extLst>
          </p:cNvPr>
          <p:cNvSpPr txBox="1"/>
          <p:nvPr/>
        </p:nvSpPr>
        <p:spPr>
          <a:xfrm>
            <a:off x="651136" y="4277086"/>
            <a:ext cx="2160000" cy="1259897"/>
          </a:xfrm>
          <a:prstGeom prst="rect">
            <a:avLst/>
          </a:prstGeom>
          <a:effectLst/>
        </p:spPr>
        <p:txBody>
          <a:bodyPr wrap="square" rtlCol="0" anchor="t" anchorCtr="0">
            <a:spAutoFit/>
          </a:bodyPr>
          <a:lstStyle/>
          <a:p>
            <a:pPr algn="just">
              <a:lnSpc>
                <a:spcPct val="120000"/>
              </a:lnSpc>
            </a:pPr>
            <a:r>
              <a:rPr lang="zh-CN" altLang="en-US" sz="1600" dirty="0">
                <a:solidFill>
                  <a:schemeClr val="accent3">
                    <a:lumMod val="20000"/>
                    <a:lumOff val="80000"/>
                  </a:schemeClr>
                </a:solidFill>
                <a:effectLst/>
                <a:latin typeface="+mn-ea"/>
              </a:rPr>
              <a:t>这里输入正文这里输入正文这里输入正文这里输入正文这里输入正文这里输入正文</a:t>
            </a:r>
          </a:p>
        </p:txBody>
      </p:sp>
      <p:sp>
        <p:nvSpPr>
          <p:cNvPr id="33" name="矩形 32">
            <a:extLst>
              <a:ext uri="{FF2B5EF4-FFF2-40B4-BE49-F238E27FC236}">
                <a16:creationId xmlns:a16="http://schemas.microsoft.com/office/drawing/2014/main" id="{7E8D3948-DF17-2DA9-B3A4-ACC231E7CE67}"/>
              </a:ext>
            </a:extLst>
          </p:cNvPr>
          <p:cNvSpPr/>
          <p:nvPr/>
        </p:nvSpPr>
        <p:spPr>
          <a:xfrm>
            <a:off x="4475817" y="805264"/>
            <a:ext cx="859531" cy="1323439"/>
          </a:xfrm>
          <a:prstGeom prst="rect">
            <a:avLst/>
          </a:prstGeom>
        </p:spPr>
        <p:txBody>
          <a:bodyPr wrap="none">
            <a:spAutoFit/>
          </a:bodyPr>
          <a:lstStyle/>
          <a:p>
            <a:pPr algn="ctr"/>
            <a:r>
              <a:rPr lang="en-US" altLang="zh-CN" sz="8000" dirty="0">
                <a:gradFill flip="none" rotWithShape="1">
                  <a:gsLst>
                    <a:gs pos="0">
                      <a:schemeClr val="accent3">
                        <a:lumMod val="20000"/>
                        <a:lumOff val="80000"/>
                      </a:schemeClr>
                    </a:gs>
                    <a:gs pos="80000">
                      <a:schemeClr val="accent3">
                        <a:lumMod val="60000"/>
                        <a:lumOff val="40000"/>
                        <a:alpha val="35000"/>
                      </a:schemeClr>
                    </a:gs>
                  </a:gsLst>
                  <a:lin ang="5400000" scaled="1"/>
                  <a:tileRect/>
                </a:gradFill>
                <a:latin typeface="+mj-lt"/>
                <a:ea typeface="+mj-ea"/>
              </a:rPr>
              <a:t>2</a:t>
            </a:r>
            <a:endParaRPr lang="zh-CN" altLang="en-US" sz="8000" dirty="0">
              <a:gradFill flip="none" rotWithShape="1">
                <a:gsLst>
                  <a:gs pos="0">
                    <a:schemeClr val="accent3">
                      <a:lumMod val="20000"/>
                      <a:lumOff val="80000"/>
                    </a:schemeClr>
                  </a:gs>
                  <a:gs pos="80000">
                    <a:schemeClr val="accent3">
                      <a:lumMod val="60000"/>
                      <a:lumOff val="40000"/>
                      <a:alpha val="35000"/>
                    </a:schemeClr>
                  </a:gs>
                </a:gsLst>
                <a:lin ang="5400000" scaled="1"/>
                <a:tileRect/>
              </a:gradFill>
              <a:latin typeface="+mj-lt"/>
              <a:ea typeface="+mj-ea"/>
            </a:endParaRPr>
          </a:p>
        </p:txBody>
      </p:sp>
      <p:sp>
        <p:nvSpPr>
          <p:cNvPr id="34" name="椭圆 33">
            <a:extLst>
              <a:ext uri="{FF2B5EF4-FFF2-40B4-BE49-F238E27FC236}">
                <a16:creationId xmlns:a16="http://schemas.microsoft.com/office/drawing/2014/main" id="{6ACCE860-C8EC-E327-FA76-8F9817CFA7A0}"/>
              </a:ext>
            </a:extLst>
          </p:cNvPr>
          <p:cNvSpPr/>
          <p:nvPr/>
        </p:nvSpPr>
        <p:spPr>
          <a:xfrm>
            <a:off x="3920746" y="1208427"/>
            <a:ext cx="1440003" cy="1440000"/>
          </a:xfrm>
          <a:prstGeom prst="ellipse">
            <a:avLst/>
          </a:prstGeom>
          <a:noFill/>
          <a:ln w="9525" cap="rnd">
            <a:gradFill flip="none" rotWithShape="1">
              <a:gsLst>
                <a:gs pos="0">
                  <a:schemeClr val="accent3"/>
                </a:gs>
                <a:gs pos="92000">
                  <a:schemeClr val="accent3">
                    <a:lumMod val="20000"/>
                    <a:lumOff val="80000"/>
                    <a:alpha val="0"/>
                  </a:schemeClr>
                </a:gs>
              </a:gsLst>
              <a:lin ang="18000000" scaled="0"/>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矩形 37">
            <a:extLst>
              <a:ext uri="{FF2B5EF4-FFF2-40B4-BE49-F238E27FC236}">
                <a16:creationId xmlns:a16="http://schemas.microsoft.com/office/drawing/2014/main" id="{5C89F84B-11F3-9139-D3B7-34980F5D719A}"/>
              </a:ext>
            </a:extLst>
          </p:cNvPr>
          <p:cNvSpPr/>
          <p:nvPr/>
        </p:nvSpPr>
        <p:spPr>
          <a:xfrm>
            <a:off x="1748950" y="1904645"/>
            <a:ext cx="676788" cy="1323439"/>
          </a:xfrm>
          <a:prstGeom prst="rect">
            <a:avLst/>
          </a:prstGeom>
        </p:spPr>
        <p:txBody>
          <a:bodyPr wrap="none">
            <a:spAutoFit/>
          </a:bodyPr>
          <a:lstStyle/>
          <a:p>
            <a:pPr algn="ctr"/>
            <a:r>
              <a:rPr lang="en-US" altLang="zh-CN" sz="8000" dirty="0">
                <a:gradFill flip="none" rotWithShape="1">
                  <a:gsLst>
                    <a:gs pos="0">
                      <a:schemeClr val="accent3">
                        <a:lumMod val="20000"/>
                        <a:lumOff val="80000"/>
                      </a:schemeClr>
                    </a:gs>
                    <a:gs pos="80000">
                      <a:schemeClr val="accent3">
                        <a:lumMod val="60000"/>
                        <a:lumOff val="40000"/>
                        <a:alpha val="35000"/>
                      </a:schemeClr>
                    </a:gs>
                  </a:gsLst>
                  <a:lin ang="5400000" scaled="1"/>
                  <a:tileRect/>
                </a:gradFill>
                <a:latin typeface="+mj-lt"/>
                <a:ea typeface="+mj-ea"/>
              </a:rPr>
              <a:t>1</a:t>
            </a:r>
            <a:endParaRPr lang="zh-CN" altLang="en-US" sz="8000" dirty="0">
              <a:gradFill flip="none" rotWithShape="1">
                <a:gsLst>
                  <a:gs pos="0">
                    <a:schemeClr val="accent3">
                      <a:lumMod val="20000"/>
                      <a:lumOff val="80000"/>
                    </a:schemeClr>
                  </a:gs>
                  <a:gs pos="80000">
                    <a:schemeClr val="accent3">
                      <a:lumMod val="60000"/>
                      <a:lumOff val="40000"/>
                      <a:alpha val="35000"/>
                    </a:schemeClr>
                  </a:gs>
                </a:gsLst>
                <a:lin ang="5400000" scaled="1"/>
                <a:tileRect/>
              </a:gradFill>
              <a:latin typeface="+mj-lt"/>
              <a:ea typeface="+mj-ea"/>
            </a:endParaRPr>
          </a:p>
        </p:txBody>
      </p:sp>
      <p:sp>
        <p:nvSpPr>
          <p:cNvPr id="74" name="文本框 73">
            <a:extLst>
              <a:ext uri="{FF2B5EF4-FFF2-40B4-BE49-F238E27FC236}">
                <a16:creationId xmlns:a16="http://schemas.microsoft.com/office/drawing/2014/main" id="{9F0D2D67-76BF-2C05-C3D4-7DD6559430BB}"/>
              </a:ext>
            </a:extLst>
          </p:cNvPr>
          <p:cNvSpPr txBox="1"/>
          <p:nvPr/>
        </p:nvSpPr>
        <p:spPr>
          <a:xfrm>
            <a:off x="4086748" y="2769342"/>
            <a:ext cx="1107996" cy="461665"/>
          </a:xfrm>
          <a:prstGeom prst="rect">
            <a:avLst/>
          </a:prstGeom>
          <a:noFill/>
          <a:scene3d>
            <a:camera prst="orthographicFront"/>
            <a:lightRig rig="threePt" dir="t"/>
          </a:scene3d>
        </p:spPr>
        <p:txBody>
          <a:bodyPr wrap="none" rtlCol="0">
            <a:spAutoFit/>
          </a:bodyPr>
          <a:lstStyle/>
          <a:p>
            <a:pPr algn="r"/>
            <a:r>
              <a:rPr lang="zh-CN" altLang="en-US" sz="2400" dirty="0">
                <a:solidFill>
                  <a:schemeClr val="accent3"/>
                </a:solidFill>
                <a:latin typeface="+mj-lt"/>
                <a:ea typeface="+mj-ea"/>
              </a:rPr>
              <a:t>对公司</a:t>
            </a:r>
          </a:p>
        </p:txBody>
      </p:sp>
      <p:sp>
        <p:nvSpPr>
          <p:cNvPr id="90" name="文本框 89">
            <a:extLst>
              <a:ext uri="{FF2B5EF4-FFF2-40B4-BE49-F238E27FC236}">
                <a16:creationId xmlns:a16="http://schemas.microsoft.com/office/drawing/2014/main" id="{9B0F4173-8E68-0530-7C1F-0ECE35C5CCCF}"/>
              </a:ext>
            </a:extLst>
          </p:cNvPr>
          <p:cNvSpPr txBox="1"/>
          <p:nvPr/>
        </p:nvSpPr>
        <p:spPr>
          <a:xfrm>
            <a:off x="3560746" y="3172871"/>
            <a:ext cx="2160000" cy="1259897"/>
          </a:xfrm>
          <a:prstGeom prst="rect">
            <a:avLst/>
          </a:prstGeom>
          <a:effectLst/>
        </p:spPr>
        <p:txBody>
          <a:bodyPr wrap="square" rtlCol="0" anchor="t" anchorCtr="0">
            <a:spAutoFit/>
          </a:bodyPr>
          <a:lstStyle/>
          <a:p>
            <a:pPr algn="just">
              <a:lnSpc>
                <a:spcPct val="120000"/>
              </a:lnSpc>
            </a:pPr>
            <a:r>
              <a:rPr lang="zh-CN" altLang="en-US" sz="1600" dirty="0">
                <a:solidFill>
                  <a:schemeClr val="accent3">
                    <a:lumMod val="20000"/>
                    <a:lumOff val="80000"/>
                  </a:schemeClr>
                </a:solidFill>
                <a:effectLst/>
                <a:latin typeface="+mn-ea"/>
              </a:rPr>
              <a:t>这里输入正文这里输入正文这里输入正文这里输入正文这里输入正文这里输入正文</a:t>
            </a:r>
          </a:p>
        </p:txBody>
      </p:sp>
      <p:sp>
        <p:nvSpPr>
          <p:cNvPr id="28" name="矩形 27">
            <a:extLst>
              <a:ext uri="{FF2B5EF4-FFF2-40B4-BE49-F238E27FC236}">
                <a16:creationId xmlns:a16="http://schemas.microsoft.com/office/drawing/2014/main" id="{BB2287DE-2CC7-FD26-379C-04484FB6810F}"/>
              </a:ext>
            </a:extLst>
          </p:cNvPr>
          <p:cNvSpPr/>
          <p:nvPr/>
        </p:nvSpPr>
        <p:spPr>
          <a:xfrm>
            <a:off x="7385427" y="805264"/>
            <a:ext cx="859531" cy="1323439"/>
          </a:xfrm>
          <a:prstGeom prst="rect">
            <a:avLst/>
          </a:prstGeom>
        </p:spPr>
        <p:txBody>
          <a:bodyPr wrap="none">
            <a:spAutoFit/>
          </a:bodyPr>
          <a:lstStyle/>
          <a:p>
            <a:pPr algn="ctr"/>
            <a:r>
              <a:rPr lang="en-US" altLang="zh-CN" sz="8000" dirty="0">
                <a:gradFill flip="none" rotWithShape="1">
                  <a:gsLst>
                    <a:gs pos="0">
                      <a:schemeClr val="accent3">
                        <a:lumMod val="20000"/>
                        <a:lumOff val="80000"/>
                      </a:schemeClr>
                    </a:gs>
                    <a:gs pos="80000">
                      <a:schemeClr val="accent3">
                        <a:lumMod val="60000"/>
                        <a:lumOff val="40000"/>
                        <a:alpha val="35000"/>
                      </a:schemeClr>
                    </a:gs>
                  </a:gsLst>
                  <a:lin ang="5400000" scaled="1"/>
                  <a:tileRect/>
                </a:gradFill>
                <a:latin typeface="+mj-lt"/>
                <a:ea typeface="+mj-ea"/>
              </a:rPr>
              <a:t>3</a:t>
            </a:r>
            <a:endParaRPr lang="zh-CN" altLang="en-US" sz="8000" dirty="0">
              <a:gradFill flip="none" rotWithShape="1">
                <a:gsLst>
                  <a:gs pos="0">
                    <a:schemeClr val="accent3">
                      <a:lumMod val="20000"/>
                      <a:lumOff val="80000"/>
                    </a:schemeClr>
                  </a:gs>
                  <a:gs pos="80000">
                    <a:schemeClr val="accent3">
                      <a:lumMod val="60000"/>
                      <a:lumOff val="40000"/>
                      <a:alpha val="35000"/>
                    </a:schemeClr>
                  </a:gs>
                </a:gsLst>
                <a:lin ang="5400000" scaled="1"/>
                <a:tileRect/>
              </a:gradFill>
              <a:latin typeface="+mj-lt"/>
              <a:ea typeface="+mj-ea"/>
            </a:endParaRPr>
          </a:p>
        </p:txBody>
      </p:sp>
      <p:sp>
        <p:nvSpPr>
          <p:cNvPr id="29" name="椭圆 28">
            <a:extLst>
              <a:ext uri="{FF2B5EF4-FFF2-40B4-BE49-F238E27FC236}">
                <a16:creationId xmlns:a16="http://schemas.microsoft.com/office/drawing/2014/main" id="{DBADC177-F1D9-57D9-8FB8-F265B5583B66}"/>
              </a:ext>
            </a:extLst>
          </p:cNvPr>
          <p:cNvSpPr/>
          <p:nvPr/>
        </p:nvSpPr>
        <p:spPr>
          <a:xfrm>
            <a:off x="6830355" y="1208427"/>
            <a:ext cx="1440003" cy="1440000"/>
          </a:xfrm>
          <a:prstGeom prst="ellipse">
            <a:avLst/>
          </a:prstGeom>
          <a:noFill/>
          <a:ln w="9525" cap="rnd">
            <a:gradFill flip="none" rotWithShape="1">
              <a:gsLst>
                <a:gs pos="0">
                  <a:schemeClr val="accent3"/>
                </a:gs>
                <a:gs pos="92000">
                  <a:schemeClr val="accent3">
                    <a:lumMod val="20000"/>
                    <a:lumOff val="80000"/>
                    <a:alpha val="0"/>
                  </a:schemeClr>
                </a:gs>
              </a:gsLst>
              <a:lin ang="18000000" scaled="0"/>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a:extLst>
              <a:ext uri="{FF2B5EF4-FFF2-40B4-BE49-F238E27FC236}">
                <a16:creationId xmlns:a16="http://schemas.microsoft.com/office/drawing/2014/main" id="{F2FFBA9A-1E7C-F895-C518-77EFE4A01230}"/>
              </a:ext>
            </a:extLst>
          </p:cNvPr>
          <p:cNvSpPr txBox="1"/>
          <p:nvPr/>
        </p:nvSpPr>
        <p:spPr>
          <a:xfrm>
            <a:off x="6996358" y="2769342"/>
            <a:ext cx="1107996" cy="461665"/>
          </a:xfrm>
          <a:prstGeom prst="rect">
            <a:avLst/>
          </a:prstGeom>
          <a:noFill/>
          <a:scene3d>
            <a:camera prst="orthographicFront"/>
            <a:lightRig rig="threePt" dir="t"/>
          </a:scene3d>
        </p:spPr>
        <p:txBody>
          <a:bodyPr wrap="none" rtlCol="0">
            <a:spAutoFit/>
          </a:bodyPr>
          <a:lstStyle/>
          <a:p>
            <a:pPr algn="ctr"/>
            <a:r>
              <a:rPr lang="zh-CN" altLang="en-US" sz="2400" dirty="0">
                <a:solidFill>
                  <a:schemeClr val="accent3"/>
                </a:solidFill>
                <a:latin typeface="+mj-lt"/>
                <a:ea typeface="+mj-ea"/>
              </a:rPr>
              <a:t>对部门</a:t>
            </a:r>
          </a:p>
        </p:txBody>
      </p:sp>
      <p:sp>
        <p:nvSpPr>
          <p:cNvPr id="91" name="文本框 90">
            <a:extLst>
              <a:ext uri="{FF2B5EF4-FFF2-40B4-BE49-F238E27FC236}">
                <a16:creationId xmlns:a16="http://schemas.microsoft.com/office/drawing/2014/main" id="{1F330222-F654-EC47-BF31-7262833ADE96}"/>
              </a:ext>
            </a:extLst>
          </p:cNvPr>
          <p:cNvSpPr txBox="1"/>
          <p:nvPr/>
        </p:nvSpPr>
        <p:spPr>
          <a:xfrm>
            <a:off x="6470356" y="3172871"/>
            <a:ext cx="2160000" cy="1259897"/>
          </a:xfrm>
          <a:prstGeom prst="rect">
            <a:avLst/>
          </a:prstGeom>
          <a:effectLst/>
        </p:spPr>
        <p:txBody>
          <a:bodyPr wrap="square" rtlCol="0" anchor="t" anchorCtr="0">
            <a:spAutoFit/>
          </a:bodyPr>
          <a:lstStyle/>
          <a:p>
            <a:pPr algn="just">
              <a:lnSpc>
                <a:spcPct val="120000"/>
              </a:lnSpc>
            </a:pPr>
            <a:r>
              <a:rPr lang="zh-CN" altLang="en-US" sz="1600" dirty="0">
                <a:solidFill>
                  <a:schemeClr val="accent3">
                    <a:lumMod val="20000"/>
                    <a:lumOff val="80000"/>
                  </a:schemeClr>
                </a:solidFill>
                <a:effectLst/>
                <a:latin typeface="+mn-ea"/>
              </a:rPr>
              <a:t>这里输入正文这里输入正文这里输入正文这里输入正文这里输入正文这里输入正文</a:t>
            </a:r>
          </a:p>
        </p:txBody>
      </p:sp>
      <p:sp>
        <p:nvSpPr>
          <p:cNvPr id="76" name="文本框 75">
            <a:extLst>
              <a:ext uri="{FF2B5EF4-FFF2-40B4-BE49-F238E27FC236}">
                <a16:creationId xmlns:a16="http://schemas.microsoft.com/office/drawing/2014/main" id="{204CD6A1-1762-A3EC-D233-48931635B062}"/>
              </a:ext>
            </a:extLst>
          </p:cNvPr>
          <p:cNvSpPr txBox="1"/>
          <p:nvPr/>
        </p:nvSpPr>
        <p:spPr>
          <a:xfrm>
            <a:off x="9905967" y="3866564"/>
            <a:ext cx="1107996" cy="461665"/>
          </a:xfrm>
          <a:prstGeom prst="rect">
            <a:avLst/>
          </a:prstGeom>
          <a:noFill/>
          <a:scene3d>
            <a:camera prst="orthographicFront"/>
            <a:lightRig rig="threePt" dir="t"/>
          </a:scene3d>
        </p:spPr>
        <p:txBody>
          <a:bodyPr wrap="none" rtlCol="0">
            <a:spAutoFit/>
          </a:bodyPr>
          <a:lstStyle/>
          <a:p>
            <a:pPr algn="r"/>
            <a:r>
              <a:rPr lang="zh-CN" altLang="en-US" sz="2400" dirty="0">
                <a:solidFill>
                  <a:schemeClr val="accent3"/>
                </a:solidFill>
                <a:latin typeface="+mj-lt"/>
                <a:ea typeface="+mj-ea"/>
              </a:rPr>
              <a:t>对个人</a:t>
            </a:r>
          </a:p>
        </p:txBody>
      </p:sp>
      <p:sp>
        <p:nvSpPr>
          <p:cNvPr id="43" name="矩形 42">
            <a:extLst>
              <a:ext uri="{FF2B5EF4-FFF2-40B4-BE49-F238E27FC236}">
                <a16:creationId xmlns:a16="http://schemas.microsoft.com/office/drawing/2014/main" id="{DD0AE179-4E2C-3DE1-43A1-CE995CB07CA9}"/>
              </a:ext>
            </a:extLst>
          </p:cNvPr>
          <p:cNvSpPr/>
          <p:nvPr/>
        </p:nvSpPr>
        <p:spPr>
          <a:xfrm>
            <a:off x="10295036" y="1904645"/>
            <a:ext cx="859531" cy="1323439"/>
          </a:xfrm>
          <a:prstGeom prst="rect">
            <a:avLst/>
          </a:prstGeom>
        </p:spPr>
        <p:txBody>
          <a:bodyPr wrap="none">
            <a:spAutoFit/>
          </a:bodyPr>
          <a:lstStyle/>
          <a:p>
            <a:pPr algn="ctr"/>
            <a:r>
              <a:rPr lang="en-US" altLang="zh-CN" sz="8000" dirty="0">
                <a:gradFill flip="none" rotWithShape="1">
                  <a:gsLst>
                    <a:gs pos="0">
                      <a:schemeClr val="accent3">
                        <a:lumMod val="20000"/>
                        <a:lumOff val="80000"/>
                      </a:schemeClr>
                    </a:gs>
                    <a:gs pos="80000">
                      <a:schemeClr val="accent3">
                        <a:lumMod val="60000"/>
                        <a:lumOff val="40000"/>
                        <a:alpha val="35000"/>
                      </a:schemeClr>
                    </a:gs>
                  </a:gsLst>
                  <a:lin ang="5400000" scaled="1"/>
                  <a:tileRect/>
                </a:gradFill>
                <a:latin typeface="+mj-lt"/>
                <a:ea typeface="+mj-ea"/>
              </a:rPr>
              <a:t>4</a:t>
            </a:r>
            <a:endParaRPr lang="zh-CN" altLang="en-US" sz="8000" dirty="0">
              <a:gradFill flip="none" rotWithShape="1">
                <a:gsLst>
                  <a:gs pos="0">
                    <a:schemeClr val="accent3">
                      <a:lumMod val="20000"/>
                      <a:lumOff val="80000"/>
                    </a:schemeClr>
                  </a:gs>
                  <a:gs pos="80000">
                    <a:schemeClr val="accent3">
                      <a:lumMod val="60000"/>
                      <a:lumOff val="40000"/>
                      <a:alpha val="35000"/>
                    </a:schemeClr>
                  </a:gs>
                </a:gsLst>
                <a:lin ang="5400000" scaled="1"/>
                <a:tileRect/>
              </a:gradFill>
              <a:latin typeface="+mj-lt"/>
              <a:ea typeface="+mj-ea"/>
            </a:endParaRPr>
          </a:p>
        </p:txBody>
      </p:sp>
      <p:sp>
        <p:nvSpPr>
          <p:cNvPr id="44" name="椭圆 43">
            <a:extLst>
              <a:ext uri="{FF2B5EF4-FFF2-40B4-BE49-F238E27FC236}">
                <a16:creationId xmlns:a16="http://schemas.microsoft.com/office/drawing/2014/main" id="{CB812E41-1D1B-B2D0-ADE5-80661AA8501D}"/>
              </a:ext>
            </a:extLst>
          </p:cNvPr>
          <p:cNvSpPr/>
          <p:nvPr/>
        </p:nvSpPr>
        <p:spPr>
          <a:xfrm>
            <a:off x="9739964" y="2307808"/>
            <a:ext cx="1440003" cy="1440000"/>
          </a:xfrm>
          <a:prstGeom prst="ellipse">
            <a:avLst/>
          </a:prstGeom>
          <a:noFill/>
          <a:ln w="9525" cap="rnd">
            <a:gradFill flip="none" rotWithShape="1">
              <a:gsLst>
                <a:gs pos="0">
                  <a:schemeClr val="accent3"/>
                </a:gs>
                <a:gs pos="92000">
                  <a:schemeClr val="accent3">
                    <a:lumMod val="20000"/>
                    <a:lumOff val="80000"/>
                    <a:alpha val="0"/>
                  </a:schemeClr>
                </a:gs>
              </a:gsLst>
              <a:lin ang="18000000" scaled="0"/>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a:extLst>
              <a:ext uri="{FF2B5EF4-FFF2-40B4-BE49-F238E27FC236}">
                <a16:creationId xmlns:a16="http://schemas.microsoft.com/office/drawing/2014/main" id="{E2C81B0F-7F5F-B91C-D15E-F4699E01C4A4}"/>
              </a:ext>
            </a:extLst>
          </p:cNvPr>
          <p:cNvSpPr txBox="1"/>
          <p:nvPr/>
        </p:nvSpPr>
        <p:spPr>
          <a:xfrm>
            <a:off x="9379965" y="4277086"/>
            <a:ext cx="2160000" cy="1259897"/>
          </a:xfrm>
          <a:prstGeom prst="rect">
            <a:avLst/>
          </a:prstGeom>
          <a:effectLst/>
        </p:spPr>
        <p:txBody>
          <a:bodyPr wrap="square" rtlCol="0" anchor="t" anchorCtr="0">
            <a:spAutoFit/>
          </a:bodyPr>
          <a:lstStyle/>
          <a:p>
            <a:pPr algn="just">
              <a:lnSpc>
                <a:spcPct val="120000"/>
              </a:lnSpc>
            </a:pPr>
            <a:r>
              <a:rPr lang="zh-CN" altLang="en-US" sz="1600" dirty="0">
                <a:solidFill>
                  <a:schemeClr val="accent3">
                    <a:lumMod val="20000"/>
                    <a:lumOff val="80000"/>
                  </a:schemeClr>
                </a:solidFill>
                <a:effectLst/>
                <a:latin typeface="+mn-ea"/>
              </a:rPr>
              <a:t>这里输入正文这里输入正文这里输入正文这里输入正文这里输入正文这里输入正文</a:t>
            </a:r>
          </a:p>
        </p:txBody>
      </p:sp>
      <p:cxnSp>
        <p:nvCxnSpPr>
          <p:cNvPr id="101" name="直接连接符 100">
            <a:extLst>
              <a:ext uri="{FF2B5EF4-FFF2-40B4-BE49-F238E27FC236}">
                <a16:creationId xmlns:a16="http://schemas.microsoft.com/office/drawing/2014/main" id="{CBD326A3-FCA4-02A9-EB1B-17000A73A2F5}"/>
              </a:ext>
            </a:extLst>
          </p:cNvPr>
          <p:cNvCxnSpPr>
            <a:cxnSpLocks/>
          </p:cNvCxnSpPr>
          <p:nvPr/>
        </p:nvCxnSpPr>
        <p:spPr>
          <a:xfrm>
            <a:off x="9082991" y="1507778"/>
            <a:ext cx="0" cy="1338951"/>
          </a:xfrm>
          <a:prstGeom prst="line">
            <a:avLst/>
          </a:prstGeom>
          <a:ln w="9525">
            <a:gradFill>
              <a:gsLst>
                <a:gs pos="0">
                  <a:schemeClr val="accent3">
                    <a:lumMod val="75000"/>
                  </a:schemeClr>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77D9F104-D26A-0FCC-0BC8-484B6D9F48A6}"/>
              </a:ext>
            </a:extLst>
          </p:cNvPr>
          <p:cNvCxnSpPr>
            <a:cxnSpLocks/>
          </p:cNvCxnSpPr>
          <p:nvPr/>
        </p:nvCxnSpPr>
        <p:spPr>
          <a:xfrm>
            <a:off x="572766" y="2673350"/>
            <a:ext cx="0" cy="1098550"/>
          </a:xfrm>
          <a:prstGeom prst="line">
            <a:avLst/>
          </a:prstGeom>
          <a:ln w="9525">
            <a:gradFill>
              <a:gsLst>
                <a:gs pos="0">
                  <a:schemeClr val="accent3">
                    <a:lumMod val="75000"/>
                  </a:schemeClr>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1B934C78-7FCB-B1EE-2F5F-6FF749A3F1D9}"/>
              </a:ext>
            </a:extLst>
          </p:cNvPr>
          <p:cNvCxnSpPr>
            <a:cxnSpLocks/>
          </p:cNvCxnSpPr>
          <p:nvPr/>
        </p:nvCxnSpPr>
        <p:spPr>
          <a:xfrm>
            <a:off x="3193163" y="3622970"/>
            <a:ext cx="0" cy="1523188"/>
          </a:xfrm>
          <a:prstGeom prst="line">
            <a:avLst/>
          </a:prstGeom>
          <a:ln w="9525">
            <a:gradFill>
              <a:gsLst>
                <a:gs pos="0">
                  <a:schemeClr val="accent3">
                    <a:lumMod val="75000"/>
                  </a:schemeClr>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id="{78D3199C-B03B-AF32-7387-3890F31D4CC1}"/>
              </a:ext>
            </a:extLst>
          </p:cNvPr>
          <p:cNvCxnSpPr>
            <a:cxnSpLocks/>
          </p:cNvCxnSpPr>
          <p:nvPr/>
        </p:nvCxnSpPr>
        <p:spPr>
          <a:xfrm>
            <a:off x="11539965" y="5666394"/>
            <a:ext cx="0" cy="649346"/>
          </a:xfrm>
          <a:prstGeom prst="line">
            <a:avLst/>
          </a:prstGeom>
          <a:ln w="9525">
            <a:gradFill>
              <a:gsLst>
                <a:gs pos="0">
                  <a:schemeClr val="accent3">
                    <a:lumMod val="75000"/>
                  </a:schemeClr>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63" name="组合 62">
            <a:extLst>
              <a:ext uri="{FF2B5EF4-FFF2-40B4-BE49-F238E27FC236}">
                <a16:creationId xmlns:a16="http://schemas.microsoft.com/office/drawing/2014/main" id="{722A1A43-ED72-EFA2-FA8A-3BA0A96B1AA9}"/>
              </a:ext>
            </a:extLst>
          </p:cNvPr>
          <p:cNvGrpSpPr>
            <a:grpSpLocks noChangeAspect="1"/>
          </p:cNvGrpSpPr>
          <p:nvPr/>
        </p:nvGrpSpPr>
        <p:grpSpPr>
          <a:xfrm>
            <a:off x="7172356" y="1550427"/>
            <a:ext cx="756000" cy="756000"/>
            <a:chOff x="9863310" y="4973070"/>
            <a:chExt cx="1369525" cy="1369525"/>
          </a:xfrm>
        </p:grpSpPr>
        <p:sp>
          <p:nvSpPr>
            <p:cNvPr id="64" name="椭圆 63">
              <a:extLst>
                <a:ext uri="{FF2B5EF4-FFF2-40B4-BE49-F238E27FC236}">
                  <a16:creationId xmlns:a16="http://schemas.microsoft.com/office/drawing/2014/main" id="{2F8D0E5D-10CA-564F-C8EB-0E665B54CBAC}"/>
                </a:ext>
              </a:extLst>
            </p:cNvPr>
            <p:cNvSpPr/>
            <p:nvPr/>
          </p:nvSpPr>
          <p:spPr>
            <a:xfrm>
              <a:off x="9863310" y="4973070"/>
              <a:ext cx="1369525" cy="1369525"/>
            </a:xfrm>
            <a:prstGeom prst="ellipse">
              <a:avLst/>
            </a:prstGeom>
            <a:gradFill>
              <a:gsLst>
                <a:gs pos="95000">
                  <a:schemeClr val="accent2"/>
                </a:gs>
                <a:gs pos="53000">
                  <a:schemeClr val="accent1">
                    <a:lumMod val="50000"/>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5C6744C9-BE0D-D0B7-E2D2-6169E2575190}"/>
                </a:ext>
              </a:extLst>
            </p:cNvPr>
            <p:cNvSpPr/>
            <p:nvPr/>
          </p:nvSpPr>
          <p:spPr>
            <a:xfrm>
              <a:off x="9863310" y="4973070"/>
              <a:ext cx="1369525" cy="1369525"/>
            </a:xfrm>
            <a:prstGeom prst="ellipse">
              <a:avLst/>
            </a:prstGeom>
            <a:gradFill flip="none" rotWithShape="1">
              <a:gsLst>
                <a:gs pos="87000">
                  <a:schemeClr val="accent3"/>
                </a:gs>
                <a:gs pos="55000">
                  <a:schemeClr val="accent1">
                    <a:lumMod val="50000"/>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0" name="图形 79">
            <a:extLst>
              <a:ext uri="{FF2B5EF4-FFF2-40B4-BE49-F238E27FC236}">
                <a16:creationId xmlns:a16="http://schemas.microsoft.com/office/drawing/2014/main" id="{6DDBF4C1-A45D-E2A4-B582-BCCD6918D98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298356" y="1676427"/>
            <a:ext cx="504000" cy="504000"/>
          </a:xfrm>
          <a:prstGeom prst="rect">
            <a:avLst/>
          </a:prstGeom>
        </p:spPr>
      </p:pic>
      <p:grpSp>
        <p:nvGrpSpPr>
          <p:cNvPr id="70" name="组合 69">
            <a:extLst>
              <a:ext uri="{FF2B5EF4-FFF2-40B4-BE49-F238E27FC236}">
                <a16:creationId xmlns:a16="http://schemas.microsoft.com/office/drawing/2014/main" id="{BF51CA1F-7EDE-595A-3929-50691A2650AE}"/>
              </a:ext>
            </a:extLst>
          </p:cNvPr>
          <p:cNvGrpSpPr>
            <a:grpSpLocks noChangeAspect="1"/>
          </p:cNvGrpSpPr>
          <p:nvPr/>
        </p:nvGrpSpPr>
        <p:grpSpPr>
          <a:xfrm>
            <a:off x="4262747" y="1550427"/>
            <a:ext cx="756000" cy="756000"/>
            <a:chOff x="9863310" y="4973070"/>
            <a:chExt cx="1369525" cy="1369525"/>
          </a:xfrm>
        </p:grpSpPr>
        <p:sp>
          <p:nvSpPr>
            <p:cNvPr id="71" name="椭圆 70">
              <a:extLst>
                <a:ext uri="{FF2B5EF4-FFF2-40B4-BE49-F238E27FC236}">
                  <a16:creationId xmlns:a16="http://schemas.microsoft.com/office/drawing/2014/main" id="{16704F3F-E6C6-5A2C-B99B-3264CB75A3BE}"/>
                </a:ext>
              </a:extLst>
            </p:cNvPr>
            <p:cNvSpPr/>
            <p:nvPr/>
          </p:nvSpPr>
          <p:spPr>
            <a:xfrm>
              <a:off x="9863310" y="4973070"/>
              <a:ext cx="1369525" cy="1369525"/>
            </a:xfrm>
            <a:prstGeom prst="ellipse">
              <a:avLst/>
            </a:prstGeom>
            <a:gradFill>
              <a:gsLst>
                <a:gs pos="95000">
                  <a:schemeClr val="accent2"/>
                </a:gs>
                <a:gs pos="53000">
                  <a:schemeClr val="accent1">
                    <a:lumMod val="50000"/>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8368E90A-C213-1754-FF87-5BE56EE06E9C}"/>
                </a:ext>
              </a:extLst>
            </p:cNvPr>
            <p:cNvSpPr/>
            <p:nvPr/>
          </p:nvSpPr>
          <p:spPr>
            <a:xfrm>
              <a:off x="9863310" y="4973070"/>
              <a:ext cx="1369525" cy="1369525"/>
            </a:xfrm>
            <a:prstGeom prst="ellipse">
              <a:avLst/>
            </a:prstGeom>
            <a:gradFill flip="none" rotWithShape="1">
              <a:gsLst>
                <a:gs pos="87000">
                  <a:schemeClr val="accent3"/>
                </a:gs>
                <a:gs pos="55000">
                  <a:schemeClr val="accent1">
                    <a:lumMod val="50000"/>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3" name="组合 92">
            <a:extLst>
              <a:ext uri="{FF2B5EF4-FFF2-40B4-BE49-F238E27FC236}">
                <a16:creationId xmlns:a16="http://schemas.microsoft.com/office/drawing/2014/main" id="{CE36C8B3-2B85-6401-2378-2D59B57D992B}"/>
              </a:ext>
            </a:extLst>
          </p:cNvPr>
          <p:cNvGrpSpPr>
            <a:grpSpLocks noChangeAspect="1"/>
          </p:cNvGrpSpPr>
          <p:nvPr/>
        </p:nvGrpSpPr>
        <p:grpSpPr>
          <a:xfrm>
            <a:off x="1353136" y="2649808"/>
            <a:ext cx="756000" cy="756000"/>
            <a:chOff x="9863310" y="4973070"/>
            <a:chExt cx="1369525" cy="1369525"/>
          </a:xfrm>
        </p:grpSpPr>
        <p:sp>
          <p:nvSpPr>
            <p:cNvPr id="94" name="椭圆 93">
              <a:extLst>
                <a:ext uri="{FF2B5EF4-FFF2-40B4-BE49-F238E27FC236}">
                  <a16:creationId xmlns:a16="http://schemas.microsoft.com/office/drawing/2014/main" id="{92A1ED07-E55A-0FE2-8A6F-7A2FC2AAE99B}"/>
                </a:ext>
              </a:extLst>
            </p:cNvPr>
            <p:cNvSpPr/>
            <p:nvPr/>
          </p:nvSpPr>
          <p:spPr>
            <a:xfrm>
              <a:off x="9863310" y="4973070"/>
              <a:ext cx="1369525" cy="1369525"/>
            </a:xfrm>
            <a:prstGeom prst="ellipse">
              <a:avLst/>
            </a:prstGeom>
            <a:gradFill>
              <a:gsLst>
                <a:gs pos="95000">
                  <a:schemeClr val="accent2"/>
                </a:gs>
                <a:gs pos="53000">
                  <a:schemeClr val="accent1">
                    <a:lumMod val="50000"/>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7B31C793-A2DB-F60B-6D1C-5DB8F34ACDE8}"/>
                </a:ext>
              </a:extLst>
            </p:cNvPr>
            <p:cNvSpPr/>
            <p:nvPr/>
          </p:nvSpPr>
          <p:spPr>
            <a:xfrm>
              <a:off x="9863310" y="4973070"/>
              <a:ext cx="1369525" cy="1369525"/>
            </a:xfrm>
            <a:prstGeom prst="ellipse">
              <a:avLst/>
            </a:prstGeom>
            <a:gradFill flip="none" rotWithShape="1">
              <a:gsLst>
                <a:gs pos="87000">
                  <a:schemeClr val="accent3"/>
                </a:gs>
                <a:gs pos="55000">
                  <a:schemeClr val="accent1">
                    <a:lumMod val="50000"/>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9" name="图形 78">
            <a:extLst>
              <a:ext uri="{FF2B5EF4-FFF2-40B4-BE49-F238E27FC236}">
                <a16:creationId xmlns:a16="http://schemas.microsoft.com/office/drawing/2014/main" id="{A7E73276-53D3-E721-0711-3842F84F57C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425136" y="2721808"/>
            <a:ext cx="612000" cy="612000"/>
          </a:xfrm>
          <a:prstGeom prst="rect">
            <a:avLst/>
          </a:prstGeom>
        </p:spPr>
      </p:pic>
      <p:grpSp>
        <p:nvGrpSpPr>
          <p:cNvPr id="66" name="组合 65">
            <a:extLst>
              <a:ext uri="{FF2B5EF4-FFF2-40B4-BE49-F238E27FC236}">
                <a16:creationId xmlns:a16="http://schemas.microsoft.com/office/drawing/2014/main" id="{8201E10B-4F8E-E0AE-0140-EB213F7D151C}"/>
              </a:ext>
            </a:extLst>
          </p:cNvPr>
          <p:cNvGrpSpPr>
            <a:grpSpLocks noChangeAspect="1"/>
          </p:cNvGrpSpPr>
          <p:nvPr/>
        </p:nvGrpSpPr>
        <p:grpSpPr>
          <a:xfrm>
            <a:off x="10081965" y="2649808"/>
            <a:ext cx="756000" cy="756000"/>
            <a:chOff x="9863310" y="4973070"/>
            <a:chExt cx="1369525" cy="1369525"/>
          </a:xfrm>
        </p:grpSpPr>
        <p:sp>
          <p:nvSpPr>
            <p:cNvPr id="67" name="椭圆 66">
              <a:extLst>
                <a:ext uri="{FF2B5EF4-FFF2-40B4-BE49-F238E27FC236}">
                  <a16:creationId xmlns:a16="http://schemas.microsoft.com/office/drawing/2014/main" id="{8B738AAB-A888-8429-BD76-62619CBDEA4E}"/>
                </a:ext>
              </a:extLst>
            </p:cNvPr>
            <p:cNvSpPr/>
            <p:nvPr/>
          </p:nvSpPr>
          <p:spPr>
            <a:xfrm>
              <a:off x="9863310" y="4973070"/>
              <a:ext cx="1369525" cy="1369525"/>
            </a:xfrm>
            <a:prstGeom prst="ellipse">
              <a:avLst/>
            </a:prstGeom>
            <a:gradFill>
              <a:gsLst>
                <a:gs pos="95000">
                  <a:schemeClr val="accent2"/>
                </a:gs>
                <a:gs pos="53000">
                  <a:schemeClr val="accent1">
                    <a:lumMod val="50000"/>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B1541AFB-114E-0EBA-3594-2C0C47F71183}"/>
                </a:ext>
              </a:extLst>
            </p:cNvPr>
            <p:cNvSpPr/>
            <p:nvPr/>
          </p:nvSpPr>
          <p:spPr>
            <a:xfrm>
              <a:off x="9863310" y="4973070"/>
              <a:ext cx="1369525" cy="1369525"/>
            </a:xfrm>
            <a:prstGeom prst="ellipse">
              <a:avLst/>
            </a:prstGeom>
            <a:gradFill flip="none" rotWithShape="1">
              <a:gsLst>
                <a:gs pos="87000">
                  <a:schemeClr val="accent3"/>
                </a:gs>
                <a:gs pos="55000">
                  <a:schemeClr val="accent1">
                    <a:lumMod val="50000"/>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7" name="图形 76">
            <a:extLst>
              <a:ext uri="{FF2B5EF4-FFF2-40B4-BE49-F238E27FC236}">
                <a16:creationId xmlns:a16="http://schemas.microsoft.com/office/drawing/2014/main" id="{04410A4C-5EFC-7DB4-D737-D2EC1259902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246767" y="2814610"/>
            <a:ext cx="426397" cy="426397"/>
          </a:xfrm>
          <a:prstGeom prst="rect">
            <a:avLst/>
          </a:prstGeom>
        </p:spPr>
      </p:pic>
      <p:pic>
        <p:nvPicPr>
          <p:cNvPr id="78" name="图形 77">
            <a:extLst>
              <a:ext uri="{FF2B5EF4-FFF2-40B4-BE49-F238E27FC236}">
                <a16:creationId xmlns:a16="http://schemas.microsoft.com/office/drawing/2014/main" id="{5CF0D13C-3D61-D4FC-27B2-8ADC341153E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424747" y="1712427"/>
            <a:ext cx="432000" cy="432000"/>
          </a:xfrm>
          <a:prstGeom prst="rect">
            <a:avLst/>
          </a:prstGeom>
        </p:spPr>
      </p:pic>
    </p:spTree>
    <p:extLst>
      <p:ext uri="{BB962C8B-B14F-4D97-AF65-F5344CB8AC3E}">
        <p14:creationId xmlns:p14="http://schemas.microsoft.com/office/powerpoint/2010/main" val="31554799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D80DE183-9B43-7678-0060-FDBBD1E71E66}"/>
              </a:ext>
            </a:extLst>
          </p:cNvPr>
          <p:cNvSpPr txBox="1">
            <a:spLocks/>
          </p:cNvSpPr>
          <p:nvPr/>
        </p:nvSpPr>
        <p:spPr>
          <a:xfrm>
            <a:off x="1093429" y="192725"/>
            <a:ext cx="2099734" cy="584327"/>
          </a:xfrm>
          <a:prstGeom prst="rect">
            <a:avLst/>
          </a:prstGeom>
        </p:spPr>
        <p:txBody>
          <a:bodyPr wrap="square" anchor="ctr" anchorCtr="0">
            <a:spAutoFit/>
          </a:bodyPr>
          <a:lstStyle>
            <a:defPPr>
              <a:defRPr lang="zh-CN"/>
            </a:defPPr>
            <a:lvl1pPr>
              <a:lnSpc>
                <a:spcPct val="120000"/>
              </a:lnSpc>
              <a:spcBef>
                <a:spcPct val="0"/>
              </a:spcBef>
              <a:buNone/>
              <a:defRPr sz="2400" kern="2200">
                <a:gradFill>
                  <a:gsLst>
                    <a:gs pos="12000">
                      <a:schemeClr val="accent1">
                        <a:lumMod val="90000"/>
                        <a:lumOff val="10000"/>
                      </a:schemeClr>
                    </a:gs>
                    <a:gs pos="88000">
                      <a:schemeClr val="accent2">
                        <a:lumMod val="90000"/>
                      </a:schemeClr>
                    </a:gs>
                  </a:gsLst>
                  <a:lin ang="4800000" scaled="0"/>
                </a:gradFill>
                <a:effectLst/>
                <a:latin typeface="+mn-ea"/>
                <a:cs typeface="+mj-cs"/>
              </a:defRPr>
            </a:lvl1pPr>
          </a:lstStyle>
          <a:p>
            <a:r>
              <a:rPr lang="zh-CN" altLang="en-US" sz="2800" dirty="0">
                <a:solidFill>
                  <a:schemeClr val="accent3"/>
                </a:solidFill>
                <a:latin typeface="+mj-ea"/>
                <a:ea typeface="+mj-ea"/>
              </a:rPr>
              <a:t>时间安排</a:t>
            </a:r>
            <a:endParaRPr lang="en-US" altLang="zh-CN" sz="2800" dirty="0">
              <a:solidFill>
                <a:schemeClr val="accent3"/>
              </a:solidFill>
              <a:latin typeface="+mj-ea"/>
              <a:ea typeface="+mj-ea"/>
            </a:endParaRPr>
          </a:p>
        </p:txBody>
      </p:sp>
      <p:graphicFrame>
        <p:nvGraphicFramePr>
          <p:cNvPr id="15" name="表格 5">
            <a:extLst>
              <a:ext uri="{FF2B5EF4-FFF2-40B4-BE49-F238E27FC236}">
                <a16:creationId xmlns:a16="http://schemas.microsoft.com/office/drawing/2014/main" id="{B58D7D60-73D5-3A54-EE76-D68980B323D7}"/>
              </a:ext>
            </a:extLst>
          </p:cNvPr>
          <p:cNvGraphicFramePr>
            <a:graphicFrameLocks noGrp="1"/>
          </p:cNvGraphicFramePr>
          <p:nvPr>
            <p:extLst>
              <p:ext uri="{D42A27DB-BD31-4B8C-83A1-F6EECF244321}">
                <p14:modId xmlns:p14="http://schemas.microsoft.com/office/powerpoint/2010/main" val="4055909343"/>
              </p:ext>
            </p:extLst>
          </p:nvPr>
        </p:nvGraphicFramePr>
        <p:xfrm>
          <a:off x="1208690" y="2738204"/>
          <a:ext cx="9793998" cy="302400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val="2864367820"/>
                    </a:ext>
                  </a:extLst>
                </a:gridCol>
                <a:gridCol w="1212333">
                  <a:extLst>
                    <a:ext uri="{9D8B030D-6E8A-4147-A177-3AD203B41FA5}">
                      <a16:colId xmlns:a16="http://schemas.microsoft.com/office/drawing/2014/main" val="280038025"/>
                    </a:ext>
                  </a:extLst>
                </a:gridCol>
                <a:gridCol w="1212333">
                  <a:extLst>
                    <a:ext uri="{9D8B030D-6E8A-4147-A177-3AD203B41FA5}">
                      <a16:colId xmlns:a16="http://schemas.microsoft.com/office/drawing/2014/main" val="2602835672"/>
                    </a:ext>
                  </a:extLst>
                </a:gridCol>
                <a:gridCol w="1212333">
                  <a:extLst>
                    <a:ext uri="{9D8B030D-6E8A-4147-A177-3AD203B41FA5}">
                      <a16:colId xmlns:a16="http://schemas.microsoft.com/office/drawing/2014/main" val="2732001347"/>
                    </a:ext>
                  </a:extLst>
                </a:gridCol>
                <a:gridCol w="1212333">
                  <a:extLst>
                    <a:ext uri="{9D8B030D-6E8A-4147-A177-3AD203B41FA5}">
                      <a16:colId xmlns:a16="http://schemas.microsoft.com/office/drawing/2014/main" val="4142346344"/>
                    </a:ext>
                  </a:extLst>
                </a:gridCol>
                <a:gridCol w="1212333">
                  <a:extLst>
                    <a:ext uri="{9D8B030D-6E8A-4147-A177-3AD203B41FA5}">
                      <a16:colId xmlns:a16="http://schemas.microsoft.com/office/drawing/2014/main" val="4158547852"/>
                    </a:ext>
                  </a:extLst>
                </a:gridCol>
                <a:gridCol w="1212333">
                  <a:extLst>
                    <a:ext uri="{9D8B030D-6E8A-4147-A177-3AD203B41FA5}">
                      <a16:colId xmlns:a16="http://schemas.microsoft.com/office/drawing/2014/main" val="3444559969"/>
                    </a:ext>
                  </a:extLst>
                </a:gridCol>
                <a:gridCol w="1080000">
                  <a:extLst>
                    <a:ext uri="{9D8B030D-6E8A-4147-A177-3AD203B41FA5}">
                      <a16:colId xmlns:a16="http://schemas.microsoft.com/office/drawing/2014/main" val="1396517431"/>
                    </a:ext>
                  </a:extLst>
                </a:gridCol>
              </a:tblGrid>
              <a:tr h="432000">
                <a:tc>
                  <a:txBody>
                    <a:bodyPr/>
                    <a:lstStyle/>
                    <a:p>
                      <a:pPr algn="l"/>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a:solidFill>
                            <a:schemeClr val="accent3"/>
                          </a:solidFill>
                          <a:latin typeface="+mn-ea"/>
                          <a:ea typeface="+mn-ea"/>
                        </a:rPr>
                        <a:t>7</a:t>
                      </a:r>
                      <a:r>
                        <a:rPr lang="zh-CN" altLang="en-US" sz="1600" dirty="0">
                          <a:solidFill>
                            <a:schemeClr val="accent3"/>
                          </a:solidFill>
                          <a:latin typeface="+mn-ea"/>
                          <a:ea typeface="+mn-ea"/>
                        </a:rPr>
                        <a:t>月</a:t>
                      </a: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a:solidFill>
                            <a:schemeClr val="accent3"/>
                          </a:solidFill>
                          <a:latin typeface="+mn-ea"/>
                          <a:ea typeface="+mn-ea"/>
                        </a:rPr>
                        <a:t>8</a:t>
                      </a:r>
                      <a:r>
                        <a:rPr lang="zh-CN" altLang="en-US" sz="1600" dirty="0">
                          <a:solidFill>
                            <a:schemeClr val="accent3"/>
                          </a:solidFill>
                          <a:latin typeface="+mn-ea"/>
                          <a:ea typeface="+mn-ea"/>
                        </a:rPr>
                        <a:t>月</a:t>
                      </a: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a:solidFill>
                            <a:schemeClr val="accent3"/>
                          </a:solidFill>
                          <a:latin typeface="+mn-ea"/>
                          <a:ea typeface="+mn-ea"/>
                        </a:rPr>
                        <a:t>9</a:t>
                      </a:r>
                      <a:r>
                        <a:rPr lang="zh-CN" altLang="en-US" sz="1600" dirty="0">
                          <a:solidFill>
                            <a:schemeClr val="accent3"/>
                          </a:solidFill>
                          <a:latin typeface="+mn-ea"/>
                          <a:ea typeface="+mn-ea"/>
                        </a:rPr>
                        <a:t>月</a:t>
                      </a: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a:solidFill>
                            <a:schemeClr val="accent3"/>
                          </a:solidFill>
                          <a:latin typeface="+mn-ea"/>
                          <a:ea typeface="+mn-ea"/>
                        </a:rPr>
                        <a:t>10</a:t>
                      </a:r>
                      <a:r>
                        <a:rPr lang="zh-CN" altLang="en-US" sz="1600" dirty="0">
                          <a:solidFill>
                            <a:schemeClr val="accent3"/>
                          </a:solidFill>
                          <a:latin typeface="+mn-ea"/>
                          <a:ea typeface="+mn-ea"/>
                        </a:rPr>
                        <a:t>月</a:t>
                      </a: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a:solidFill>
                            <a:schemeClr val="accent3"/>
                          </a:solidFill>
                          <a:latin typeface="+mn-ea"/>
                          <a:ea typeface="+mn-ea"/>
                        </a:rPr>
                        <a:t>11</a:t>
                      </a:r>
                      <a:r>
                        <a:rPr lang="zh-CN" altLang="en-US" sz="1600" dirty="0">
                          <a:solidFill>
                            <a:schemeClr val="accent3"/>
                          </a:solidFill>
                          <a:latin typeface="+mn-ea"/>
                          <a:ea typeface="+mn-ea"/>
                        </a:rPr>
                        <a:t>月</a:t>
                      </a: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a:solidFill>
                            <a:schemeClr val="accent3"/>
                          </a:solidFill>
                          <a:latin typeface="+mn-ea"/>
                          <a:ea typeface="+mn-ea"/>
                        </a:rPr>
                        <a:t>12</a:t>
                      </a:r>
                      <a:r>
                        <a:rPr lang="zh-CN" altLang="en-US" sz="1600" dirty="0">
                          <a:solidFill>
                            <a:schemeClr val="accent3"/>
                          </a:solidFill>
                          <a:latin typeface="+mn-ea"/>
                          <a:ea typeface="+mn-ea"/>
                        </a:rPr>
                        <a:t>月</a:t>
                      </a: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dirty="0">
                          <a:solidFill>
                            <a:schemeClr val="accent3"/>
                          </a:solidFill>
                          <a:latin typeface="+mn-ea"/>
                          <a:ea typeface="+mn-ea"/>
                        </a:rPr>
                        <a:t>负责人</a:t>
                      </a: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9931163"/>
                  </a:ext>
                </a:extLst>
              </a:tr>
              <a:tr h="432000">
                <a:tc>
                  <a:txBody>
                    <a:bodyPr/>
                    <a:lstStyle/>
                    <a:p>
                      <a:pPr algn="l"/>
                      <a:r>
                        <a:rPr lang="zh-CN" altLang="en-US" sz="1600" b="0" dirty="0">
                          <a:solidFill>
                            <a:schemeClr val="accent2">
                              <a:lumMod val="60000"/>
                              <a:lumOff val="40000"/>
                            </a:schemeClr>
                          </a:solidFill>
                          <a:latin typeface="+mn-ea"/>
                          <a:ea typeface="+mn-ea"/>
                        </a:rPr>
                        <a:t>小标题</a:t>
                      </a:r>
                      <a:r>
                        <a:rPr lang="en-US" altLang="zh-CN" sz="1600" b="0" dirty="0">
                          <a:solidFill>
                            <a:schemeClr val="accent2">
                              <a:lumMod val="60000"/>
                              <a:lumOff val="40000"/>
                            </a:schemeClr>
                          </a:solidFill>
                          <a:latin typeface="+mn-ea"/>
                          <a:ea typeface="+mn-ea"/>
                        </a:rPr>
                        <a:t>1</a:t>
                      </a:r>
                      <a:endParaRPr lang="zh-CN" altLang="en-US" sz="1600" b="0" dirty="0">
                        <a:solidFill>
                          <a:schemeClr val="accent2">
                            <a:lumMod val="60000"/>
                            <a:lumOff val="40000"/>
                          </a:schemeClr>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dirty="0">
                          <a:solidFill>
                            <a:schemeClr val="accent3"/>
                          </a:solidFill>
                          <a:latin typeface="+mn-ea"/>
                          <a:ea typeface="+mn-ea"/>
                        </a:rPr>
                        <a:t>张三三</a:t>
                      </a: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2884430"/>
                  </a:ext>
                </a:extLst>
              </a:tr>
              <a:tr h="432000">
                <a:tc>
                  <a:txBody>
                    <a:bodyPr/>
                    <a:lstStyle/>
                    <a:p>
                      <a:pPr algn="l"/>
                      <a:r>
                        <a:rPr lang="zh-CN" altLang="en-US" sz="1600" b="0" dirty="0">
                          <a:solidFill>
                            <a:schemeClr val="accent2">
                              <a:lumMod val="60000"/>
                              <a:lumOff val="40000"/>
                            </a:schemeClr>
                          </a:solidFill>
                          <a:latin typeface="+mn-ea"/>
                          <a:ea typeface="+mn-ea"/>
                        </a:rPr>
                        <a:t>小标题</a:t>
                      </a:r>
                      <a:r>
                        <a:rPr lang="en-US" altLang="zh-CN" sz="1600" b="0" dirty="0">
                          <a:solidFill>
                            <a:schemeClr val="accent2">
                              <a:lumMod val="60000"/>
                              <a:lumOff val="40000"/>
                            </a:schemeClr>
                          </a:solidFill>
                          <a:latin typeface="+mn-ea"/>
                          <a:ea typeface="+mn-ea"/>
                        </a:rPr>
                        <a:t>2</a:t>
                      </a:r>
                      <a:endParaRPr lang="zh-CN" altLang="en-US" sz="1600" b="0" dirty="0">
                        <a:solidFill>
                          <a:schemeClr val="accent2">
                            <a:lumMod val="60000"/>
                            <a:lumOff val="40000"/>
                          </a:schemeClr>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dirty="0">
                          <a:solidFill>
                            <a:schemeClr val="accent3"/>
                          </a:solidFill>
                          <a:latin typeface="+mn-ea"/>
                          <a:ea typeface="+mn-ea"/>
                        </a:rPr>
                        <a:t>李四四</a:t>
                      </a: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8431021"/>
                  </a:ext>
                </a:extLst>
              </a:tr>
              <a:tr h="432000">
                <a:tc>
                  <a:txBody>
                    <a:bodyPr/>
                    <a:lstStyle/>
                    <a:p>
                      <a:pPr algn="l"/>
                      <a:r>
                        <a:rPr lang="zh-CN" altLang="en-US" sz="1600" b="0" dirty="0">
                          <a:solidFill>
                            <a:schemeClr val="accent2">
                              <a:lumMod val="60000"/>
                              <a:lumOff val="40000"/>
                            </a:schemeClr>
                          </a:solidFill>
                          <a:latin typeface="+mn-ea"/>
                          <a:ea typeface="+mn-ea"/>
                        </a:rPr>
                        <a:t>小标题</a:t>
                      </a:r>
                      <a:r>
                        <a:rPr lang="en-US" altLang="zh-CN" sz="1600" b="0" dirty="0">
                          <a:solidFill>
                            <a:schemeClr val="accent2">
                              <a:lumMod val="60000"/>
                              <a:lumOff val="40000"/>
                            </a:schemeClr>
                          </a:solidFill>
                          <a:latin typeface="+mn-ea"/>
                          <a:ea typeface="+mn-ea"/>
                        </a:rPr>
                        <a:t>3</a:t>
                      </a:r>
                      <a:endParaRPr lang="zh-CN" altLang="en-US" sz="1600" b="0" dirty="0">
                        <a:solidFill>
                          <a:schemeClr val="accent2">
                            <a:lumMod val="60000"/>
                            <a:lumOff val="40000"/>
                          </a:schemeClr>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dirty="0">
                          <a:solidFill>
                            <a:schemeClr val="accent3"/>
                          </a:solidFill>
                          <a:latin typeface="+mn-ea"/>
                          <a:ea typeface="+mn-ea"/>
                        </a:rPr>
                        <a:t>张三三</a:t>
                      </a: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62421039"/>
                  </a:ext>
                </a:extLst>
              </a:tr>
              <a:tr h="432000">
                <a:tc>
                  <a:txBody>
                    <a:bodyPr/>
                    <a:lstStyle/>
                    <a:p>
                      <a:pPr algn="l"/>
                      <a:r>
                        <a:rPr lang="zh-CN" altLang="en-US" sz="1600" b="0" dirty="0">
                          <a:solidFill>
                            <a:schemeClr val="accent2">
                              <a:lumMod val="60000"/>
                              <a:lumOff val="40000"/>
                            </a:schemeClr>
                          </a:solidFill>
                          <a:latin typeface="+mn-ea"/>
                          <a:ea typeface="+mn-ea"/>
                        </a:rPr>
                        <a:t>小标题</a:t>
                      </a:r>
                      <a:r>
                        <a:rPr lang="en-US" altLang="zh-CN" sz="1600" b="0" dirty="0">
                          <a:solidFill>
                            <a:schemeClr val="accent2">
                              <a:lumMod val="60000"/>
                              <a:lumOff val="40000"/>
                            </a:schemeClr>
                          </a:solidFill>
                          <a:latin typeface="+mn-ea"/>
                          <a:ea typeface="+mn-ea"/>
                        </a:rPr>
                        <a:t>4</a:t>
                      </a:r>
                      <a:endParaRPr lang="zh-CN" altLang="en-US" sz="1600" b="0" dirty="0">
                        <a:solidFill>
                          <a:schemeClr val="accent2">
                            <a:lumMod val="60000"/>
                            <a:lumOff val="40000"/>
                          </a:schemeClr>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dirty="0">
                          <a:solidFill>
                            <a:schemeClr val="accent3"/>
                          </a:solidFill>
                          <a:latin typeface="+mn-ea"/>
                          <a:ea typeface="+mn-ea"/>
                        </a:rPr>
                        <a:t>李四四</a:t>
                      </a: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3644131"/>
                  </a:ext>
                </a:extLst>
              </a:tr>
              <a:tr h="432000">
                <a:tc>
                  <a:txBody>
                    <a:bodyPr/>
                    <a:lstStyle/>
                    <a:p>
                      <a:pPr algn="l"/>
                      <a:r>
                        <a:rPr lang="zh-CN" altLang="en-US" sz="1600" b="0" dirty="0">
                          <a:solidFill>
                            <a:schemeClr val="accent2">
                              <a:lumMod val="60000"/>
                              <a:lumOff val="40000"/>
                            </a:schemeClr>
                          </a:solidFill>
                          <a:latin typeface="+mn-ea"/>
                          <a:ea typeface="+mn-ea"/>
                        </a:rPr>
                        <a:t>小标题</a:t>
                      </a:r>
                      <a:r>
                        <a:rPr lang="en-US" altLang="zh-CN" sz="1600" b="0" dirty="0">
                          <a:solidFill>
                            <a:schemeClr val="accent2">
                              <a:lumMod val="60000"/>
                              <a:lumOff val="40000"/>
                            </a:schemeClr>
                          </a:solidFill>
                          <a:latin typeface="+mn-ea"/>
                          <a:ea typeface="+mn-ea"/>
                        </a:rPr>
                        <a:t>5</a:t>
                      </a:r>
                      <a:endParaRPr lang="zh-CN" altLang="en-US" sz="1600" b="0" dirty="0">
                        <a:solidFill>
                          <a:schemeClr val="accent2">
                            <a:lumMod val="60000"/>
                            <a:lumOff val="40000"/>
                          </a:schemeClr>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dirty="0">
                          <a:solidFill>
                            <a:schemeClr val="accent3"/>
                          </a:solidFill>
                          <a:latin typeface="+mn-ea"/>
                          <a:ea typeface="+mn-ea"/>
                        </a:rPr>
                        <a:t>张三三</a:t>
                      </a: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46655264"/>
                  </a:ext>
                </a:extLst>
              </a:tr>
              <a:tr h="432000">
                <a:tc>
                  <a:txBody>
                    <a:bodyPr/>
                    <a:lstStyle/>
                    <a:p>
                      <a:pPr algn="l"/>
                      <a:r>
                        <a:rPr lang="zh-CN" altLang="en-US" sz="1600" b="0" dirty="0">
                          <a:solidFill>
                            <a:schemeClr val="accent2">
                              <a:lumMod val="60000"/>
                              <a:lumOff val="40000"/>
                            </a:schemeClr>
                          </a:solidFill>
                          <a:latin typeface="+mn-ea"/>
                          <a:ea typeface="+mn-ea"/>
                        </a:rPr>
                        <a:t>小标题</a:t>
                      </a:r>
                      <a:r>
                        <a:rPr lang="en-US" altLang="zh-CN" sz="1600" b="0" dirty="0">
                          <a:solidFill>
                            <a:schemeClr val="accent2">
                              <a:lumMod val="60000"/>
                              <a:lumOff val="40000"/>
                            </a:schemeClr>
                          </a:solidFill>
                          <a:latin typeface="+mn-ea"/>
                          <a:ea typeface="+mn-ea"/>
                        </a:rPr>
                        <a:t>6</a:t>
                      </a:r>
                      <a:endParaRPr lang="zh-CN" altLang="en-US" sz="1600" b="0" dirty="0">
                        <a:solidFill>
                          <a:schemeClr val="accent2">
                            <a:lumMod val="60000"/>
                            <a:lumOff val="40000"/>
                          </a:schemeClr>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solidFill>
                          <a:schemeClr val="accent3"/>
                        </a:solidFill>
                        <a:latin typeface="+mn-ea"/>
                        <a:ea typeface="+mn-ea"/>
                      </a:endParaRP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dirty="0">
                          <a:solidFill>
                            <a:schemeClr val="accent3"/>
                          </a:solidFill>
                          <a:latin typeface="+mn-ea"/>
                          <a:ea typeface="+mn-ea"/>
                        </a:rPr>
                        <a:t>李四四</a:t>
                      </a:r>
                    </a:p>
                  </a:txBody>
                  <a:tcPr marL="45720" marR="45720" anchor="ctr">
                    <a:lnL w="6350" cap="flat" cmpd="sng" algn="ctr">
                      <a:solidFill>
                        <a:schemeClr val="accent3">
                          <a:lumMod val="50000"/>
                        </a:schemeClr>
                      </a:solidFill>
                      <a:prstDash val="sysDot"/>
                      <a:round/>
                      <a:headEnd type="none" w="med" len="med"/>
                      <a:tailEnd type="none" w="med" len="med"/>
                    </a:lnL>
                    <a:lnR w="6350" cap="flat" cmpd="sng" algn="ctr">
                      <a:solidFill>
                        <a:schemeClr val="accent3">
                          <a:lumMod val="50000"/>
                        </a:schemeClr>
                      </a:solidFill>
                      <a:prstDash val="sysDot"/>
                      <a:round/>
                      <a:headEnd type="none" w="med" len="med"/>
                      <a:tailEnd type="none" w="med" len="med"/>
                    </a:lnR>
                    <a:lnT w="6350" cap="flat" cmpd="sng" algn="ctr">
                      <a:solidFill>
                        <a:schemeClr val="accent3">
                          <a:lumMod val="50000"/>
                        </a:schemeClr>
                      </a:solidFill>
                      <a:prstDash val="sysDot"/>
                      <a:round/>
                      <a:headEnd type="none" w="med" len="med"/>
                      <a:tailEnd type="none" w="med" len="med"/>
                    </a:lnT>
                    <a:lnB w="6350" cap="flat" cmpd="sng" algn="ctr">
                      <a:solidFill>
                        <a:schemeClr val="accent3">
                          <a:lumMod val="50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8298573"/>
                  </a:ext>
                </a:extLst>
              </a:tr>
            </a:tbl>
          </a:graphicData>
        </a:graphic>
      </p:graphicFrame>
      <p:sp>
        <p:nvSpPr>
          <p:cNvPr id="28" name="矩形: 圆角 27">
            <a:extLst>
              <a:ext uri="{FF2B5EF4-FFF2-40B4-BE49-F238E27FC236}">
                <a16:creationId xmlns:a16="http://schemas.microsoft.com/office/drawing/2014/main" id="{E85E6165-66F2-B931-7955-44F0C9AB7664}"/>
              </a:ext>
            </a:extLst>
          </p:cNvPr>
          <p:cNvSpPr/>
          <p:nvPr/>
        </p:nvSpPr>
        <p:spPr>
          <a:xfrm>
            <a:off x="2649638" y="3302020"/>
            <a:ext cx="3636000" cy="180000"/>
          </a:xfrm>
          <a:prstGeom prst="roundRect">
            <a:avLst>
              <a:gd name="adj" fmla="val 50000"/>
            </a:avLst>
          </a:prstGeom>
          <a:gradFill flip="none" rotWithShape="1">
            <a:gsLst>
              <a:gs pos="100000">
                <a:schemeClr val="accent3">
                  <a:lumMod val="75000"/>
                </a:schemeClr>
              </a:gs>
              <a:gs pos="12000">
                <a:schemeClr val="accent2">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20000"/>
                  <a:lumOff val="80000"/>
                </a:schemeClr>
              </a:solidFill>
            </a:endParaRPr>
          </a:p>
        </p:txBody>
      </p:sp>
      <p:sp>
        <p:nvSpPr>
          <p:cNvPr id="36" name="矩形: 圆角 35">
            <a:extLst>
              <a:ext uri="{FF2B5EF4-FFF2-40B4-BE49-F238E27FC236}">
                <a16:creationId xmlns:a16="http://schemas.microsoft.com/office/drawing/2014/main" id="{95DEC80D-EE6F-416A-1C0B-4C9824E6C7DA}"/>
              </a:ext>
            </a:extLst>
          </p:cNvPr>
          <p:cNvSpPr/>
          <p:nvPr/>
        </p:nvSpPr>
        <p:spPr>
          <a:xfrm>
            <a:off x="5091117" y="3731471"/>
            <a:ext cx="3636000" cy="180000"/>
          </a:xfrm>
          <a:prstGeom prst="roundRect">
            <a:avLst>
              <a:gd name="adj" fmla="val 50000"/>
            </a:avLst>
          </a:prstGeom>
          <a:gradFill flip="none" rotWithShape="1">
            <a:gsLst>
              <a:gs pos="100000">
                <a:schemeClr val="accent3">
                  <a:lumMod val="75000"/>
                </a:schemeClr>
              </a:gs>
              <a:gs pos="12000">
                <a:schemeClr val="accent2">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20000"/>
                  <a:lumOff val="80000"/>
                </a:schemeClr>
              </a:solidFill>
            </a:endParaRPr>
          </a:p>
        </p:txBody>
      </p:sp>
      <p:sp>
        <p:nvSpPr>
          <p:cNvPr id="37" name="矩形: 圆角 36">
            <a:extLst>
              <a:ext uri="{FF2B5EF4-FFF2-40B4-BE49-F238E27FC236}">
                <a16:creationId xmlns:a16="http://schemas.microsoft.com/office/drawing/2014/main" id="{4BC0807E-2A86-03E4-3910-EE5CB8D21121}"/>
              </a:ext>
            </a:extLst>
          </p:cNvPr>
          <p:cNvSpPr/>
          <p:nvPr/>
        </p:nvSpPr>
        <p:spPr>
          <a:xfrm>
            <a:off x="2649638" y="4160922"/>
            <a:ext cx="7272000" cy="180000"/>
          </a:xfrm>
          <a:prstGeom prst="roundRect">
            <a:avLst>
              <a:gd name="adj" fmla="val 50000"/>
            </a:avLst>
          </a:prstGeom>
          <a:gradFill flip="none" rotWithShape="1">
            <a:gsLst>
              <a:gs pos="100000">
                <a:schemeClr val="accent3">
                  <a:lumMod val="75000"/>
                </a:schemeClr>
              </a:gs>
              <a:gs pos="12000">
                <a:schemeClr val="accent2">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20000"/>
                  <a:lumOff val="80000"/>
                </a:schemeClr>
              </a:solidFill>
            </a:endParaRPr>
          </a:p>
        </p:txBody>
      </p:sp>
      <p:sp>
        <p:nvSpPr>
          <p:cNvPr id="38" name="矩形: 圆角 37">
            <a:extLst>
              <a:ext uri="{FF2B5EF4-FFF2-40B4-BE49-F238E27FC236}">
                <a16:creationId xmlns:a16="http://schemas.microsoft.com/office/drawing/2014/main" id="{9594D92D-DB29-F749-230E-888FA25638BF}"/>
              </a:ext>
            </a:extLst>
          </p:cNvPr>
          <p:cNvSpPr/>
          <p:nvPr/>
        </p:nvSpPr>
        <p:spPr>
          <a:xfrm>
            <a:off x="5099276" y="4590373"/>
            <a:ext cx="2376000" cy="180000"/>
          </a:xfrm>
          <a:prstGeom prst="roundRect">
            <a:avLst>
              <a:gd name="adj" fmla="val 50000"/>
            </a:avLst>
          </a:prstGeom>
          <a:gradFill flip="none" rotWithShape="1">
            <a:gsLst>
              <a:gs pos="100000">
                <a:schemeClr val="accent3">
                  <a:lumMod val="75000"/>
                </a:schemeClr>
              </a:gs>
              <a:gs pos="12000">
                <a:schemeClr val="accent2">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20000"/>
                  <a:lumOff val="80000"/>
                </a:schemeClr>
              </a:solidFill>
            </a:endParaRPr>
          </a:p>
        </p:txBody>
      </p:sp>
      <p:sp>
        <p:nvSpPr>
          <p:cNvPr id="39" name="矩形: 圆角 38">
            <a:extLst>
              <a:ext uri="{FF2B5EF4-FFF2-40B4-BE49-F238E27FC236}">
                <a16:creationId xmlns:a16="http://schemas.microsoft.com/office/drawing/2014/main" id="{F54FA9A5-591B-EE1E-E7A0-5AF5E2463C8B}"/>
              </a:ext>
            </a:extLst>
          </p:cNvPr>
          <p:cNvSpPr/>
          <p:nvPr/>
        </p:nvSpPr>
        <p:spPr>
          <a:xfrm>
            <a:off x="2649638" y="5019824"/>
            <a:ext cx="3636000" cy="180000"/>
          </a:xfrm>
          <a:prstGeom prst="roundRect">
            <a:avLst>
              <a:gd name="adj" fmla="val 50000"/>
            </a:avLst>
          </a:prstGeom>
          <a:gradFill flip="none" rotWithShape="1">
            <a:gsLst>
              <a:gs pos="100000">
                <a:schemeClr val="accent3">
                  <a:lumMod val="75000"/>
                </a:schemeClr>
              </a:gs>
              <a:gs pos="12000">
                <a:schemeClr val="accent2">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20000"/>
                  <a:lumOff val="80000"/>
                </a:schemeClr>
              </a:solidFill>
            </a:endParaRPr>
          </a:p>
        </p:txBody>
      </p:sp>
      <p:sp>
        <p:nvSpPr>
          <p:cNvPr id="40" name="矩形: 圆角 39">
            <a:extLst>
              <a:ext uri="{FF2B5EF4-FFF2-40B4-BE49-F238E27FC236}">
                <a16:creationId xmlns:a16="http://schemas.microsoft.com/office/drawing/2014/main" id="{41C12835-A122-8B9B-7011-443B454F49E0}"/>
              </a:ext>
            </a:extLst>
          </p:cNvPr>
          <p:cNvSpPr/>
          <p:nvPr/>
        </p:nvSpPr>
        <p:spPr>
          <a:xfrm>
            <a:off x="6276208" y="5449277"/>
            <a:ext cx="3636000" cy="180000"/>
          </a:xfrm>
          <a:prstGeom prst="roundRect">
            <a:avLst>
              <a:gd name="adj" fmla="val 50000"/>
            </a:avLst>
          </a:prstGeom>
          <a:gradFill flip="none" rotWithShape="1">
            <a:gsLst>
              <a:gs pos="100000">
                <a:schemeClr val="accent3">
                  <a:lumMod val="75000"/>
                </a:schemeClr>
              </a:gs>
              <a:gs pos="12000">
                <a:schemeClr val="accent2">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20000"/>
                  <a:lumOff val="80000"/>
                </a:schemeClr>
              </a:solidFill>
            </a:endParaRPr>
          </a:p>
        </p:txBody>
      </p:sp>
      <p:sp>
        <p:nvSpPr>
          <p:cNvPr id="41" name="文本框 40">
            <a:extLst>
              <a:ext uri="{FF2B5EF4-FFF2-40B4-BE49-F238E27FC236}">
                <a16:creationId xmlns:a16="http://schemas.microsoft.com/office/drawing/2014/main" id="{87067C69-ECE4-CD84-2ADF-2AB86F259A75}"/>
              </a:ext>
            </a:extLst>
          </p:cNvPr>
          <p:cNvSpPr txBox="1"/>
          <p:nvPr/>
        </p:nvSpPr>
        <p:spPr>
          <a:xfrm>
            <a:off x="1120152" y="1007509"/>
            <a:ext cx="1723549" cy="461665"/>
          </a:xfrm>
          <a:prstGeom prst="rect">
            <a:avLst/>
          </a:prstGeom>
          <a:effectLst/>
        </p:spPr>
        <p:txBody>
          <a:bodyPr wrap="none" rtlCol="0" anchor="t" anchorCtr="0">
            <a:spAutoFit/>
          </a:bodyPr>
          <a:lstStyle/>
          <a:p>
            <a:pPr algn="l"/>
            <a:r>
              <a:rPr lang="zh-CN" altLang="en-US" sz="2400" dirty="0">
                <a:solidFill>
                  <a:schemeClr val="accent3"/>
                </a:solidFill>
                <a:effectLst/>
                <a:latin typeface="+mj-ea"/>
                <a:ea typeface="+mj-ea"/>
              </a:rPr>
              <a:t>输入小标题</a:t>
            </a:r>
          </a:p>
        </p:txBody>
      </p:sp>
      <p:sp>
        <p:nvSpPr>
          <p:cNvPr id="42" name="文本框 41">
            <a:extLst>
              <a:ext uri="{FF2B5EF4-FFF2-40B4-BE49-F238E27FC236}">
                <a16:creationId xmlns:a16="http://schemas.microsoft.com/office/drawing/2014/main" id="{337B7ECC-EBD5-5CE0-2380-223446A2DDE6}"/>
              </a:ext>
            </a:extLst>
          </p:cNvPr>
          <p:cNvSpPr txBox="1"/>
          <p:nvPr/>
        </p:nvSpPr>
        <p:spPr>
          <a:xfrm>
            <a:off x="1117496" y="1383379"/>
            <a:ext cx="9182643" cy="668966"/>
          </a:xfrm>
          <a:prstGeom prst="rect">
            <a:avLst/>
          </a:prstGeom>
          <a:effectLst/>
        </p:spPr>
        <p:txBody>
          <a:bodyPr wrap="square" rtlCol="0" anchor="t" anchorCtr="0">
            <a:spAutoFit/>
          </a:bodyPr>
          <a:lstStyle/>
          <a:p>
            <a:pPr marL="285750" indent="-285750" algn="just">
              <a:lnSpc>
                <a:spcPct val="120000"/>
              </a:lnSpc>
              <a:buFont typeface="Arial" panose="020B0604020202020204" pitchFamily="34" charset="0"/>
              <a:buChar char="•"/>
            </a:pPr>
            <a:r>
              <a:rPr lang="zh-CN" altLang="en-US" sz="1600" dirty="0">
                <a:solidFill>
                  <a:schemeClr val="accent3">
                    <a:lumMod val="20000"/>
                    <a:lumOff val="80000"/>
                  </a:schemeClr>
                </a:solidFill>
                <a:effectLst/>
                <a:latin typeface="+mn-ea"/>
              </a:rPr>
              <a:t>这里输入正文这里输入正文这里输入正文这里输入正文这里输入正文这里输入正文</a:t>
            </a:r>
          </a:p>
          <a:p>
            <a:pPr marL="285750" indent="-285750" algn="just">
              <a:lnSpc>
                <a:spcPct val="120000"/>
              </a:lnSpc>
              <a:buFont typeface="Arial" panose="020B0604020202020204" pitchFamily="34" charset="0"/>
              <a:buChar char="•"/>
            </a:pPr>
            <a:r>
              <a:rPr lang="zh-CN" altLang="en-US" sz="1600" dirty="0">
                <a:solidFill>
                  <a:schemeClr val="accent3">
                    <a:lumMod val="20000"/>
                    <a:lumOff val="80000"/>
                  </a:schemeClr>
                </a:solidFill>
                <a:effectLst/>
                <a:latin typeface="+mn-ea"/>
              </a:rPr>
              <a:t>这里输入正文这里输入正文这里输入正文这里输入正文这里输入正文</a:t>
            </a:r>
          </a:p>
        </p:txBody>
      </p:sp>
      <p:sp>
        <p:nvSpPr>
          <p:cNvPr id="43" name="文本框 42">
            <a:extLst>
              <a:ext uri="{FF2B5EF4-FFF2-40B4-BE49-F238E27FC236}">
                <a16:creationId xmlns:a16="http://schemas.microsoft.com/office/drawing/2014/main" id="{A27743E9-E605-0742-861E-FFF2EB0906C7}"/>
              </a:ext>
            </a:extLst>
          </p:cNvPr>
          <p:cNvSpPr txBox="1"/>
          <p:nvPr/>
        </p:nvSpPr>
        <p:spPr>
          <a:xfrm>
            <a:off x="1120152" y="2348635"/>
            <a:ext cx="2954655" cy="369332"/>
          </a:xfrm>
          <a:prstGeom prst="rect">
            <a:avLst/>
          </a:prstGeom>
          <a:effectLst/>
        </p:spPr>
        <p:txBody>
          <a:bodyPr wrap="none" rtlCol="0" anchor="t" anchorCtr="0">
            <a:spAutoFit/>
          </a:bodyPr>
          <a:lstStyle/>
          <a:p>
            <a:pPr algn="l"/>
            <a:r>
              <a:rPr lang="zh-CN" altLang="en-US" dirty="0">
                <a:solidFill>
                  <a:schemeClr val="accent3"/>
                </a:solidFill>
                <a:effectLst/>
                <a:latin typeface="+mj-ea"/>
                <a:ea typeface="+mj-ea"/>
              </a:rPr>
              <a:t>计划执行时间安排及负责人</a:t>
            </a:r>
          </a:p>
        </p:txBody>
      </p:sp>
      <p:cxnSp>
        <p:nvCxnSpPr>
          <p:cNvPr id="16" name="直接连接符 15">
            <a:extLst>
              <a:ext uri="{FF2B5EF4-FFF2-40B4-BE49-F238E27FC236}">
                <a16:creationId xmlns:a16="http://schemas.microsoft.com/office/drawing/2014/main" id="{AB27D7BB-9FC7-D293-649E-767DC5DCA0EB}"/>
              </a:ext>
            </a:extLst>
          </p:cNvPr>
          <p:cNvCxnSpPr>
            <a:cxnSpLocks/>
          </p:cNvCxnSpPr>
          <p:nvPr/>
        </p:nvCxnSpPr>
        <p:spPr>
          <a:xfrm>
            <a:off x="1198200" y="3176588"/>
            <a:ext cx="9795600" cy="0"/>
          </a:xfrm>
          <a:prstGeom prst="line">
            <a:avLst/>
          </a:prstGeom>
          <a:ln w="6350">
            <a:gradFill flip="none" rotWithShape="1">
              <a:gsLst>
                <a:gs pos="0">
                  <a:schemeClr val="accent2"/>
                </a:gs>
                <a:gs pos="6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0A07AE1-5F59-E058-5F2A-FD27DE70F822}"/>
              </a:ext>
            </a:extLst>
          </p:cNvPr>
          <p:cNvCxnSpPr>
            <a:cxnSpLocks/>
          </p:cNvCxnSpPr>
          <p:nvPr/>
        </p:nvCxnSpPr>
        <p:spPr>
          <a:xfrm>
            <a:off x="1198200" y="2744788"/>
            <a:ext cx="9795600" cy="0"/>
          </a:xfrm>
          <a:prstGeom prst="line">
            <a:avLst/>
          </a:prstGeom>
          <a:ln w="19050">
            <a:gradFill flip="none" rotWithShape="1">
              <a:gsLst>
                <a:gs pos="0">
                  <a:schemeClr val="accent2"/>
                </a:gs>
                <a:gs pos="6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0C5DA037-88E3-402B-D682-FEB15F836EF1}"/>
              </a:ext>
            </a:extLst>
          </p:cNvPr>
          <p:cNvCxnSpPr>
            <a:cxnSpLocks/>
          </p:cNvCxnSpPr>
          <p:nvPr/>
        </p:nvCxnSpPr>
        <p:spPr>
          <a:xfrm>
            <a:off x="1198200" y="5762204"/>
            <a:ext cx="9795600" cy="0"/>
          </a:xfrm>
          <a:prstGeom prst="line">
            <a:avLst/>
          </a:prstGeom>
          <a:ln w="9525">
            <a:gradFill flip="none" rotWithShape="1">
              <a:gsLst>
                <a:gs pos="0">
                  <a:schemeClr val="accent2"/>
                </a:gs>
                <a:gs pos="6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38500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组合 77">
            <a:extLst>
              <a:ext uri="{FF2B5EF4-FFF2-40B4-BE49-F238E27FC236}">
                <a16:creationId xmlns:a16="http://schemas.microsoft.com/office/drawing/2014/main" id="{137EECC0-2281-3155-BCA1-B398ACC4FF1A}"/>
              </a:ext>
            </a:extLst>
          </p:cNvPr>
          <p:cNvGrpSpPr/>
          <p:nvPr/>
        </p:nvGrpSpPr>
        <p:grpSpPr>
          <a:xfrm>
            <a:off x="1746250" y="2286000"/>
            <a:ext cx="8699500" cy="2260600"/>
            <a:chOff x="1975762" y="2472922"/>
            <a:chExt cx="7920194" cy="991971"/>
          </a:xfrm>
        </p:grpSpPr>
        <p:sp>
          <p:nvSpPr>
            <p:cNvPr id="77" name="TextBox 2">
              <a:extLst>
                <a:ext uri="{FF2B5EF4-FFF2-40B4-BE49-F238E27FC236}">
                  <a16:creationId xmlns:a16="http://schemas.microsoft.com/office/drawing/2014/main" id="{6B8DC01B-2A4E-D8F1-84CE-08C78A1D49C3}"/>
                </a:ext>
              </a:extLst>
            </p:cNvPr>
            <p:cNvSpPr txBox="1"/>
            <p:nvPr>
              <p:custDataLst>
                <p:tags r:id="rId1"/>
              </p:custDataLst>
            </p:nvPr>
          </p:nvSpPr>
          <p:spPr>
            <a:xfrm>
              <a:off x="1975762" y="2472922"/>
              <a:ext cx="3909441" cy="991971"/>
            </a:xfrm>
            <a:custGeom>
              <a:avLst/>
              <a:gdLst/>
              <a:ahLst/>
              <a:cxnLst/>
              <a:rect l="l" t="t" r="r" b="b"/>
              <a:pathLst>
                <a:path w="3909441" h="991971">
                  <a:moveTo>
                    <a:pt x="3388919" y="168249"/>
                  </a:moveTo>
                  <a:lnTo>
                    <a:pt x="3220670" y="553821"/>
                  </a:lnTo>
                  <a:lnTo>
                    <a:pt x="3557169" y="553821"/>
                  </a:lnTo>
                  <a:lnTo>
                    <a:pt x="3506343" y="168249"/>
                  </a:lnTo>
                  <a:close/>
                  <a:moveTo>
                    <a:pt x="3085719" y="0"/>
                  </a:moveTo>
                  <a:lnTo>
                    <a:pt x="3776244" y="0"/>
                  </a:lnTo>
                  <a:lnTo>
                    <a:pt x="3909441" y="991971"/>
                  </a:lnTo>
                  <a:lnTo>
                    <a:pt x="3607994" y="991971"/>
                  </a:lnTo>
                  <a:lnTo>
                    <a:pt x="3572942" y="722071"/>
                  </a:lnTo>
                  <a:lnTo>
                    <a:pt x="3152318" y="722071"/>
                  </a:lnTo>
                  <a:lnTo>
                    <a:pt x="3034894" y="991971"/>
                  </a:lnTo>
                  <a:lnTo>
                    <a:pt x="2749220" y="991971"/>
                  </a:lnTo>
                  <a:lnTo>
                    <a:pt x="3136545" y="49072"/>
                  </a:lnTo>
                  <a:close/>
                  <a:moveTo>
                    <a:pt x="1390574" y="0"/>
                  </a:moveTo>
                  <a:lnTo>
                    <a:pt x="1795425" y="0"/>
                  </a:lnTo>
                  <a:lnTo>
                    <a:pt x="1744599" y="385572"/>
                  </a:lnTo>
                  <a:lnTo>
                    <a:pt x="2135429" y="385572"/>
                  </a:lnTo>
                  <a:lnTo>
                    <a:pt x="2182749" y="66598"/>
                  </a:lnTo>
                  <a:lnTo>
                    <a:pt x="2131924" y="0"/>
                  </a:lnTo>
                  <a:lnTo>
                    <a:pt x="2519248" y="0"/>
                  </a:lnTo>
                  <a:lnTo>
                    <a:pt x="2384298" y="991971"/>
                  </a:lnTo>
                  <a:lnTo>
                    <a:pt x="2047799" y="991971"/>
                  </a:lnTo>
                  <a:lnTo>
                    <a:pt x="2114398" y="553821"/>
                  </a:lnTo>
                  <a:lnTo>
                    <a:pt x="1721815" y="553821"/>
                  </a:lnTo>
                  <a:lnTo>
                    <a:pt x="1660474" y="991971"/>
                  </a:lnTo>
                  <a:lnTo>
                    <a:pt x="1323975" y="991971"/>
                  </a:lnTo>
                  <a:lnTo>
                    <a:pt x="1458925" y="49072"/>
                  </a:lnTo>
                  <a:close/>
                  <a:moveTo>
                    <a:pt x="17526" y="0"/>
                  </a:moveTo>
                  <a:lnTo>
                    <a:pt x="1093623" y="0"/>
                  </a:lnTo>
                  <a:lnTo>
                    <a:pt x="1060323" y="168249"/>
                  </a:lnTo>
                  <a:lnTo>
                    <a:pt x="706298" y="168249"/>
                  </a:lnTo>
                  <a:lnTo>
                    <a:pt x="588874" y="991971"/>
                  </a:lnTo>
                  <a:lnTo>
                    <a:pt x="252375" y="991971"/>
                  </a:lnTo>
                  <a:lnTo>
                    <a:pt x="369799" y="168249"/>
                  </a:lnTo>
                  <a:lnTo>
                    <a:pt x="0" y="168249"/>
                  </a:lnTo>
                  <a:close/>
                </a:path>
              </a:pathLst>
            </a:custGeom>
            <a:gradFill flip="none" rotWithShape="1">
              <a:gsLst>
                <a:gs pos="60000">
                  <a:schemeClr val="accent2">
                    <a:alpha val="0"/>
                  </a:schemeClr>
                </a:gs>
                <a:gs pos="0">
                  <a:schemeClr val="accent2">
                    <a:alpha val="30000"/>
                  </a:schemeClr>
                </a:gs>
              </a:gsLst>
              <a:lin ang="4500000" scaled="0"/>
              <a:tileRect/>
            </a:gra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zh-CN" altLang="en-US" sz="13800" spc="600" dirty="0">
                <a:gradFill flip="none" rotWithShape="1">
                  <a:gsLst>
                    <a:gs pos="60000">
                      <a:schemeClr val="accent2">
                        <a:alpha val="0"/>
                      </a:schemeClr>
                    </a:gs>
                    <a:gs pos="0">
                      <a:schemeClr val="accent2">
                        <a:alpha val="70000"/>
                      </a:schemeClr>
                    </a:gs>
                  </a:gsLst>
                  <a:lin ang="4500000" scaled="0"/>
                  <a:tileRect/>
                </a:gradFill>
                <a:effectLst/>
                <a:latin typeface="思源黑体 CN Bold" panose="020B0800000000000000" pitchFamily="34" charset="-122"/>
                <a:ea typeface="思源黑体 CN Bold" panose="020B0800000000000000" pitchFamily="34" charset="-122"/>
              </a:endParaRPr>
            </a:p>
          </p:txBody>
        </p:sp>
        <p:sp>
          <p:nvSpPr>
            <p:cNvPr id="74" name="TextBox 3">
              <a:extLst>
                <a:ext uri="{FF2B5EF4-FFF2-40B4-BE49-F238E27FC236}">
                  <a16:creationId xmlns:a16="http://schemas.microsoft.com/office/drawing/2014/main" id="{4E12486E-DC44-B62E-285F-4C2C92AF3898}"/>
                </a:ext>
              </a:extLst>
            </p:cNvPr>
            <p:cNvSpPr txBox="1"/>
            <p:nvPr>
              <p:custDataLst>
                <p:tags r:id="rId2"/>
              </p:custDataLst>
            </p:nvPr>
          </p:nvSpPr>
          <p:spPr>
            <a:xfrm>
              <a:off x="5949634" y="2472922"/>
              <a:ext cx="3946322" cy="991971"/>
            </a:xfrm>
            <a:custGeom>
              <a:avLst/>
              <a:gdLst/>
              <a:ahLst/>
              <a:cxnLst/>
              <a:rect l="l" t="t" r="r" b="b"/>
              <a:pathLst>
                <a:path w="3946322" h="991971">
                  <a:moveTo>
                    <a:pt x="2954350" y="0"/>
                  </a:moveTo>
                  <a:lnTo>
                    <a:pt x="3946322" y="0"/>
                  </a:lnTo>
                  <a:lnTo>
                    <a:pt x="3913022" y="285673"/>
                  </a:lnTo>
                  <a:lnTo>
                    <a:pt x="3576523" y="285673"/>
                  </a:lnTo>
                  <a:lnTo>
                    <a:pt x="3594049" y="168249"/>
                  </a:lnTo>
                  <a:lnTo>
                    <a:pt x="3273324" y="168249"/>
                  </a:lnTo>
                  <a:lnTo>
                    <a:pt x="3222498" y="420624"/>
                  </a:lnTo>
                  <a:lnTo>
                    <a:pt x="3895496" y="420624"/>
                  </a:lnTo>
                  <a:lnTo>
                    <a:pt x="3828898" y="874547"/>
                  </a:lnTo>
                  <a:cubicBezTo>
                    <a:pt x="3828898" y="890905"/>
                    <a:pt x="3825100" y="906386"/>
                    <a:pt x="3817506" y="920991"/>
                  </a:cubicBezTo>
                  <a:cubicBezTo>
                    <a:pt x="3809911" y="935596"/>
                    <a:pt x="3799688" y="948156"/>
                    <a:pt x="3786835" y="958672"/>
                  </a:cubicBezTo>
                  <a:cubicBezTo>
                    <a:pt x="3773983" y="969187"/>
                    <a:pt x="3759670" y="977366"/>
                    <a:pt x="3743896" y="983208"/>
                  </a:cubicBezTo>
                  <a:cubicBezTo>
                    <a:pt x="3728123" y="989050"/>
                    <a:pt x="3711473" y="991971"/>
                    <a:pt x="3693947" y="991971"/>
                  </a:cubicBezTo>
                  <a:lnTo>
                    <a:pt x="2819400" y="991971"/>
                  </a:lnTo>
                  <a:lnTo>
                    <a:pt x="2852700" y="722071"/>
                  </a:lnTo>
                  <a:lnTo>
                    <a:pt x="2903525" y="790422"/>
                  </a:lnTo>
                  <a:lnTo>
                    <a:pt x="3509924" y="790422"/>
                  </a:lnTo>
                  <a:lnTo>
                    <a:pt x="3543224" y="588873"/>
                  </a:lnTo>
                  <a:lnTo>
                    <a:pt x="2870226" y="588873"/>
                  </a:lnTo>
                  <a:close/>
                  <a:moveTo>
                    <a:pt x="1495349" y="0"/>
                  </a:moveTo>
                  <a:lnTo>
                    <a:pt x="1900200" y="0"/>
                  </a:lnTo>
                  <a:lnTo>
                    <a:pt x="1849374" y="301447"/>
                  </a:lnTo>
                  <a:lnTo>
                    <a:pt x="2203399" y="0"/>
                  </a:lnTo>
                  <a:lnTo>
                    <a:pt x="2588972" y="0"/>
                  </a:lnTo>
                  <a:lnTo>
                    <a:pt x="2017624" y="504748"/>
                  </a:lnTo>
                  <a:lnTo>
                    <a:pt x="2522372" y="991971"/>
                  </a:lnTo>
                  <a:lnTo>
                    <a:pt x="2119275" y="991971"/>
                  </a:lnTo>
                  <a:lnTo>
                    <a:pt x="1798549" y="655472"/>
                  </a:lnTo>
                  <a:lnTo>
                    <a:pt x="1747723" y="991971"/>
                  </a:lnTo>
                  <a:lnTo>
                    <a:pt x="1428750" y="991971"/>
                  </a:lnTo>
                  <a:lnTo>
                    <a:pt x="1546175" y="66598"/>
                  </a:lnTo>
                  <a:close/>
                  <a:moveTo>
                    <a:pt x="66599" y="0"/>
                  </a:moveTo>
                  <a:lnTo>
                    <a:pt x="471450" y="0"/>
                  </a:lnTo>
                  <a:lnTo>
                    <a:pt x="823722" y="622173"/>
                  </a:lnTo>
                  <a:lnTo>
                    <a:pt x="907847" y="0"/>
                  </a:lnTo>
                  <a:lnTo>
                    <a:pt x="1195274" y="0"/>
                  </a:lnTo>
                  <a:lnTo>
                    <a:pt x="1060323" y="991971"/>
                  </a:lnTo>
                  <a:lnTo>
                    <a:pt x="723824" y="991971"/>
                  </a:lnTo>
                  <a:lnTo>
                    <a:pt x="387325" y="385572"/>
                  </a:lnTo>
                  <a:lnTo>
                    <a:pt x="303200" y="991971"/>
                  </a:lnTo>
                  <a:lnTo>
                    <a:pt x="0" y="991971"/>
                  </a:lnTo>
                  <a:lnTo>
                    <a:pt x="134951" y="66598"/>
                  </a:lnTo>
                  <a:close/>
                </a:path>
              </a:pathLst>
            </a:custGeom>
            <a:gradFill flip="none" rotWithShape="1">
              <a:gsLst>
                <a:gs pos="100000">
                  <a:schemeClr val="accent2">
                    <a:alpha val="30000"/>
                  </a:schemeClr>
                </a:gs>
                <a:gs pos="40000">
                  <a:schemeClr val="accent2">
                    <a:alpha val="0"/>
                  </a:schemeClr>
                </a:gs>
              </a:gsLst>
              <a:lin ang="17100000" scaled="0"/>
              <a:tileRect/>
            </a:gra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zh-CN" altLang="en-US" sz="13800" spc="600" dirty="0">
                <a:gradFill flip="none" rotWithShape="1">
                  <a:gsLst>
                    <a:gs pos="100000">
                      <a:schemeClr val="accent2">
                        <a:alpha val="70000"/>
                      </a:schemeClr>
                    </a:gs>
                    <a:gs pos="40000">
                      <a:schemeClr val="accent2">
                        <a:alpha val="0"/>
                      </a:schemeClr>
                    </a:gs>
                  </a:gsLst>
                  <a:lin ang="17100000" scaled="0"/>
                  <a:tileRect/>
                </a:gradFill>
                <a:effectLst/>
                <a:latin typeface="思源黑体 CN Bold" panose="020B0800000000000000" pitchFamily="34" charset="-122"/>
                <a:ea typeface="思源黑体 CN Bold" panose="020B0800000000000000" pitchFamily="34" charset="-122"/>
              </a:endParaRPr>
            </a:p>
          </p:txBody>
        </p:sp>
      </p:grpSp>
      <p:sp>
        <p:nvSpPr>
          <p:cNvPr id="71" name="文本框 70">
            <a:extLst>
              <a:ext uri="{FF2B5EF4-FFF2-40B4-BE49-F238E27FC236}">
                <a16:creationId xmlns:a16="http://schemas.microsoft.com/office/drawing/2014/main" id="{39ABAE5B-EA2A-EF02-9EAD-EC18EE2EA818}"/>
              </a:ext>
            </a:extLst>
          </p:cNvPr>
          <p:cNvSpPr txBox="1"/>
          <p:nvPr/>
        </p:nvSpPr>
        <p:spPr>
          <a:xfrm>
            <a:off x="2448961" y="1257300"/>
            <a:ext cx="7294079" cy="1612900"/>
          </a:xfrm>
          <a:prstGeom prst="rect">
            <a:avLst/>
          </a:prstGeom>
          <a:noFill/>
          <a:scene3d>
            <a:camera prst="perspectiveFront" fov="3600000"/>
            <a:lightRig rig="contrasting" dir="t"/>
          </a:scene3d>
          <a:sp3d/>
        </p:spPr>
        <p:txBody>
          <a:bodyPr wrap="square" rtlCol="0">
            <a:prstTxWarp prst="textPlain">
              <a:avLst>
                <a:gd name="adj" fmla="val 48786"/>
              </a:avLst>
            </a:prstTxWarp>
            <a:spAutoFit/>
            <a:sp3d extrusionH="127000"/>
          </a:bodyPr>
          <a:lstStyle/>
          <a:p>
            <a:pPr algn="ctr"/>
            <a:r>
              <a:rPr lang="en-US" altLang="zh-CN" sz="8800" spc="300" dirty="0">
                <a:ln w="12700">
                  <a:solidFill>
                    <a:schemeClr val="accent1"/>
                  </a:solidFill>
                </a:ln>
                <a:gradFill flip="none" rotWithShape="1">
                  <a:gsLst>
                    <a:gs pos="50000">
                      <a:schemeClr val="accent3"/>
                    </a:gs>
                    <a:gs pos="0">
                      <a:schemeClr val="accent3">
                        <a:lumMod val="40000"/>
                        <a:lumOff val="60000"/>
                      </a:schemeClr>
                    </a:gs>
                    <a:gs pos="100000">
                      <a:schemeClr val="accent2"/>
                    </a:gs>
                  </a:gsLst>
                  <a:lin ang="5400000" scaled="1"/>
                  <a:tileRect/>
                </a:gradFill>
                <a:latin typeface="思源黑体 CN Bold" panose="020B0800000000000000" pitchFamily="34" charset="-122"/>
                <a:ea typeface="思源黑体 CN Bold" panose="020B0800000000000000" pitchFamily="34" charset="-122"/>
              </a:rPr>
              <a:t>THANKS</a:t>
            </a:r>
            <a:endParaRPr lang="zh-CN" altLang="en-US" sz="8800" spc="300" dirty="0" err="1">
              <a:ln w="12700">
                <a:solidFill>
                  <a:schemeClr val="accent1"/>
                </a:solidFill>
              </a:ln>
              <a:gradFill flip="none" rotWithShape="1">
                <a:gsLst>
                  <a:gs pos="50000">
                    <a:schemeClr val="accent3"/>
                  </a:gs>
                  <a:gs pos="0">
                    <a:schemeClr val="accent3">
                      <a:lumMod val="40000"/>
                      <a:lumOff val="60000"/>
                    </a:schemeClr>
                  </a:gs>
                  <a:gs pos="100000">
                    <a:schemeClr val="accent2"/>
                  </a:gs>
                </a:gsLst>
                <a:lin ang="5400000" scaled="1"/>
                <a:tileRect/>
              </a:gradFill>
              <a:latin typeface="思源黑体 CN Bold" panose="020B0800000000000000" pitchFamily="34" charset="-122"/>
              <a:ea typeface="思源黑体 CN Bold" panose="020B0800000000000000" pitchFamily="34" charset="-122"/>
            </a:endParaRPr>
          </a:p>
        </p:txBody>
      </p:sp>
      <p:pic>
        <p:nvPicPr>
          <p:cNvPr id="80" name="图片 79" descr="黑暗中的灯光&#10;&#10;描述已自动生成">
            <a:extLst>
              <a:ext uri="{FF2B5EF4-FFF2-40B4-BE49-F238E27FC236}">
                <a16:creationId xmlns:a16="http://schemas.microsoft.com/office/drawing/2014/main" id="{5C556134-0C35-4224-0C0B-A937BBF1CE9D}"/>
              </a:ext>
            </a:extLst>
          </p:cNvPr>
          <p:cNvPicPr>
            <a:picLocks/>
          </p:cNvPicPr>
          <p:nvPr/>
        </p:nvPicPr>
        <p:blipFill rotWithShape="1">
          <a:blip r:embed="rId4">
            <a:extLst>
              <a:ext uri="{28A0092B-C50C-407E-A947-70E740481C1C}">
                <a14:useLocalDpi xmlns:a14="http://schemas.microsoft.com/office/drawing/2010/main" val="0"/>
              </a:ext>
            </a:extLst>
          </a:blip>
          <a:srcRect l="5246" t="35122" r="5246" b="35122"/>
          <a:stretch/>
        </p:blipFill>
        <p:spPr>
          <a:xfrm>
            <a:off x="2990850" y="1969425"/>
            <a:ext cx="5080000" cy="400317"/>
          </a:xfrm>
          <a:prstGeom prst="rect">
            <a:avLst/>
          </a:prstGeom>
        </p:spPr>
      </p:pic>
    </p:spTree>
    <p:extLst>
      <p:ext uri="{BB962C8B-B14F-4D97-AF65-F5344CB8AC3E}">
        <p14:creationId xmlns:p14="http://schemas.microsoft.com/office/powerpoint/2010/main" val="5839103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0112223-CB0D-66FC-2CD9-4D74B9D9DF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586908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BBF681E-6760-4EA9-F3C4-06EDB2DEE6A1}"/>
              </a:ext>
            </a:extLst>
          </p:cNvPr>
          <p:cNvSpPr/>
          <p:nvPr/>
        </p:nvSpPr>
        <p:spPr>
          <a:xfrm>
            <a:off x="695325" y="5110052"/>
            <a:ext cx="4070345"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月半君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78C8FD16-CFF1-5783-FF1A-4724DBC9E07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6832797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1" name="组合 440">
            <a:extLst>
              <a:ext uri="{FF2B5EF4-FFF2-40B4-BE49-F238E27FC236}">
                <a16:creationId xmlns:a16="http://schemas.microsoft.com/office/drawing/2014/main" id="{50A84064-D04E-22A8-4C1C-219AEBE0DC13}"/>
              </a:ext>
            </a:extLst>
          </p:cNvPr>
          <p:cNvGrpSpPr/>
          <p:nvPr/>
        </p:nvGrpSpPr>
        <p:grpSpPr>
          <a:xfrm>
            <a:off x="3427072" y="5911660"/>
            <a:ext cx="5337856" cy="208922"/>
            <a:chOff x="3427072" y="5695760"/>
            <a:chExt cx="5337856" cy="208922"/>
          </a:xfrm>
        </p:grpSpPr>
        <p:grpSp>
          <p:nvGrpSpPr>
            <p:cNvPr id="429" name="组合 428">
              <a:extLst>
                <a:ext uri="{FF2B5EF4-FFF2-40B4-BE49-F238E27FC236}">
                  <a16:creationId xmlns:a16="http://schemas.microsoft.com/office/drawing/2014/main" id="{84483206-C297-9CD1-6F3D-EC09574F2602}"/>
                </a:ext>
              </a:extLst>
            </p:cNvPr>
            <p:cNvGrpSpPr/>
            <p:nvPr/>
          </p:nvGrpSpPr>
          <p:grpSpPr>
            <a:xfrm>
              <a:off x="8306648" y="5695760"/>
              <a:ext cx="458280" cy="208922"/>
              <a:chOff x="1863700" y="4808238"/>
              <a:chExt cx="539750" cy="246063"/>
            </a:xfrm>
          </p:grpSpPr>
          <p:sp>
            <p:nvSpPr>
              <p:cNvPr id="430" name="Freeform 30">
                <a:extLst>
                  <a:ext uri="{FF2B5EF4-FFF2-40B4-BE49-F238E27FC236}">
                    <a16:creationId xmlns:a16="http://schemas.microsoft.com/office/drawing/2014/main" id="{93D2A3D3-88D7-1BC2-4508-39AA6946E4CB}"/>
                  </a:ext>
                </a:extLst>
              </p:cNvPr>
              <p:cNvSpPr>
                <a:spLocks/>
              </p:cNvSpPr>
              <p:nvPr/>
            </p:nvSpPr>
            <p:spPr bwMode="auto">
              <a:xfrm>
                <a:off x="1863700" y="4808238"/>
                <a:ext cx="152400" cy="246063"/>
              </a:xfrm>
              <a:custGeom>
                <a:avLst/>
                <a:gdLst>
                  <a:gd name="T0" fmla="*/ 18 w 96"/>
                  <a:gd name="T1" fmla="*/ 0 h 155"/>
                  <a:gd name="T2" fmla="*/ 1 w 96"/>
                  <a:gd name="T3" fmla="*/ 18 h 155"/>
                  <a:gd name="T4" fmla="*/ 60 w 96"/>
                  <a:gd name="T5" fmla="*/ 77 h 155"/>
                  <a:gd name="T6" fmla="*/ 0 w 96"/>
                  <a:gd name="T7" fmla="*/ 138 h 155"/>
                  <a:gd name="T8" fmla="*/ 18 w 96"/>
                  <a:gd name="T9" fmla="*/ 155 h 155"/>
                  <a:gd name="T10" fmla="*/ 96 w 96"/>
                  <a:gd name="T11" fmla="*/ 77 h 155"/>
                  <a:gd name="T12" fmla="*/ 18 w 96"/>
                  <a:gd name="T13" fmla="*/ 0 h 155"/>
                </a:gdLst>
                <a:ahLst/>
                <a:cxnLst>
                  <a:cxn ang="0">
                    <a:pos x="T0" y="T1"/>
                  </a:cxn>
                  <a:cxn ang="0">
                    <a:pos x="T2" y="T3"/>
                  </a:cxn>
                  <a:cxn ang="0">
                    <a:pos x="T4" y="T5"/>
                  </a:cxn>
                  <a:cxn ang="0">
                    <a:pos x="T6" y="T7"/>
                  </a:cxn>
                  <a:cxn ang="0">
                    <a:pos x="T8" y="T9"/>
                  </a:cxn>
                  <a:cxn ang="0">
                    <a:pos x="T10" y="T11"/>
                  </a:cxn>
                  <a:cxn ang="0">
                    <a:pos x="T12" y="T13"/>
                  </a:cxn>
                </a:cxnLst>
                <a:rect l="0" t="0" r="r" b="b"/>
                <a:pathLst>
                  <a:path w="96" h="155">
                    <a:moveTo>
                      <a:pt x="18" y="0"/>
                    </a:moveTo>
                    <a:lnTo>
                      <a:pt x="1" y="18"/>
                    </a:lnTo>
                    <a:lnTo>
                      <a:pt x="60" y="77"/>
                    </a:lnTo>
                    <a:lnTo>
                      <a:pt x="0" y="138"/>
                    </a:lnTo>
                    <a:lnTo>
                      <a:pt x="18" y="155"/>
                    </a:lnTo>
                    <a:lnTo>
                      <a:pt x="96" y="77"/>
                    </a:lnTo>
                    <a:lnTo>
                      <a:pt x="18"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31">
                <a:extLst>
                  <a:ext uri="{FF2B5EF4-FFF2-40B4-BE49-F238E27FC236}">
                    <a16:creationId xmlns:a16="http://schemas.microsoft.com/office/drawing/2014/main" id="{94CA67BA-C405-4452-63AA-BFA2D20410EE}"/>
                  </a:ext>
                </a:extLst>
              </p:cNvPr>
              <p:cNvSpPr>
                <a:spLocks/>
              </p:cNvSpPr>
              <p:nvPr/>
            </p:nvSpPr>
            <p:spPr bwMode="auto">
              <a:xfrm>
                <a:off x="2006575" y="4814588"/>
                <a:ext cx="136525" cy="236538"/>
              </a:xfrm>
              <a:custGeom>
                <a:avLst/>
                <a:gdLst>
                  <a:gd name="T0" fmla="*/ 13 w 86"/>
                  <a:gd name="T1" fmla="*/ 0 h 149"/>
                  <a:gd name="T2" fmla="*/ 1 w 86"/>
                  <a:gd name="T3" fmla="*/ 11 h 149"/>
                  <a:gd name="T4" fmla="*/ 63 w 86"/>
                  <a:gd name="T5" fmla="*/ 73 h 149"/>
                  <a:gd name="T6" fmla="*/ 0 w 86"/>
                  <a:gd name="T7" fmla="*/ 136 h 149"/>
                  <a:gd name="T8" fmla="*/ 12 w 86"/>
                  <a:gd name="T9" fmla="*/ 149 h 149"/>
                  <a:gd name="T10" fmla="*/ 86 w 86"/>
                  <a:gd name="T11" fmla="*/ 73 h 149"/>
                  <a:gd name="T12" fmla="*/ 13 w 8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86" h="149">
                    <a:moveTo>
                      <a:pt x="13" y="0"/>
                    </a:moveTo>
                    <a:lnTo>
                      <a:pt x="1" y="11"/>
                    </a:lnTo>
                    <a:lnTo>
                      <a:pt x="63" y="73"/>
                    </a:lnTo>
                    <a:lnTo>
                      <a:pt x="0" y="136"/>
                    </a:lnTo>
                    <a:lnTo>
                      <a:pt x="12" y="149"/>
                    </a:lnTo>
                    <a:lnTo>
                      <a:pt x="86" y="73"/>
                    </a:lnTo>
                    <a:lnTo>
                      <a:pt x="13"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32">
                <a:extLst>
                  <a:ext uri="{FF2B5EF4-FFF2-40B4-BE49-F238E27FC236}">
                    <a16:creationId xmlns:a16="http://schemas.microsoft.com/office/drawing/2014/main" id="{EDEC9FCB-6B8E-17E6-64BE-07AD1FFA199A}"/>
                  </a:ext>
                </a:extLst>
              </p:cNvPr>
              <p:cNvSpPr>
                <a:spLocks/>
              </p:cNvSpPr>
              <p:nvPr/>
            </p:nvSpPr>
            <p:spPr bwMode="auto">
              <a:xfrm>
                <a:off x="2149450" y="4817763"/>
                <a:ext cx="123825" cy="227013"/>
              </a:xfrm>
              <a:custGeom>
                <a:avLst/>
                <a:gdLst>
                  <a:gd name="T0" fmla="*/ 7 w 78"/>
                  <a:gd name="T1" fmla="*/ 0 h 143"/>
                  <a:gd name="T2" fmla="*/ 1 w 78"/>
                  <a:gd name="T3" fmla="*/ 7 h 143"/>
                  <a:gd name="T4" fmla="*/ 66 w 78"/>
                  <a:gd name="T5" fmla="*/ 71 h 143"/>
                  <a:gd name="T6" fmla="*/ 0 w 78"/>
                  <a:gd name="T7" fmla="*/ 138 h 143"/>
                  <a:gd name="T8" fmla="*/ 6 w 78"/>
                  <a:gd name="T9" fmla="*/ 143 h 143"/>
                  <a:gd name="T10" fmla="*/ 78 w 78"/>
                  <a:gd name="T11" fmla="*/ 71 h 143"/>
                  <a:gd name="T12" fmla="*/ 7 w 78"/>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78" h="143">
                    <a:moveTo>
                      <a:pt x="7" y="0"/>
                    </a:moveTo>
                    <a:lnTo>
                      <a:pt x="1" y="7"/>
                    </a:lnTo>
                    <a:lnTo>
                      <a:pt x="66" y="71"/>
                    </a:lnTo>
                    <a:lnTo>
                      <a:pt x="0" y="138"/>
                    </a:lnTo>
                    <a:lnTo>
                      <a:pt x="6" y="143"/>
                    </a:lnTo>
                    <a:lnTo>
                      <a:pt x="78" y="71"/>
                    </a:lnTo>
                    <a:lnTo>
                      <a:pt x="7"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33">
                <a:extLst>
                  <a:ext uri="{FF2B5EF4-FFF2-40B4-BE49-F238E27FC236}">
                    <a16:creationId xmlns:a16="http://schemas.microsoft.com/office/drawing/2014/main" id="{28F0DDC2-6367-86BB-14B5-D4FB7F316339}"/>
                  </a:ext>
                </a:extLst>
              </p:cNvPr>
              <p:cNvSpPr>
                <a:spLocks/>
              </p:cNvSpPr>
              <p:nvPr/>
            </p:nvSpPr>
            <p:spPr bwMode="auto">
              <a:xfrm>
                <a:off x="2290737" y="4822526"/>
                <a:ext cx="112713" cy="219075"/>
              </a:xfrm>
              <a:custGeom>
                <a:avLst/>
                <a:gdLst>
                  <a:gd name="T0" fmla="*/ 2 w 71"/>
                  <a:gd name="T1" fmla="*/ 0 h 138"/>
                  <a:gd name="T2" fmla="*/ 1 w 71"/>
                  <a:gd name="T3" fmla="*/ 1 h 138"/>
                  <a:gd name="T4" fmla="*/ 69 w 71"/>
                  <a:gd name="T5" fmla="*/ 68 h 138"/>
                  <a:gd name="T6" fmla="*/ 0 w 71"/>
                  <a:gd name="T7" fmla="*/ 137 h 138"/>
                  <a:gd name="T8" fmla="*/ 1 w 71"/>
                  <a:gd name="T9" fmla="*/ 138 h 138"/>
                  <a:gd name="T10" fmla="*/ 71 w 71"/>
                  <a:gd name="T11" fmla="*/ 68 h 138"/>
                  <a:gd name="T12" fmla="*/ 2 w 71"/>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1" h="138">
                    <a:moveTo>
                      <a:pt x="2" y="0"/>
                    </a:moveTo>
                    <a:lnTo>
                      <a:pt x="1" y="1"/>
                    </a:lnTo>
                    <a:lnTo>
                      <a:pt x="69" y="68"/>
                    </a:lnTo>
                    <a:lnTo>
                      <a:pt x="0" y="137"/>
                    </a:lnTo>
                    <a:lnTo>
                      <a:pt x="1" y="138"/>
                    </a:lnTo>
                    <a:lnTo>
                      <a:pt x="71" y="68"/>
                    </a:ln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34" name="组合 433">
              <a:extLst>
                <a:ext uri="{FF2B5EF4-FFF2-40B4-BE49-F238E27FC236}">
                  <a16:creationId xmlns:a16="http://schemas.microsoft.com/office/drawing/2014/main" id="{81A4B67C-7F8B-6560-1F9D-F1FC7BC5106C}"/>
                </a:ext>
              </a:extLst>
            </p:cNvPr>
            <p:cNvGrpSpPr/>
            <p:nvPr/>
          </p:nvGrpSpPr>
          <p:grpSpPr>
            <a:xfrm flipH="1">
              <a:off x="3427072" y="5695760"/>
              <a:ext cx="458280" cy="208922"/>
              <a:chOff x="1863700" y="4808238"/>
              <a:chExt cx="539750" cy="246063"/>
            </a:xfrm>
          </p:grpSpPr>
          <p:sp>
            <p:nvSpPr>
              <p:cNvPr id="435" name="Freeform 30">
                <a:extLst>
                  <a:ext uri="{FF2B5EF4-FFF2-40B4-BE49-F238E27FC236}">
                    <a16:creationId xmlns:a16="http://schemas.microsoft.com/office/drawing/2014/main" id="{8DABFAB9-B2D4-83B7-D5D8-6A69876BE49B}"/>
                  </a:ext>
                </a:extLst>
              </p:cNvPr>
              <p:cNvSpPr>
                <a:spLocks/>
              </p:cNvSpPr>
              <p:nvPr/>
            </p:nvSpPr>
            <p:spPr bwMode="auto">
              <a:xfrm>
                <a:off x="1863700" y="4808238"/>
                <a:ext cx="152400" cy="246063"/>
              </a:xfrm>
              <a:custGeom>
                <a:avLst/>
                <a:gdLst>
                  <a:gd name="T0" fmla="*/ 18 w 96"/>
                  <a:gd name="T1" fmla="*/ 0 h 155"/>
                  <a:gd name="T2" fmla="*/ 1 w 96"/>
                  <a:gd name="T3" fmla="*/ 18 h 155"/>
                  <a:gd name="T4" fmla="*/ 60 w 96"/>
                  <a:gd name="T5" fmla="*/ 77 h 155"/>
                  <a:gd name="T6" fmla="*/ 0 w 96"/>
                  <a:gd name="T7" fmla="*/ 138 h 155"/>
                  <a:gd name="T8" fmla="*/ 18 w 96"/>
                  <a:gd name="T9" fmla="*/ 155 h 155"/>
                  <a:gd name="T10" fmla="*/ 96 w 96"/>
                  <a:gd name="T11" fmla="*/ 77 h 155"/>
                  <a:gd name="T12" fmla="*/ 18 w 96"/>
                  <a:gd name="T13" fmla="*/ 0 h 155"/>
                </a:gdLst>
                <a:ahLst/>
                <a:cxnLst>
                  <a:cxn ang="0">
                    <a:pos x="T0" y="T1"/>
                  </a:cxn>
                  <a:cxn ang="0">
                    <a:pos x="T2" y="T3"/>
                  </a:cxn>
                  <a:cxn ang="0">
                    <a:pos x="T4" y="T5"/>
                  </a:cxn>
                  <a:cxn ang="0">
                    <a:pos x="T6" y="T7"/>
                  </a:cxn>
                  <a:cxn ang="0">
                    <a:pos x="T8" y="T9"/>
                  </a:cxn>
                  <a:cxn ang="0">
                    <a:pos x="T10" y="T11"/>
                  </a:cxn>
                  <a:cxn ang="0">
                    <a:pos x="T12" y="T13"/>
                  </a:cxn>
                </a:cxnLst>
                <a:rect l="0" t="0" r="r" b="b"/>
                <a:pathLst>
                  <a:path w="96" h="155">
                    <a:moveTo>
                      <a:pt x="18" y="0"/>
                    </a:moveTo>
                    <a:lnTo>
                      <a:pt x="1" y="18"/>
                    </a:lnTo>
                    <a:lnTo>
                      <a:pt x="60" y="77"/>
                    </a:lnTo>
                    <a:lnTo>
                      <a:pt x="0" y="138"/>
                    </a:lnTo>
                    <a:lnTo>
                      <a:pt x="18" y="155"/>
                    </a:lnTo>
                    <a:lnTo>
                      <a:pt x="96" y="77"/>
                    </a:lnTo>
                    <a:lnTo>
                      <a:pt x="18"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31">
                <a:extLst>
                  <a:ext uri="{FF2B5EF4-FFF2-40B4-BE49-F238E27FC236}">
                    <a16:creationId xmlns:a16="http://schemas.microsoft.com/office/drawing/2014/main" id="{C19272C9-2EC7-A846-0E18-15F6AE39EC3A}"/>
                  </a:ext>
                </a:extLst>
              </p:cNvPr>
              <p:cNvSpPr>
                <a:spLocks/>
              </p:cNvSpPr>
              <p:nvPr/>
            </p:nvSpPr>
            <p:spPr bwMode="auto">
              <a:xfrm>
                <a:off x="2006575" y="4814588"/>
                <a:ext cx="136525" cy="236538"/>
              </a:xfrm>
              <a:custGeom>
                <a:avLst/>
                <a:gdLst>
                  <a:gd name="T0" fmla="*/ 13 w 86"/>
                  <a:gd name="T1" fmla="*/ 0 h 149"/>
                  <a:gd name="T2" fmla="*/ 1 w 86"/>
                  <a:gd name="T3" fmla="*/ 11 h 149"/>
                  <a:gd name="T4" fmla="*/ 63 w 86"/>
                  <a:gd name="T5" fmla="*/ 73 h 149"/>
                  <a:gd name="T6" fmla="*/ 0 w 86"/>
                  <a:gd name="T7" fmla="*/ 136 h 149"/>
                  <a:gd name="T8" fmla="*/ 12 w 86"/>
                  <a:gd name="T9" fmla="*/ 149 h 149"/>
                  <a:gd name="T10" fmla="*/ 86 w 86"/>
                  <a:gd name="T11" fmla="*/ 73 h 149"/>
                  <a:gd name="T12" fmla="*/ 13 w 8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86" h="149">
                    <a:moveTo>
                      <a:pt x="13" y="0"/>
                    </a:moveTo>
                    <a:lnTo>
                      <a:pt x="1" y="11"/>
                    </a:lnTo>
                    <a:lnTo>
                      <a:pt x="63" y="73"/>
                    </a:lnTo>
                    <a:lnTo>
                      <a:pt x="0" y="136"/>
                    </a:lnTo>
                    <a:lnTo>
                      <a:pt x="12" y="149"/>
                    </a:lnTo>
                    <a:lnTo>
                      <a:pt x="86" y="73"/>
                    </a:lnTo>
                    <a:lnTo>
                      <a:pt x="13"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32">
                <a:extLst>
                  <a:ext uri="{FF2B5EF4-FFF2-40B4-BE49-F238E27FC236}">
                    <a16:creationId xmlns:a16="http://schemas.microsoft.com/office/drawing/2014/main" id="{24609FDA-089E-F51D-ADFE-F4AD7E2BEA79}"/>
                  </a:ext>
                </a:extLst>
              </p:cNvPr>
              <p:cNvSpPr>
                <a:spLocks/>
              </p:cNvSpPr>
              <p:nvPr/>
            </p:nvSpPr>
            <p:spPr bwMode="auto">
              <a:xfrm>
                <a:off x="2149450" y="4817763"/>
                <a:ext cx="123825" cy="227013"/>
              </a:xfrm>
              <a:custGeom>
                <a:avLst/>
                <a:gdLst>
                  <a:gd name="T0" fmla="*/ 7 w 78"/>
                  <a:gd name="T1" fmla="*/ 0 h 143"/>
                  <a:gd name="T2" fmla="*/ 1 w 78"/>
                  <a:gd name="T3" fmla="*/ 7 h 143"/>
                  <a:gd name="T4" fmla="*/ 66 w 78"/>
                  <a:gd name="T5" fmla="*/ 71 h 143"/>
                  <a:gd name="T6" fmla="*/ 0 w 78"/>
                  <a:gd name="T7" fmla="*/ 138 h 143"/>
                  <a:gd name="T8" fmla="*/ 6 w 78"/>
                  <a:gd name="T9" fmla="*/ 143 h 143"/>
                  <a:gd name="T10" fmla="*/ 78 w 78"/>
                  <a:gd name="T11" fmla="*/ 71 h 143"/>
                  <a:gd name="T12" fmla="*/ 7 w 78"/>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78" h="143">
                    <a:moveTo>
                      <a:pt x="7" y="0"/>
                    </a:moveTo>
                    <a:lnTo>
                      <a:pt x="1" y="7"/>
                    </a:lnTo>
                    <a:lnTo>
                      <a:pt x="66" y="71"/>
                    </a:lnTo>
                    <a:lnTo>
                      <a:pt x="0" y="138"/>
                    </a:lnTo>
                    <a:lnTo>
                      <a:pt x="6" y="143"/>
                    </a:lnTo>
                    <a:lnTo>
                      <a:pt x="78" y="71"/>
                    </a:lnTo>
                    <a:lnTo>
                      <a:pt x="7"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33">
                <a:extLst>
                  <a:ext uri="{FF2B5EF4-FFF2-40B4-BE49-F238E27FC236}">
                    <a16:creationId xmlns:a16="http://schemas.microsoft.com/office/drawing/2014/main" id="{36EB26DD-EE8E-0C85-F69B-70F9E86A898C}"/>
                  </a:ext>
                </a:extLst>
              </p:cNvPr>
              <p:cNvSpPr>
                <a:spLocks/>
              </p:cNvSpPr>
              <p:nvPr/>
            </p:nvSpPr>
            <p:spPr bwMode="auto">
              <a:xfrm>
                <a:off x="2290737" y="4822526"/>
                <a:ext cx="112713" cy="219075"/>
              </a:xfrm>
              <a:custGeom>
                <a:avLst/>
                <a:gdLst>
                  <a:gd name="T0" fmla="*/ 2 w 71"/>
                  <a:gd name="T1" fmla="*/ 0 h 138"/>
                  <a:gd name="T2" fmla="*/ 1 w 71"/>
                  <a:gd name="T3" fmla="*/ 1 h 138"/>
                  <a:gd name="T4" fmla="*/ 69 w 71"/>
                  <a:gd name="T5" fmla="*/ 68 h 138"/>
                  <a:gd name="T6" fmla="*/ 0 w 71"/>
                  <a:gd name="T7" fmla="*/ 137 h 138"/>
                  <a:gd name="T8" fmla="*/ 1 w 71"/>
                  <a:gd name="T9" fmla="*/ 138 h 138"/>
                  <a:gd name="T10" fmla="*/ 71 w 71"/>
                  <a:gd name="T11" fmla="*/ 68 h 138"/>
                  <a:gd name="T12" fmla="*/ 2 w 71"/>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1" h="138">
                    <a:moveTo>
                      <a:pt x="2" y="0"/>
                    </a:moveTo>
                    <a:lnTo>
                      <a:pt x="1" y="1"/>
                    </a:lnTo>
                    <a:lnTo>
                      <a:pt x="69" y="68"/>
                    </a:lnTo>
                    <a:lnTo>
                      <a:pt x="0" y="137"/>
                    </a:lnTo>
                    <a:lnTo>
                      <a:pt x="1" y="138"/>
                    </a:lnTo>
                    <a:lnTo>
                      <a:pt x="71" y="68"/>
                    </a:ln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0" name="椭圆 29">
            <a:extLst>
              <a:ext uri="{FF2B5EF4-FFF2-40B4-BE49-F238E27FC236}">
                <a16:creationId xmlns:a16="http://schemas.microsoft.com/office/drawing/2014/main" id="{DAF3E35A-4000-1FBA-1394-2A1859DD080D}"/>
              </a:ext>
            </a:extLst>
          </p:cNvPr>
          <p:cNvSpPr/>
          <p:nvPr/>
        </p:nvSpPr>
        <p:spPr>
          <a:xfrm>
            <a:off x="-7557165" y="-5330556"/>
            <a:ext cx="5409870" cy="5409870"/>
          </a:xfrm>
          <a:prstGeom prst="ellipse">
            <a:avLst/>
          </a:prstGeom>
          <a:noFill/>
          <a:ln>
            <a:gradFill>
              <a:gsLst>
                <a:gs pos="0">
                  <a:schemeClr val="bg1">
                    <a:lumMod val="95000"/>
                  </a:schemeClr>
                </a:gs>
                <a:gs pos="100000">
                  <a:schemeClr val="bg1">
                    <a:lumMod val="85000"/>
                    <a:alpha val="61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Regular" panose="020B0500000000000000" pitchFamily="34" charset="-122"/>
              <a:ea typeface="汉仪旗黑X1-55W"/>
              <a:cs typeface="+mn-cs"/>
            </a:endParaRPr>
          </a:p>
        </p:txBody>
      </p:sp>
      <p:grpSp>
        <p:nvGrpSpPr>
          <p:cNvPr id="440" name="组合 439">
            <a:extLst>
              <a:ext uri="{FF2B5EF4-FFF2-40B4-BE49-F238E27FC236}">
                <a16:creationId xmlns:a16="http://schemas.microsoft.com/office/drawing/2014/main" id="{F6CF15E5-056F-21F9-9E91-870D50E29A5A}"/>
              </a:ext>
            </a:extLst>
          </p:cNvPr>
          <p:cNvGrpSpPr/>
          <p:nvPr/>
        </p:nvGrpSpPr>
        <p:grpSpPr>
          <a:xfrm>
            <a:off x="5373861" y="5565807"/>
            <a:ext cx="1444279" cy="900628"/>
            <a:chOff x="5373861" y="5349907"/>
            <a:chExt cx="1444279" cy="900628"/>
          </a:xfrm>
        </p:grpSpPr>
        <p:sp>
          <p:nvSpPr>
            <p:cNvPr id="12" name="文本框 11">
              <a:extLst>
                <a:ext uri="{FF2B5EF4-FFF2-40B4-BE49-F238E27FC236}">
                  <a16:creationId xmlns:a16="http://schemas.microsoft.com/office/drawing/2014/main" id="{E9552150-AF32-9721-C62E-D5BE1F6DAB05}"/>
                </a:ext>
              </a:extLst>
            </p:cNvPr>
            <p:cNvSpPr txBox="1"/>
            <p:nvPr/>
          </p:nvSpPr>
          <p:spPr>
            <a:xfrm>
              <a:off x="5373861" y="5349907"/>
              <a:ext cx="1444279" cy="724942"/>
            </a:xfrm>
            <a:prstGeom prst="rect">
              <a:avLst/>
            </a:prstGeom>
          </p:spPr>
          <p:txBody>
            <a:bodyPr wrap="square" anchor="t" anchorCtr="0">
              <a:spAutoFit/>
            </a:bodyPr>
            <a:lstStyle>
              <a:defPPr>
                <a:defRPr lang="zh-CN"/>
              </a:defPPr>
              <a:lvl1pPr>
                <a:lnSpc>
                  <a:spcPct val="120000"/>
                </a:lnSpc>
                <a:spcBef>
                  <a:spcPct val="0"/>
                </a:spcBef>
                <a:buNone/>
                <a:defRPr sz="3600" kern="2200">
                  <a:gradFill>
                    <a:gsLst>
                      <a:gs pos="12000">
                        <a:schemeClr val="accent1">
                          <a:lumMod val="90000"/>
                          <a:lumOff val="10000"/>
                        </a:schemeClr>
                      </a:gs>
                      <a:gs pos="88000">
                        <a:schemeClr val="accent2">
                          <a:lumMod val="90000"/>
                        </a:schemeClr>
                      </a:gs>
                    </a:gsLst>
                    <a:lin ang="4800000" scaled="0"/>
                  </a:gradFill>
                  <a:effectLst>
                    <a:outerShdw blurRad="254000" dist="88900" dir="2700000" algn="tl" rotWithShape="0">
                      <a:schemeClr val="accent3">
                        <a:lumMod val="75000"/>
                        <a:alpha val="30000"/>
                      </a:schemeClr>
                    </a:outerShdw>
                  </a:effectLst>
                  <a:latin typeface="+mj-ea"/>
                  <a:ea typeface="+mj-ea"/>
                  <a:cs typeface="+mj-cs"/>
                </a:defRPr>
              </a:lvl1pPr>
            </a:lstStyle>
            <a:p>
              <a:pPr algn="ctr"/>
              <a:r>
                <a:rPr lang="zh-CN" altLang="en-US" dirty="0">
                  <a:solidFill>
                    <a:schemeClr val="accent3"/>
                  </a:solidFill>
                </a:rPr>
                <a:t>目 录</a:t>
              </a:r>
            </a:p>
          </p:txBody>
        </p:sp>
        <p:sp>
          <p:nvSpPr>
            <p:cNvPr id="428" name="标题 1">
              <a:extLst>
                <a:ext uri="{FF2B5EF4-FFF2-40B4-BE49-F238E27FC236}">
                  <a16:creationId xmlns:a16="http://schemas.microsoft.com/office/drawing/2014/main" id="{0BF2E3E0-15F7-982A-7226-F97C1AEB4887}"/>
                </a:ext>
              </a:extLst>
            </p:cNvPr>
            <p:cNvSpPr txBox="1">
              <a:spLocks/>
            </p:cNvSpPr>
            <p:nvPr/>
          </p:nvSpPr>
          <p:spPr>
            <a:xfrm>
              <a:off x="5520000" y="5877035"/>
              <a:ext cx="1152000" cy="373500"/>
            </a:xfrm>
            <a:prstGeom prst="rect">
              <a:avLst/>
            </a:prstGeom>
          </p:spPr>
          <p:txBody>
            <a:bodyPr wrap="square" anchor="t" anchorCtr="0">
              <a:spAutoFit/>
            </a:bodyPr>
            <a:lstStyle>
              <a:defPPr>
                <a:defRPr lang="zh-CN"/>
              </a:defPPr>
              <a:lvl1pPr>
                <a:lnSpc>
                  <a:spcPct val="120000"/>
                </a:lnSpc>
                <a:spcBef>
                  <a:spcPct val="0"/>
                </a:spcBef>
                <a:buNone/>
                <a:defRPr sz="1600" kern="2200">
                  <a:gradFill>
                    <a:gsLst>
                      <a:gs pos="12000">
                        <a:schemeClr val="accent1">
                          <a:lumMod val="90000"/>
                          <a:lumOff val="10000"/>
                          <a:alpha val="80000"/>
                        </a:schemeClr>
                      </a:gs>
                      <a:gs pos="88000">
                        <a:schemeClr val="accent2">
                          <a:lumMod val="90000"/>
                        </a:schemeClr>
                      </a:gs>
                    </a:gsLst>
                    <a:lin ang="4800000" scaled="0"/>
                  </a:gradFill>
                  <a:effectLst>
                    <a:outerShdw blurRad="254000" dist="88900" dir="2700000" algn="tl" rotWithShape="0">
                      <a:schemeClr val="accent3">
                        <a:lumMod val="75000"/>
                        <a:alpha val="30000"/>
                      </a:schemeClr>
                    </a:outerShdw>
                  </a:effectLst>
                  <a:latin typeface="+mj-ea"/>
                  <a:ea typeface="+mj-ea"/>
                  <a:cs typeface="+mj-cs"/>
                </a:defRPr>
              </a:lvl1pPr>
            </a:lstStyle>
            <a:p>
              <a:pPr algn="dist"/>
              <a:r>
                <a:rPr lang="en-US" altLang="zh-CN" dirty="0">
                  <a:solidFill>
                    <a:schemeClr val="accent3"/>
                  </a:solidFill>
                  <a:effectLst/>
                  <a:latin typeface="+mn-ea"/>
                  <a:ea typeface="+mn-ea"/>
                </a:rPr>
                <a:t>content</a:t>
              </a:r>
              <a:endParaRPr lang="zh-CN" altLang="en-US" dirty="0">
                <a:solidFill>
                  <a:schemeClr val="accent3"/>
                </a:solidFill>
                <a:effectLst/>
                <a:latin typeface="+mn-ea"/>
                <a:ea typeface="+mn-ea"/>
              </a:endParaRPr>
            </a:p>
          </p:txBody>
        </p:sp>
      </p:grpSp>
      <p:sp>
        <p:nvSpPr>
          <p:cNvPr id="45" name="矩形 44">
            <a:extLst>
              <a:ext uri="{FF2B5EF4-FFF2-40B4-BE49-F238E27FC236}">
                <a16:creationId xmlns:a16="http://schemas.microsoft.com/office/drawing/2014/main" id="{FA3B571F-7019-EC01-08A7-C4842295B643}"/>
              </a:ext>
            </a:extLst>
          </p:cNvPr>
          <p:cNvSpPr/>
          <p:nvPr/>
        </p:nvSpPr>
        <p:spPr>
          <a:xfrm flipV="1">
            <a:off x="0" y="-2"/>
            <a:ext cx="12192000" cy="3759261"/>
          </a:xfrm>
          <a:prstGeom prst="rect">
            <a:avLst/>
          </a:prstGeom>
          <a:gradFill flip="none" rotWithShape="1">
            <a:gsLst>
              <a:gs pos="0">
                <a:schemeClr val="accent1">
                  <a:lumMod val="50000"/>
                  <a:alpha val="0"/>
                </a:schemeClr>
              </a:gs>
              <a:gs pos="100000">
                <a:schemeClr val="accent1">
                  <a:lumMod val="50000"/>
                  <a:alpha val="70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20000"/>
                  <a:lumOff val="80000"/>
                </a:schemeClr>
              </a:solidFill>
            </a:endParaRPr>
          </a:p>
        </p:txBody>
      </p:sp>
      <p:sp>
        <p:nvSpPr>
          <p:cNvPr id="26" name="标题 1">
            <a:extLst>
              <a:ext uri="{FF2B5EF4-FFF2-40B4-BE49-F238E27FC236}">
                <a16:creationId xmlns:a16="http://schemas.microsoft.com/office/drawing/2014/main" id="{F7C1F066-4702-6EB5-6E04-F3E2EC33D599}"/>
              </a:ext>
            </a:extLst>
          </p:cNvPr>
          <p:cNvSpPr txBox="1">
            <a:spLocks/>
          </p:cNvSpPr>
          <p:nvPr/>
        </p:nvSpPr>
        <p:spPr>
          <a:xfrm>
            <a:off x="1296709" y="2983151"/>
            <a:ext cx="1515403" cy="373500"/>
          </a:xfrm>
          <a:prstGeom prst="rect">
            <a:avLst/>
          </a:prstGeom>
        </p:spPr>
        <p:txBody>
          <a:bodyPr wrap="square" anchor="t" anchorCtr="0">
            <a:spAutoFit/>
          </a:bodyPr>
          <a:lstStyle>
            <a:defPPr>
              <a:defRPr lang="zh-CN"/>
            </a:defPPr>
            <a:lvl1pPr>
              <a:lnSpc>
                <a:spcPct val="120000"/>
              </a:lnSpc>
              <a:spcBef>
                <a:spcPct val="0"/>
              </a:spcBef>
              <a:buNone/>
              <a:defRPr sz="1600" kern="2200">
                <a:gradFill>
                  <a:gsLst>
                    <a:gs pos="12000">
                      <a:schemeClr val="accent1">
                        <a:lumMod val="90000"/>
                        <a:lumOff val="10000"/>
                        <a:alpha val="80000"/>
                      </a:schemeClr>
                    </a:gs>
                    <a:gs pos="88000">
                      <a:schemeClr val="accent2">
                        <a:lumMod val="90000"/>
                      </a:schemeClr>
                    </a:gs>
                  </a:gsLst>
                  <a:lin ang="4800000" scaled="0"/>
                </a:gradFill>
                <a:effectLst>
                  <a:outerShdw blurRad="254000" dist="88900" dir="2700000" algn="tl" rotWithShape="0">
                    <a:schemeClr val="accent3">
                      <a:lumMod val="75000"/>
                      <a:alpha val="30000"/>
                    </a:schemeClr>
                  </a:outerShdw>
                </a:effectLst>
                <a:latin typeface="+mj-ea"/>
                <a:ea typeface="+mj-ea"/>
                <a:cs typeface="+mj-cs"/>
              </a:defRPr>
            </a:lvl1pPr>
          </a:lstStyle>
          <a:p>
            <a:pPr algn="ctr"/>
            <a:r>
              <a:rPr lang="en-US" altLang="zh-CN" dirty="0">
                <a:solidFill>
                  <a:schemeClr val="accent3"/>
                </a:solidFill>
                <a:effectLst/>
                <a:latin typeface="+mn-ea"/>
                <a:ea typeface="+mn-ea"/>
              </a:rPr>
              <a:t>Achievement</a:t>
            </a:r>
            <a:endParaRPr lang="zh-CN" altLang="en-US" dirty="0">
              <a:solidFill>
                <a:schemeClr val="accent3"/>
              </a:solidFill>
              <a:effectLst/>
              <a:latin typeface="+mn-ea"/>
              <a:ea typeface="+mn-ea"/>
            </a:endParaRPr>
          </a:p>
        </p:txBody>
      </p:sp>
      <p:sp>
        <p:nvSpPr>
          <p:cNvPr id="27" name="标题 1">
            <a:extLst>
              <a:ext uri="{FF2B5EF4-FFF2-40B4-BE49-F238E27FC236}">
                <a16:creationId xmlns:a16="http://schemas.microsoft.com/office/drawing/2014/main" id="{D915F96E-0CC4-C9C0-A6DD-F6C25EF2FAA7}"/>
              </a:ext>
            </a:extLst>
          </p:cNvPr>
          <p:cNvSpPr txBox="1">
            <a:spLocks/>
          </p:cNvSpPr>
          <p:nvPr/>
        </p:nvSpPr>
        <p:spPr>
          <a:xfrm>
            <a:off x="3947389" y="4324014"/>
            <a:ext cx="1439237" cy="373500"/>
          </a:xfrm>
          <a:prstGeom prst="rect">
            <a:avLst/>
          </a:prstGeom>
        </p:spPr>
        <p:txBody>
          <a:bodyPr wrap="square" anchor="t" anchorCtr="0">
            <a:spAutoFit/>
          </a:bodyPr>
          <a:lstStyle>
            <a:defPPr>
              <a:defRPr lang="zh-CN"/>
            </a:defPPr>
            <a:lvl1pPr>
              <a:lnSpc>
                <a:spcPct val="120000"/>
              </a:lnSpc>
              <a:spcBef>
                <a:spcPct val="0"/>
              </a:spcBef>
              <a:buNone/>
              <a:defRPr sz="1600" kern="2200">
                <a:gradFill>
                  <a:gsLst>
                    <a:gs pos="12000">
                      <a:schemeClr val="accent1">
                        <a:lumMod val="90000"/>
                        <a:lumOff val="10000"/>
                        <a:alpha val="80000"/>
                      </a:schemeClr>
                    </a:gs>
                    <a:gs pos="88000">
                      <a:schemeClr val="accent2">
                        <a:lumMod val="90000"/>
                      </a:schemeClr>
                    </a:gs>
                  </a:gsLst>
                  <a:lin ang="4800000" scaled="0"/>
                </a:gradFill>
                <a:effectLst>
                  <a:outerShdw blurRad="254000" dist="88900" dir="2700000" algn="tl" rotWithShape="0">
                    <a:schemeClr val="accent3">
                      <a:lumMod val="75000"/>
                      <a:alpha val="30000"/>
                    </a:schemeClr>
                  </a:outerShdw>
                </a:effectLst>
                <a:latin typeface="+mj-ea"/>
                <a:ea typeface="+mj-ea"/>
                <a:cs typeface="+mj-cs"/>
              </a:defRPr>
            </a:lvl1pPr>
          </a:lstStyle>
          <a:p>
            <a:pPr algn="ctr"/>
            <a:r>
              <a:rPr lang="en-US" altLang="zh-CN" dirty="0">
                <a:solidFill>
                  <a:schemeClr val="accent3"/>
                </a:solidFill>
                <a:effectLst/>
                <a:latin typeface="+mn-ea"/>
                <a:ea typeface="+mn-ea"/>
              </a:rPr>
              <a:t>Experience</a:t>
            </a:r>
            <a:endParaRPr lang="zh-CN" altLang="en-US" dirty="0">
              <a:solidFill>
                <a:schemeClr val="accent3"/>
              </a:solidFill>
              <a:effectLst/>
              <a:latin typeface="+mn-ea"/>
              <a:ea typeface="+mn-ea"/>
            </a:endParaRPr>
          </a:p>
        </p:txBody>
      </p:sp>
      <p:sp>
        <p:nvSpPr>
          <p:cNvPr id="28" name="标题 1">
            <a:extLst>
              <a:ext uri="{FF2B5EF4-FFF2-40B4-BE49-F238E27FC236}">
                <a16:creationId xmlns:a16="http://schemas.microsoft.com/office/drawing/2014/main" id="{43A1AB3A-5403-6CEA-9A79-95F3EBDA6ED6}"/>
              </a:ext>
            </a:extLst>
          </p:cNvPr>
          <p:cNvSpPr txBox="1">
            <a:spLocks/>
          </p:cNvSpPr>
          <p:nvPr/>
        </p:nvSpPr>
        <p:spPr>
          <a:xfrm>
            <a:off x="6925403" y="4324014"/>
            <a:ext cx="1247414" cy="373500"/>
          </a:xfrm>
          <a:prstGeom prst="rect">
            <a:avLst/>
          </a:prstGeom>
        </p:spPr>
        <p:txBody>
          <a:bodyPr wrap="square" anchor="t" anchorCtr="0">
            <a:spAutoFit/>
          </a:bodyPr>
          <a:lstStyle>
            <a:defPPr>
              <a:defRPr lang="zh-CN"/>
            </a:defPPr>
            <a:lvl1pPr>
              <a:lnSpc>
                <a:spcPct val="120000"/>
              </a:lnSpc>
              <a:spcBef>
                <a:spcPct val="0"/>
              </a:spcBef>
              <a:buNone/>
              <a:defRPr sz="1600" kern="2200">
                <a:gradFill>
                  <a:gsLst>
                    <a:gs pos="12000">
                      <a:schemeClr val="accent1">
                        <a:lumMod val="90000"/>
                        <a:lumOff val="10000"/>
                        <a:alpha val="80000"/>
                      </a:schemeClr>
                    </a:gs>
                    <a:gs pos="88000">
                      <a:schemeClr val="accent2">
                        <a:lumMod val="90000"/>
                      </a:schemeClr>
                    </a:gs>
                  </a:gsLst>
                  <a:lin ang="4800000" scaled="0"/>
                </a:gradFill>
                <a:effectLst>
                  <a:outerShdw blurRad="254000" dist="88900" dir="2700000" algn="tl" rotWithShape="0">
                    <a:schemeClr val="accent3">
                      <a:lumMod val="75000"/>
                      <a:alpha val="30000"/>
                    </a:schemeClr>
                  </a:outerShdw>
                </a:effectLst>
                <a:latin typeface="+mj-ea"/>
                <a:ea typeface="+mj-ea"/>
                <a:cs typeface="+mj-cs"/>
              </a:defRPr>
            </a:lvl1pPr>
          </a:lstStyle>
          <a:p>
            <a:pPr algn="ctr"/>
            <a:r>
              <a:rPr lang="en-US" altLang="zh-CN" dirty="0">
                <a:solidFill>
                  <a:schemeClr val="accent3"/>
                </a:solidFill>
                <a:effectLst/>
                <a:latin typeface="+mn-ea"/>
                <a:ea typeface="+mn-ea"/>
              </a:rPr>
              <a:t>Analysis</a:t>
            </a:r>
          </a:p>
        </p:txBody>
      </p:sp>
      <p:sp>
        <p:nvSpPr>
          <p:cNvPr id="29" name="标题 1">
            <a:extLst>
              <a:ext uri="{FF2B5EF4-FFF2-40B4-BE49-F238E27FC236}">
                <a16:creationId xmlns:a16="http://schemas.microsoft.com/office/drawing/2014/main" id="{34FA859A-CC2F-8C82-D847-D06C5054BCD5}"/>
              </a:ext>
            </a:extLst>
          </p:cNvPr>
          <p:cNvSpPr txBox="1">
            <a:spLocks/>
          </p:cNvSpPr>
          <p:nvPr/>
        </p:nvSpPr>
        <p:spPr>
          <a:xfrm>
            <a:off x="9224437" y="2983151"/>
            <a:ext cx="1895934" cy="373500"/>
          </a:xfrm>
          <a:prstGeom prst="rect">
            <a:avLst/>
          </a:prstGeom>
        </p:spPr>
        <p:txBody>
          <a:bodyPr wrap="square" anchor="t" anchorCtr="0">
            <a:spAutoFit/>
          </a:bodyPr>
          <a:lstStyle>
            <a:defPPr>
              <a:defRPr lang="zh-CN"/>
            </a:defPPr>
            <a:lvl1pPr>
              <a:lnSpc>
                <a:spcPct val="120000"/>
              </a:lnSpc>
              <a:spcBef>
                <a:spcPct val="0"/>
              </a:spcBef>
              <a:buNone/>
              <a:defRPr sz="1600" kern="2200">
                <a:gradFill>
                  <a:gsLst>
                    <a:gs pos="12000">
                      <a:schemeClr val="accent1">
                        <a:lumMod val="90000"/>
                        <a:lumOff val="10000"/>
                        <a:alpha val="80000"/>
                      </a:schemeClr>
                    </a:gs>
                    <a:gs pos="88000">
                      <a:schemeClr val="accent2">
                        <a:lumMod val="90000"/>
                      </a:schemeClr>
                    </a:gs>
                  </a:gsLst>
                  <a:lin ang="4800000" scaled="0"/>
                </a:gradFill>
                <a:effectLst>
                  <a:outerShdw blurRad="254000" dist="88900" dir="2700000" algn="tl" rotWithShape="0">
                    <a:schemeClr val="accent3">
                      <a:lumMod val="75000"/>
                      <a:alpha val="30000"/>
                    </a:schemeClr>
                  </a:outerShdw>
                </a:effectLst>
                <a:latin typeface="+mj-ea"/>
                <a:ea typeface="+mj-ea"/>
                <a:cs typeface="+mj-cs"/>
              </a:defRPr>
            </a:lvl1pPr>
          </a:lstStyle>
          <a:p>
            <a:pPr algn="ctr"/>
            <a:r>
              <a:rPr lang="en-US" altLang="zh-CN" sz="1600" dirty="0">
                <a:solidFill>
                  <a:schemeClr val="accent3"/>
                </a:solidFill>
                <a:latin typeface="+mn-ea"/>
                <a:ea typeface="+mn-ea"/>
              </a:rPr>
              <a:t>Future </a:t>
            </a:r>
            <a:r>
              <a:rPr lang="en-US" altLang="zh-CN" dirty="0">
                <a:solidFill>
                  <a:schemeClr val="accent3"/>
                </a:solidFill>
                <a:effectLst/>
                <a:latin typeface="+mn-ea"/>
                <a:ea typeface="+mn-ea"/>
              </a:rPr>
              <a:t>Plan</a:t>
            </a:r>
            <a:endParaRPr lang="zh-CN" altLang="en-US" dirty="0">
              <a:solidFill>
                <a:schemeClr val="accent3"/>
              </a:solidFill>
              <a:effectLst/>
              <a:latin typeface="+mn-ea"/>
              <a:ea typeface="+mn-ea"/>
            </a:endParaRPr>
          </a:p>
        </p:txBody>
      </p:sp>
      <p:sp>
        <p:nvSpPr>
          <p:cNvPr id="33" name="矩形 32">
            <a:extLst>
              <a:ext uri="{FF2B5EF4-FFF2-40B4-BE49-F238E27FC236}">
                <a16:creationId xmlns:a16="http://schemas.microsoft.com/office/drawing/2014/main" id="{41B096A3-E2BE-86FC-7D97-36F27EB37EF4}"/>
              </a:ext>
            </a:extLst>
          </p:cNvPr>
          <p:cNvSpPr/>
          <p:nvPr/>
        </p:nvSpPr>
        <p:spPr>
          <a:xfrm>
            <a:off x="1346525" y="2624695"/>
            <a:ext cx="1415772" cy="461665"/>
          </a:xfrm>
          <a:prstGeom prst="rect">
            <a:avLst/>
          </a:prstGeom>
        </p:spPr>
        <p:txBody>
          <a:bodyPr wrap="none">
            <a:spAutoFit/>
          </a:bodyPr>
          <a:lstStyle/>
          <a:p>
            <a:pPr algn="ctr"/>
            <a:r>
              <a:rPr lang="zh-CN" altLang="en-US" sz="2400" dirty="0">
                <a:solidFill>
                  <a:schemeClr val="accent3"/>
                </a:solidFill>
                <a:latin typeface="+mj-ea"/>
                <a:ea typeface="+mj-ea"/>
              </a:rPr>
              <a:t>工作业绩</a:t>
            </a:r>
          </a:p>
        </p:txBody>
      </p:sp>
      <p:sp>
        <p:nvSpPr>
          <p:cNvPr id="35" name="矩形 34">
            <a:extLst>
              <a:ext uri="{FF2B5EF4-FFF2-40B4-BE49-F238E27FC236}">
                <a16:creationId xmlns:a16="http://schemas.microsoft.com/office/drawing/2014/main" id="{0BC14FDA-6A66-5491-E309-16217AD0C534}"/>
              </a:ext>
            </a:extLst>
          </p:cNvPr>
          <p:cNvSpPr/>
          <p:nvPr/>
        </p:nvSpPr>
        <p:spPr>
          <a:xfrm>
            <a:off x="3959122" y="3961207"/>
            <a:ext cx="1415772" cy="461665"/>
          </a:xfrm>
          <a:prstGeom prst="rect">
            <a:avLst/>
          </a:prstGeom>
        </p:spPr>
        <p:txBody>
          <a:bodyPr wrap="none">
            <a:spAutoFit/>
          </a:bodyPr>
          <a:lstStyle/>
          <a:p>
            <a:pPr algn="ctr"/>
            <a:r>
              <a:rPr lang="zh-CN" altLang="en-US" sz="2400" dirty="0">
                <a:solidFill>
                  <a:schemeClr val="accent3"/>
                </a:solidFill>
                <a:latin typeface="+mj-ea"/>
                <a:ea typeface="+mj-ea"/>
              </a:rPr>
              <a:t>亮点经验</a:t>
            </a:r>
          </a:p>
        </p:txBody>
      </p:sp>
      <p:sp>
        <p:nvSpPr>
          <p:cNvPr id="37" name="矩形 36">
            <a:extLst>
              <a:ext uri="{FF2B5EF4-FFF2-40B4-BE49-F238E27FC236}">
                <a16:creationId xmlns:a16="http://schemas.microsoft.com/office/drawing/2014/main" id="{0BA94ED8-7DCB-826A-9228-C91DA4B1F231}"/>
              </a:ext>
            </a:extLst>
          </p:cNvPr>
          <p:cNvSpPr/>
          <p:nvPr/>
        </p:nvSpPr>
        <p:spPr>
          <a:xfrm>
            <a:off x="6841224" y="3961207"/>
            <a:ext cx="1415772" cy="461665"/>
          </a:xfrm>
          <a:prstGeom prst="rect">
            <a:avLst/>
          </a:prstGeom>
        </p:spPr>
        <p:txBody>
          <a:bodyPr wrap="none">
            <a:spAutoFit/>
          </a:bodyPr>
          <a:lstStyle/>
          <a:p>
            <a:pPr algn="ctr"/>
            <a:r>
              <a:rPr lang="zh-CN" altLang="en-US" sz="2400" dirty="0">
                <a:solidFill>
                  <a:schemeClr val="accent3"/>
                </a:solidFill>
                <a:latin typeface="+mj-ea"/>
                <a:ea typeface="+mj-ea"/>
              </a:rPr>
              <a:t>问题分析</a:t>
            </a:r>
          </a:p>
        </p:txBody>
      </p:sp>
      <p:sp>
        <p:nvSpPr>
          <p:cNvPr id="39" name="矩形 38">
            <a:extLst>
              <a:ext uri="{FF2B5EF4-FFF2-40B4-BE49-F238E27FC236}">
                <a16:creationId xmlns:a16="http://schemas.microsoft.com/office/drawing/2014/main" id="{5545073A-0E90-17AC-A1B4-9794B09802B9}"/>
              </a:ext>
            </a:extLst>
          </p:cNvPr>
          <p:cNvSpPr/>
          <p:nvPr/>
        </p:nvSpPr>
        <p:spPr>
          <a:xfrm>
            <a:off x="9444198" y="2624695"/>
            <a:ext cx="1415772" cy="461665"/>
          </a:xfrm>
          <a:prstGeom prst="rect">
            <a:avLst/>
          </a:prstGeom>
        </p:spPr>
        <p:txBody>
          <a:bodyPr wrap="none">
            <a:spAutoFit/>
          </a:bodyPr>
          <a:lstStyle/>
          <a:p>
            <a:pPr algn="ctr"/>
            <a:r>
              <a:rPr lang="zh-CN" altLang="en-US" sz="2400" dirty="0">
                <a:solidFill>
                  <a:schemeClr val="accent3"/>
                </a:solidFill>
                <a:latin typeface="+mj-ea"/>
                <a:ea typeface="+mj-ea"/>
              </a:rPr>
              <a:t>未来计划</a:t>
            </a:r>
          </a:p>
        </p:txBody>
      </p:sp>
      <p:grpSp>
        <p:nvGrpSpPr>
          <p:cNvPr id="129" name="组合 128">
            <a:extLst>
              <a:ext uri="{FF2B5EF4-FFF2-40B4-BE49-F238E27FC236}">
                <a16:creationId xmlns:a16="http://schemas.microsoft.com/office/drawing/2014/main" id="{BC0A06CF-6C83-F82B-1CA4-18A99E3AAD25}"/>
              </a:ext>
            </a:extLst>
          </p:cNvPr>
          <p:cNvGrpSpPr/>
          <p:nvPr/>
        </p:nvGrpSpPr>
        <p:grpSpPr>
          <a:xfrm>
            <a:off x="1550410" y="1576862"/>
            <a:ext cx="1008000" cy="1008000"/>
            <a:chOff x="1550410" y="1586156"/>
            <a:chExt cx="1008000" cy="1008000"/>
          </a:xfrm>
        </p:grpSpPr>
        <p:grpSp>
          <p:nvGrpSpPr>
            <p:cNvPr id="18" name="组合 17">
              <a:extLst>
                <a:ext uri="{FF2B5EF4-FFF2-40B4-BE49-F238E27FC236}">
                  <a16:creationId xmlns:a16="http://schemas.microsoft.com/office/drawing/2014/main" id="{D7456D1B-E17C-D223-AA25-99E5E24D2A57}"/>
                </a:ext>
              </a:extLst>
            </p:cNvPr>
            <p:cNvGrpSpPr/>
            <p:nvPr/>
          </p:nvGrpSpPr>
          <p:grpSpPr>
            <a:xfrm>
              <a:off x="1604410" y="1640156"/>
              <a:ext cx="900000" cy="900000"/>
              <a:chOff x="1604411" y="1640156"/>
              <a:chExt cx="900000" cy="900000"/>
            </a:xfrm>
          </p:grpSpPr>
          <p:sp>
            <p:nvSpPr>
              <p:cNvPr id="42" name="椭圆 41">
                <a:extLst>
                  <a:ext uri="{FF2B5EF4-FFF2-40B4-BE49-F238E27FC236}">
                    <a16:creationId xmlns:a16="http://schemas.microsoft.com/office/drawing/2014/main" id="{F5D0AB50-0BA1-41D2-5A78-501C8A2B7C53}"/>
                  </a:ext>
                </a:extLst>
              </p:cNvPr>
              <p:cNvSpPr>
                <a:spLocks noChangeAspect="1"/>
              </p:cNvSpPr>
              <p:nvPr/>
            </p:nvSpPr>
            <p:spPr>
              <a:xfrm>
                <a:off x="1604411" y="1640156"/>
                <a:ext cx="900000" cy="900000"/>
              </a:xfrm>
              <a:prstGeom prst="ellipse">
                <a:avLst/>
              </a:prstGeom>
              <a:gradFill>
                <a:gsLst>
                  <a:gs pos="12000">
                    <a:schemeClr val="accent3"/>
                  </a:gs>
                  <a:gs pos="88000">
                    <a:schemeClr val="accent2"/>
                  </a:gs>
                </a:gsLst>
                <a:lin ang="2700000" scaled="1"/>
              </a:gradFill>
              <a:ln>
                <a:noFill/>
              </a:ln>
              <a:effectLst>
                <a:outerShdw blurRad="177800" dist="190500" dir="738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pic>
            <p:nvPicPr>
              <p:cNvPr id="16" name="图形 15">
                <a:extLst>
                  <a:ext uri="{FF2B5EF4-FFF2-40B4-BE49-F238E27FC236}">
                    <a16:creationId xmlns:a16="http://schemas.microsoft.com/office/drawing/2014/main" id="{B921EA62-D14A-E966-991E-53D6A64F4A9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84411" y="1820156"/>
                <a:ext cx="540000" cy="540000"/>
              </a:xfrm>
              <a:prstGeom prst="rect">
                <a:avLst/>
              </a:prstGeom>
            </p:spPr>
          </p:pic>
        </p:grpSp>
        <p:sp>
          <p:nvSpPr>
            <p:cNvPr id="126" name="椭圆 125">
              <a:extLst>
                <a:ext uri="{FF2B5EF4-FFF2-40B4-BE49-F238E27FC236}">
                  <a16:creationId xmlns:a16="http://schemas.microsoft.com/office/drawing/2014/main" id="{B0FC5D04-CBA5-4D2B-FFA9-0795703B35E5}"/>
                </a:ext>
              </a:extLst>
            </p:cNvPr>
            <p:cNvSpPr>
              <a:spLocks noChangeAspect="1"/>
            </p:cNvSpPr>
            <p:nvPr/>
          </p:nvSpPr>
          <p:spPr>
            <a:xfrm>
              <a:off x="1550410" y="1586156"/>
              <a:ext cx="1008000" cy="1008000"/>
            </a:xfrm>
            <a:prstGeom prst="ellipse">
              <a:avLst/>
            </a:prstGeom>
            <a:noFill/>
            <a:ln>
              <a:gradFill flip="none" rotWithShape="1">
                <a:gsLst>
                  <a:gs pos="0">
                    <a:schemeClr val="accent3"/>
                  </a:gs>
                  <a:gs pos="80000">
                    <a:srgbClr val="67FFFF">
                      <a:alpha val="5000"/>
                    </a:srgbClr>
                  </a:gs>
                  <a:gs pos="100000">
                    <a:schemeClr val="accent3">
                      <a:alpha val="0"/>
                    </a:schemeClr>
                  </a:gs>
                </a:gsLst>
                <a:lin ang="2700000" scaled="1"/>
                <a:tileRect/>
              </a:gradFill>
            </a:ln>
            <a:effectLst>
              <a:outerShdw blurRad="177800" dist="190500" dir="738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grpSp>
      <p:grpSp>
        <p:nvGrpSpPr>
          <p:cNvPr id="134" name="组合 133">
            <a:extLst>
              <a:ext uri="{FF2B5EF4-FFF2-40B4-BE49-F238E27FC236}">
                <a16:creationId xmlns:a16="http://schemas.microsoft.com/office/drawing/2014/main" id="{CB1C526F-04AC-0D74-F594-DDA2A5E636F2}"/>
              </a:ext>
            </a:extLst>
          </p:cNvPr>
          <p:cNvGrpSpPr/>
          <p:nvPr/>
        </p:nvGrpSpPr>
        <p:grpSpPr>
          <a:xfrm>
            <a:off x="7045110" y="2928940"/>
            <a:ext cx="1008000" cy="1008000"/>
            <a:chOff x="6948859" y="2813440"/>
            <a:chExt cx="1008000" cy="1008000"/>
          </a:xfrm>
        </p:grpSpPr>
        <p:grpSp>
          <p:nvGrpSpPr>
            <p:cNvPr id="124" name="组合 123">
              <a:extLst>
                <a:ext uri="{FF2B5EF4-FFF2-40B4-BE49-F238E27FC236}">
                  <a16:creationId xmlns:a16="http://schemas.microsoft.com/office/drawing/2014/main" id="{220941D1-404C-21CE-F7D5-C34E6DF91D2D}"/>
                </a:ext>
              </a:extLst>
            </p:cNvPr>
            <p:cNvGrpSpPr/>
            <p:nvPr/>
          </p:nvGrpSpPr>
          <p:grpSpPr>
            <a:xfrm>
              <a:off x="7002859" y="2867440"/>
              <a:ext cx="900000" cy="900000"/>
              <a:chOff x="7002859" y="2867440"/>
              <a:chExt cx="900000" cy="900000"/>
            </a:xfrm>
          </p:grpSpPr>
          <p:sp>
            <p:nvSpPr>
              <p:cNvPr id="41" name="椭圆 40">
                <a:extLst>
                  <a:ext uri="{FF2B5EF4-FFF2-40B4-BE49-F238E27FC236}">
                    <a16:creationId xmlns:a16="http://schemas.microsoft.com/office/drawing/2014/main" id="{52AB356A-A386-713A-1A03-D9CA96A85D59}"/>
                  </a:ext>
                </a:extLst>
              </p:cNvPr>
              <p:cNvSpPr>
                <a:spLocks noChangeAspect="1"/>
              </p:cNvSpPr>
              <p:nvPr/>
            </p:nvSpPr>
            <p:spPr>
              <a:xfrm>
                <a:off x="7002859" y="2867440"/>
                <a:ext cx="900000" cy="900000"/>
              </a:xfrm>
              <a:prstGeom prst="ellipse">
                <a:avLst/>
              </a:prstGeom>
              <a:gradFill>
                <a:gsLst>
                  <a:gs pos="12000">
                    <a:schemeClr val="accent3"/>
                  </a:gs>
                  <a:gs pos="88000">
                    <a:schemeClr val="accent2"/>
                  </a:gs>
                </a:gsLst>
                <a:lin ang="2700000" scaled="1"/>
              </a:gradFill>
              <a:ln>
                <a:noFill/>
              </a:ln>
              <a:effectLst>
                <a:outerShdw blurRad="177800" dist="190500" dir="738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pic>
            <p:nvPicPr>
              <p:cNvPr id="123" name="图形 122">
                <a:extLst>
                  <a:ext uri="{FF2B5EF4-FFF2-40B4-BE49-F238E27FC236}">
                    <a16:creationId xmlns:a16="http://schemas.microsoft.com/office/drawing/2014/main" id="{CB06E5D8-7084-9CEB-E3F9-9487A8896FA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156579" y="2995760"/>
                <a:ext cx="684000" cy="684000"/>
              </a:xfrm>
              <a:prstGeom prst="rect">
                <a:avLst/>
              </a:prstGeom>
            </p:spPr>
          </p:pic>
        </p:grpSp>
        <p:sp>
          <p:nvSpPr>
            <p:cNvPr id="128" name="椭圆 127">
              <a:extLst>
                <a:ext uri="{FF2B5EF4-FFF2-40B4-BE49-F238E27FC236}">
                  <a16:creationId xmlns:a16="http://schemas.microsoft.com/office/drawing/2014/main" id="{9E8B61AA-65C6-34B9-8A6A-3AD5411DD9C8}"/>
                </a:ext>
              </a:extLst>
            </p:cNvPr>
            <p:cNvSpPr>
              <a:spLocks noChangeAspect="1"/>
            </p:cNvSpPr>
            <p:nvPr/>
          </p:nvSpPr>
          <p:spPr>
            <a:xfrm flipH="1">
              <a:off x="6948859" y="2813440"/>
              <a:ext cx="1008000" cy="1008000"/>
            </a:xfrm>
            <a:prstGeom prst="ellipse">
              <a:avLst/>
            </a:prstGeom>
            <a:noFill/>
            <a:ln>
              <a:gradFill flip="none" rotWithShape="1">
                <a:gsLst>
                  <a:gs pos="0">
                    <a:schemeClr val="accent3"/>
                  </a:gs>
                  <a:gs pos="80000">
                    <a:srgbClr val="67FFFF">
                      <a:alpha val="5000"/>
                    </a:srgbClr>
                  </a:gs>
                  <a:gs pos="100000">
                    <a:schemeClr val="accent3">
                      <a:alpha val="0"/>
                    </a:schemeClr>
                  </a:gs>
                </a:gsLst>
                <a:lin ang="2700000" scaled="1"/>
                <a:tileRect/>
              </a:gradFill>
            </a:ln>
            <a:effectLst>
              <a:outerShdw blurRad="177800" dist="190500" dir="738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grpSp>
      <p:grpSp>
        <p:nvGrpSpPr>
          <p:cNvPr id="135" name="组合 134">
            <a:extLst>
              <a:ext uri="{FF2B5EF4-FFF2-40B4-BE49-F238E27FC236}">
                <a16:creationId xmlns:a16="http://schemas.microsoft.com/office/drawing/2014/main" id="{C195AD13-E62D-74BE-A096-C8D307B1D2D5}"/>
              </a:ext>
            </a:extLst>
          </p:cNvPr>
          <p:cNvGrpSpPr/>
          <p:nvPr/>
        </p:nvGrpSpPr>
        <p:grpSpPr>
          <a:xfrm>
            <a:off x="4158913" y="2928940"/>
            <a:ext cx="1008000" cy="1008000"/>
            <a:chOff x="4245540" y="2826990"/>
            <a:chExt cx="1008000" cy="1008000"/>
          </a:xfrm>
        </p:grpSpPr>
        <p:grpSp>
          <p:nvGrpSpPr>
            <p:cNvPr id="21" name="组合 20">
              <a:extLst>
                <a:ext uri="{FF2B5EF4-FFF2-40B4-BE49-F238E27FC236}">
                  <a16:creationId xmlns:a16="http://schemas.microsoft.com/office/drawing/2014/main" id="{09B0E764-636B-9276-247A-6F855FA4C605}"/>
                </a:ext>
              </a:extLst>
            </p:cNvPr>
            <p:cNvGrpSpPr/>
            <p:nvPr/>
          </p:nvGrpSpPr>
          <p:grpSpPr>
            <a:xfrm>
              <a:off x="4299540" y="2880990"/>
              <a:ext cx="900000" cy="900000"/>
              <a:chOff x="4303635" y="2867440"/>
              <a:chExt cx="900000" cy="900000"/>
            </a:xfrm>
          </p:grpSpPr>
          <p:sp>
            <p:nvSpPr>
              <p:cNvPr id="43" name="椭圆 42">
                <a:extLst>
                  <a:ext uri="{FF2B5EF4-FFF2-40B4-BE49-F238E27FC236}">
                    <a16:creationId xmlns:a16="http://schemas.microsoft.com/office/drawing/2014/main" id="{8B403FEB-789E-F321-80D1-74FE98F16F74}"/>
                  </a:ext>
                </a:extLst>
              </p:cNvPr>
              <p:cNvSpPr>
                <a:spLocks noChangeAspect="1"/>
              </p:cNvSpPr>
              <p:nvPr/>
            </p:nvSpPr>
            <p:spPr>
              <a:xfrm>
                <a:off x="4303635" y="2867440"/>
                <a:ext cx="900000" cy="900000"/>
              </a:xfrm>
              <a:prstGeom prst="ellipse">
                <a:avLst/>
              </a:prstGeom>
              <a:gradFill>
                <a:gsLst>
                  <a:gs pos="12000">
                    <a:schemeClr val="accent3"/>
                  </a:gs>
                  <a:gs pos="88000">
                    <a:schemeClr val="accent2"/>
                  </a:gs>
                </a:gsLst>
                <a:lin ang="2700000" scaled="1"/>
              </a:gradFill>
              <a:ln>
                <a:noFill/>
              </a:ln>
              <a:effectLst>
                <a:outerShdw blurRad="177800" dist="190500" dir="738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pic>
            <p:nvPicPr>
              <p:cNvPr id="20" name="图形 19">
                <a:extLst>
                  <a:ext uri="{FF2B5EF4-FFF2-40B4-BE49-F238E27FC236}">
                    <a16:creationId xmlns:a16="http://schemas.microsoft.com/office/drawing/2014/main" id="{B0AD5B5A-3696-17AE-51D0-FD2EF413EDF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447635" y="3031760"/>
                <a:ext cx="612000" cy="612000"/>
              </a:xfrm>
              <a:prstGeom prst="rect">
                <a:avLst/>
              </a:prstGeom>
            </p:spPr>
          </p:pic>
        </p:grpSp>
        <p:sp>
          <p:nvSpPr>
            <p:cNvPr id="130" name="椭圆 129">
              <a:extLst>
                <a:ext uri="{FF2B5EF4-FFF2-40B4-BE49-F238E27FC236}">
                  <a16:creationId xmlns:a16="http://schemas.microsoft.com/office/drawing/2014/main" id="{7FCD2235-51A0-3A0C-486E-35EF0D3CB86C}"/>
                </a:ext>
              </a:extLst>
            </p:cNvPr>
            <p:cNvSpPr>
              <a:spLocks noChangeAspect="1"/>
            </p:cNvSpPr>
            <p:nvPr/>
          </p:nvSpPr>
          <p:spPr>
            <a:xfrm>
              <a:off x="4245540" y="2826990"/>
              <a:ext cx="1008000" cy="1008000"/>
            </a:xfrm>
            <a:prstGeom prst="ellipse">
              <a:avLst/>
            </a:prstGeom>
            <a:noFill/>
            <a:ln>
              <a:gradFill flip="none" rotWithShape="1">
                <a:gsLst>
                  <a:gs pos="0">
                    <a:schemeClr val="accent3"/>
                  </a:gs>
                  <a:gs pos="80000">
                    <a:srgbClr val="67FFFF">
                      <a:alpha val="5000"/>
                    </a:srgbClr>
                  </a:gs>
                  <a:gs pos="100000">
                    <a:schemeClr val="accent3">
                      <a:alpha val="0"/>
                    </a:schemeClr>
                  </a:gs>
                </a:gsLst>
                <a:lin ang="2700000" scaled="1"/>
                <a:tileRect/>
              </a:gradFill>
            </a:ln>
            <a:effectLst>
              <a:outerShdw blurRad="177800" dist="190500" dir="738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grpSp>
      <p:grpSp>
        <p:nvGrpSpPr>
          <p:cNvPr id="133" name="组合 132">
            <a:extLst>
              <a:ext uri="{FF2B5EF4-FFF2-40B4-BE49-F238E27FC236}">
                <a16:creationId xmlns:a16="http://schemas.microsoft.com/office/drawing/2014/main" id="{8A80A9BE-0F24-69EC-BFD6-827F0A8DFD96}"/>
              </a:ext>
            </a:extLst>
          </p:cNvPr>
          <p:cNvGrpSpPr/>
          <p:nvPr/>
        </p:nvGrpSpPr>
        <p:grpSpPr>
          <a:xfrm>
            <a:off x="9648084" y="1576862"/>
            <a:ext cx="1008000" cy="1008000"/>
            <a:chOff x="9648084" y="1576862"/>
            <a:chExt cx="1008000" cy="1008000"/>
          </a:xfrm>
        </p:grpSpPr>
        <p:grpSp>
          <p:nvGrpSpPr>
            <p:cNvPr id="17" name="组合 16">
              <a:extLst>
                <a:ext uri="{FF2B5EF4-FFF2-40B4-BE49-F238E27FC236}">
                  <a16:creationId xmlns:a16="http://schemas.microsoft.com/office/drawing/2014/main" id="{2F9A5ED6-D3F3-D4BC-64C5-1D02A3DDB1EB}"/>
                </a:ext>
              </a:extLst>
            </p:cNvPr>
            <p:cNvGrpSpPr/>
            <p:nvPr/>
          </p:nvGrpSpPr>
          <p:grpSpPr>
            <a:xfrm>
              <a:off x="9702084" y="1630862"/>
              <a:ext cx="900000" cy="900000"/>
              <a:chOff x="9702084" y="1640156"/>
              <a:chExt cx="900000" cy="900000"/>
            </a:xfrm>
          </p:grpSpPr>
          <p:sp>
            <p:nvSpPr>
              <p:cNvPr id="44" name="椭圆 43">
                <a:extLst>
                  <a:ext uri="{FF2B5EF4-FFF2-40B4-BE49-F238E27FC236}">
                    <a16:creationId xmlns:a16="http://schemas.microsoft.com/office/drawing/2014/main" id="{202B46FA-5268-4EF6-D7D1-FCF1BBE31A40}"/>
                  </a:ext>
                </a:extLst>
              </p:cNvPr>
              <p:cNvSpPr>
                <a:spLocks noChangeAspect="1"/>
              </p:cNvSpPr>
              <p:nvPr/>
            </p:nvSpPr>
            <p:spPr>
              <a:xfrm>
                <a:off x="9702084" y="1640156"/>
                <a:ext cx="900000" cy="900000"/>
              </a:xfrm>
              <a:prstGeom prst="ellipse">
                <a:avLst/>
              </a:prstGeom>
              <a:gradFill>
                <a:gsLst>
                  <a:gs pos="12000">
                    <a:schemeClr val="accent3"/>
                  </a:gs>
                  <a:gs pos="88000">
                    <a:schemeClr val="accent2"/>
                  </a:gs>
                </a:gsLst>
                <a:lin ang="2700000" scaled="1"/>
              </a:gradFill>
              <a:ln>
                <a:noFill/>
              </a:ln>
              <a:effectLst>
                <a:outerShdw blurRad="177800" dist="190500" dir="738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pic>
            <p:nvPicPr>
              <p:cNvPr id="10" name="图形 9">
                <a:extLst>
                  <a:ext uri="{FF2B5EF4-FFF2-40B4-BE49-F238E27FC236}">
                    <a16:creationId xmlns:a16="http://schemas.microsoft.com/office/drawing/2014/main" id="{1FFFEE7E-D2A8-D276-CD26-AF795B45D86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902404" y="1835396"/>
                <a:ext cx="540000" cy="540000"/>
              </a:xfrm>
              <a:prstGeom prst="rect">
                <a:avLst/>
              </a:prstGeom>
            </p:spPr>
          </p:pic>
        </p:grpSp>
        <p:sp>
          <p:nvSpPr>
            <p:cNvPr id="131" name="椭圆 130">
              <a:extLst>
                <a:ext uri="{FF2B5EF4-FFF2-40B4-BE49-F238E27FC236}">
                  <a16:creationId xmlns:a16="http://schemas.microsoft.com/office/drawing/2014/main" id="{6CF48FC7-C894-8D8C-6E99-AA0DD4B6C652}"/>
                </a:ext>
              </a:extLst>
            </p:cNvPr>
            <p:cNvSpPr>
              <a:spLocks noChangeAspect="1"/>
            </p:cNvSpPr>
            <p:nvPr/>
          </p:nvSpPr>
          <p:spPr>
            <a:xfrm flipH="1">
              <a:off x="9648084" y="1576862"/>
              <a:ext cx="1008000" cy="1008000"/>
            </a:xfrm>
            <a:prstGeom prst="ellipse">
              <a:avLst/>
            </a:prstGeom>
            <a:noFill/>
            <a:ln>
              <a:gradFill flip="none" rotWithShape="1">
                <a:gsLst>
                  <a:gs pos="0">
                    <a:schemeClr val="accent3"/>
                  </a:gs>
                  <a:gs pos="80000">
                    <a:srgbClr val="67FFFF">
                      <a:alpha val="5000"/>
                    </a:srgbClr>
                  </a:gs>
                  <a:gs pos="100000">
                    <a:schemeClr val="accent3">
                      <a:alpha val="0"/>
                    </a:schemeClr>
                  </a:gs>
                </a:gsLst>
                <a:lin ang="2700000" scaled="1"/>
                <a:tileRect/>
              </a:gradFill>
            </a:ln>
            <a:effectLst>
              <a:outerShdw blurRad="177800" dist="190500" dir="738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grpSp>
    </p:spTree>
    <p:extLst>
      <p:ext uri="{BB962C8B-B14F-4D97-AF65-F5344CB8AC3E}">
        <p14:creationId xmlns:p14="http://schemas.microsoft.com/office/powerpoint/2010/main" val="1614121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a:extLst>
              <a:ext uri="{FF2B5EF4-FFF2-40B4-BE49-F238E27FC236}">
                <a16:creationId xmlns:a16="http://schemas.microsoft.com/office/drawing/2014/main" id="{CA9F1A97-809C-913C-0C80-C6EE8AC04146}"/>
              </a:ext>
            </a:extLst>
          </p:cNvPr>
          <p:cNvSpPr txBox="1"/>
          <p:nvPr/>
        </p:nvSpPr>
        <p:spPr>
          <a:xfrm>
            <a:off x="6006199" y="1445127"/>
            <a:ext cx="5447882" cy="4410190"/>
          </a:xfrm>
          <a:prstGeom prst="rect">
            <a:avLst/>
          </a:prstGeom>
          <a:noFill/>
          <a:scene3d>
            <a:camera prst="perspectiveFront" fov="3600000"/>
            <a:lightRig rig="contrasting" dir="t"/>
          </a:scene3d>
          <a:sp3d/>
        </p:spPr>
        <p:txBody>
          <a:bodyPr wrap="square" rtlCol="0">
            <a:prstTxWarp prst="textPlain">
              <a:avLst>
                <a:gd name="adj" fmla="val 48786"/>
              </a:avLst>
            </a:prstTxWarp>
            <a:spAutoFit/>
            <a:sp3d extrusionH="127000"/>
          </a:bodyPr>
          <a:lstStyle/>
          <a:p>
            <a:pPr algn="ctr"/>
            <a:r>
              <a:rPr lang="en-US" altLang="zh-CN" sz="13800" i="1" spc="300" dirty="0">
                <a:ln w="12700">
                  <a:solidFill>
                    <a:schemeClr val="accent1"/>
                  </a:solidFill>
                </a:ln>
                <a:gradFill flip="none" rotWithShape="1">
                  <a:gsLst>
                    <a:gs pos="50000">
                      <a:schemeClr val="accent3"/>
                    </a:gs>
                    <a:gs pos="0">
                      <a:schemeClr val="accent3">
                        <a:lumMod val="40000"/>
                        <a:lumOff val="60000"/>
                      </a:schemeClr>
                    </a:gs>
                    <a:gs pos="100000">
                      <a:schemeClr val="accent2"/>
                    </a:gs>
                  </a:gsLst>
                  <a:lin ang="5400000" scaled="1"/>
                  <a:tileRect/>
                </a:gradFill>
                <a:latin typeface="思源黑体 CN Bold" panose="020B0800000000000000" pitchFamily="34" charset="-122"/>
                <a:ea typeface="思源黑体 CN Bold" panose="020B0800000000000000" pitchFamily="34" charset="-122"/>
              </a:rPr>
              <a:t>01</a:t>
            </a:r>
            <a:endParaRPr lang="zh-CN" altLang="en-US" sz="13800" i="1" spc="300" dirty="0" err="1">
              <a:ln w="12700">
                <a:solidFill>
                  <a:schemeClr val="accent1"/>
                </a:solidFill>
              </a:ln>
              <a:gradFill flip="none" rotWithShape="1">
                <a:gsLst>
                  <a:gs pos="50000">
                    <a:schemeClr val="accent3"/>
                  </a:gs>
                  <a:gs pos="0">
                    <a:schemeClr val="accent3">
                      <a:lumMod val="40000"/>
                      <a:lumOff val="60000"/>
                    </a:schemeClr>
                  </a:gs>
                  <a:gs pos="100000">
                    <a:schemeClr val="accent2"/>
                  </a:gs>
                </a:gsLst>
                <a:lin ang="5400000" scaled="1"/>
                <a:tileRect/>
              </a:gradFill>
              <a:latin typeface="思源黑体 CN Bold" panose="020B0800000000000000" pitchFamily="34" charset="-122"/>
              <a:ea typeface="思源黑体 CN Bold" panose="020B0800000000000000" pitchFamily="34" charset="-122"/>
            </a:endParaRPr>
          </a:p>
        </p:txBody>
      </p:sp>
      <p:sp>
        <p:nvSpPr>
          <p:cNvPr id="16" name="矩形 15">
            <a:extLst>
              <a:ext uri="{FF2B5EF4-FFF2-40B4-BE49-F238E27FC236}">
                <a16:creationId xmlns:a16="http://schemas.microsoft.com/office/drawing/2014/main" id="{1925B84C-FFC1-B070-1D43-20FA7FAECFE3}"/>
              </a:ext>
            </a:extLst>
          </p:cNvPr>
          <p:cNvSpPr/>
          <p:nvPr/>
        </p:nvSpPr>
        <p:spPr>
          <a:xfrm>
            <a:off x="5958140" y="3110222"/>
            <a:ext cx="5544000" cy="1080000"/>
          </a:xfrm>
          <a:prstGeom prst="rect">
            <a:avLst/>
          </a:prstGeom>
          <a:solidFill>
            <a:srgbClr val="010614"/>
          </a:soli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grpSp>
        <p:nvGrpSpPr>
          <p:cNvPr id="17" name="组合 16">
            <a:extLst>
              <a:ext uri="{FF2B5EF4-FFF2-40B4-BE49-F238E27FC236}">
                <a16:creationId xmlns:a16="http://schemas.microsoft.com/office/drawing/2014/main" id="{E4EE9D92-583B-3037-39CF-ACE589F609DD}"/>
              </a:ext>
            </a:extLst>
          </p:cNvPr>
          <p:cNvGrpSpPr/>
          <p:nvPr/>
        </p:nvGrpSpPr>
        <p:grpSpPr>
          <a:xfrm>
            <a:off x="6718488" y="3294612"/>
            <a:ext cx="4023304" cy="711220"/>
            <a:chOff x="7440572" y="5295559"/>
            <a:chExt cx="4023304" cy="711220"/>
          </a:xfrm>
        </p:grpSpPr>
        <p:sp>
          <p:nvSpPr>
            <p:cNvPr id="18" name="标题 1">
              <a:extLst>
                <a:ext uri="{FF2B5EF4-FFF2-40B4-BE49-F238E27FC236}">
                  <a16:creationId xmlns:a16="http://schemas.microsoft.com/office/drawing/2014/main" id="{66A2518E-259F-C3DA-B262-22C9726C08EC}"/>
                </a:ext>
              </a:extLst>
            </p:cNvPr>
            <p:cNvSpPr txBox="1">
              <a:spLocks/>
            </p:cNvSpPr>
            <p:nvPr/>
          </p:nvSpPr>
          <p:spPr>
            <a:xfrm>
              <a:off x="8196060" y="5295559"/>
              <a:ext cx="2512329" cy="711220"/>
            </a:xfrm>
            <a:prstGeom prst="rect">
              <a:avLst/>
            </a:prstGeom>
          </p:spPr>
          <p:txBody>
            <a:bodyPr wrap="square" anchor="ctr" anchorCtr="1">
              <a:spAutoFit/>
            </a:bodyPr>
            <a:lstStyle>
              <a:defPPr>
                <a:defRPr lang="zh-CN"/>
              </a:defPPr>
              <a:lvl1pPr>
                <a:lnSpc>
                  <a:spcPct val="120000"/>
                </a:lnSpc>
                <a:spcBef>
                  <a:spcPct val="0"/>
                </a:spcBef>
                <a:buNone/>
                <a:defRPr sz="2400" kern="2200">
                  <a:gradFill>
                    <a:gsLst>
                      <a:gs pos="12000">
                        <a:schemeClr val="accent1">
                          <a:lumMod val="90000"/>
                          <a:lumOff val="10000"/>
                        </a:schemeClr>
                      </a:gs>
                      <a:gs pos="88000">
                        <a:schemeClr val="accent2">
                          <a:lumMod val="90000"/>
                        </a:schemeClr>
                      </a:gs>
                    </a:gsLst>
                    <a:lin ang="4800000" scaled="0"/>
                  </a:gradFill>
                  <a:effectLst/>
                  <a:latin typeface="+mj-ea"/>
                  <a:ea typeface="+mj-ea"/>
                  <a:cs typeface="+mj-cs"/>
                </a:defRPr>
              </a:lvl1pPr>
            </a:lstStyle>
            <a:p>
              <a:pPr algn="ctr"/>
              <a:r>
                <a:rPr lang="zh-CN" altLang="en-US" sz="3600" spc="300" dirty="0">
                  <a:gradFill flip="none" rotWithShape="1">
                    <a:gsLst>
                      <a:gs pos="0">
                        <a:schemeClr val="accent2"/>
                      </a:gs>
                      <a:gs pos="100000">
                        <a:schemeClr val="accent3"/>
                      </a:gs>
                    </a:gsLst>
                    <a:lin ang="18900000" scaled="1"/>
                    <a:tileRect/>
                  </a:gradFill>
                </a:rPr>
                <a:t>工作业绩</a:t>
              </a:r>
            </a:p>
          </p:txBody>
        </p:sp>
        <p:grpSp>
          <p:nvGrpSpPr>
            <p:cNvPr id="19" name="组合 18">
              <a:extLst>
                <a:ext uri="{FF2B5EF4-FFF2-40B4-BE49-F238E27FC236}">
                  <a16:creationId xmlns:a16="http://schemas.microsoft.com/office/drawing/2014/main" id="{5FBB8212-636A-EC0F-2A95-DEF6114CB1C3}"/>
                </a:ext>
              </a:extLst>
            </p:cNvPr>
            <p:cNvGrpSpPr/>
            <p:nvPr/>
          </p:nvGrpSpPr>
          <p:grpSpPr>
            <a:xfrm>
              <a:off x="7440572" y="5546708"/>
              <a:ext cx="4023304" cy="208922"/>
              <a:chOff x="7501227" y="5648681"/>
              <a:chExt cx="4023304" cy="208922"/>
            </a:xfrm>
          </p:grpSpPr>
          <p:grpSp>
            <p:nvGrpSpPr>
              <p:cNvPr id="20" name="组合 19">
                <a:extLst>
                  <a:ext uri="{FF2B5EF4-FFF2-40B4-BE49-F238E27FC236}">
                    <a16:creationId xmlns:a16="http://schemas.microsoft.com/office/drawing/2014/main" id="{C3393650-5EDB-2C7E-E22C-A389CE7DE456}"/>
                  </a:ext>
                </a:extLst>
              </p:cNvPr>
              <p:cNvGrpSpPr/>
              <p:nvPr/>
            </p:nvGrpSpPr>
            <p:grpSpPr>
              <a:xfrm>
                <a:off x="11066251" y="5648681"/>
                <a:ext cx="458280" cy="208922"/>
                <a:chOff x="1863700" y="4808238"/>
                <a:chExt cx="539750" cy="246063"/>
              </a:xfrm>
            </p:grpSpPr>
            <p:sp>
              <p:nvSpPr>
                <p:cNvPr id="26" name="Freeform 30">
                  <a:extLst>
                    <a:ext uri="{FF2B5EF4-FFF2-40B4-BE49-F238E27FC236}">
                      <a16:creationId xmlns:a16="http://schemas.microsoft.com/office/drawing/2014/main" id="{6F17D800-7D95-F439-BDC8-5A89F12AA2D9}"/>
                    </a:ext>
                  </a:extLst>
                </p:cNvPr>
                <p:cNvSpPr>
                  <a:spLocks/>
                </p:cNvSpPr>
                <p:nvPr/>
              </p:nvSpPr>
              <p:spPr bwMode="auto">
                <a:xfrm>
                  <a:off x="1863700" y="4808238"/>
                  <a:ext cx="152400" cy="246063"/>
                </a:xfrm>
                <a:custGeom>
                  <a:avLst/>
                  <a:gdLst>
                    <a:gd name="T0" fmla="*/ 18 w 96"/>
                    <a:gd name="T1" fmla="*/ 0 h 155"/>
                    <a:gd name="T2" fmla="*/ 1 w 96"/>
                    <a:gd name="T3" fmla="*/ 18 h 155"/>
                    <a:gd name="T4" fmla="*/ 60 w 96"/>
                    <a:gd name="T5" fmla="*/ 77 h 155"/>
                    <a:gd name="T6" fmla="*/ 0 w 96"/>
                    <a:gd name="T7" fmla="*/ 138 h 155"/>
                    <a:gd name="T8" fmla="*/ 18 w 96"/>
                    <a:gd name="T9" fmla="*/ 155 h 155"/>
                    <a:gd name="T10" fmla="*/ 96 w 96"/>
                    <a:gd name="T11" fmla="*/ 77 h 155"/>
                    <a:gd name="T12" fmla="*/ 18 w 96"/>
                    <a:gd name="T13" fmla="*/ 0 h 155"/>
                  </a:gdLst>
                  <a:ahLst/>
                  <a:cxnLst>
                    <a:cxn ang="0">
                      <a:pos x="T0" y="T1"/>
                    </a:cxn>
                    <a:cxn ang="0">
                      <a:pos x="T2" y="T3"/>
                    </a:cxn>
                    <a:cxn ang="0">
                      <a:pos x="T4" y="T5"/>
                    </a:cxn>
                    <a:cxn ang="0">
                      <a:pos x="T6" y="T7"/>
                    </a:cxn>
                    <a:cxn ang="0">
                      <a:pos x="T8" y="T9"/>
                    </a:cxn>
                    <a:cxn ang="0">
                      <a:pos x="T10" y="T11"/>
                    </a:cxn>
                    <a:cxn ang="0">
                      <a:pos x="T12" y="T13"/>
                    </a:cxn>
                  </a:cxnLst>
                  <a:rect l="0" t="0" r="r" b="b"/>
                  <a:pathLst>
                    <a:path w="96" h="155">
                      <a:moveTo>
                        <a:pt x="18" y="0"/>
                      </a:moveTo>
                      <a:lnTo>
                        <a:pt x="1" y="18"/>
                      </a:lnTo>
                      <a:lnTo>
                        <a:pt x="60" y="77"/>
                      </a:lnTo>
                      <a:lnTo>
                        <a:pt x="0" y="138"/>
                      </a:lnTo>
                      <a:lnTo>
                        <a:pt x="18" y="155"/>
                      </a:lnTo>
                      <a:lnTo>
                        <a:pt x="96" y="77"/>
                      </a:lnTo>
                      <a:lnTo>
                        <a:pt x="18"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1">
                  <a:extLst>
                    <a:ext uri="{FF2B5EF4-FFF2-40B4-BE49-F238E27FC236}">
                      <a16:creationId xmlns:a16="http://schemas.microsoft.com/office/drawing/2014/main" id="{6762FA9E-7B0D-43B7-C6E4-5055B488DC6F}"/>
                    </a:ext>
                  </a:extLst>
                </p:cNvPr>
                <p:cNvSpPr>
                  <a:spLocks/>
                </p:cNvSpPr>
                <p:nvPr/>
              </p:nvSpPr>
              <p:spPr bwMode="auto">
                <a:xfrm>
                  <a:off x="2006575" y="4814588"/>
                  <a:ext cx="136525" cy="236538"/>
                </a:xfrm>
                <a:custGeom>
                  <a:avLst/>
                  <a:gdLst>
                    <a:gd name="T0" fmla="*/ 13 w 86"/>
                    <a:gd name="T1" fmla="*/ 0 h 149"/>
                    <a:gd name="T2" fmla="*/ 1 w 86"/>
                    <a:gd name="T3" fmla="*/ 11 h 149"/>
                    <a:gd name="T4" fmla="*/ 63 w 86"/>
                    <a:gd name="T5" fmla="*/ 73 h 149"/>
                    <a:gd name="T6" fmla="*/ 0 w 86"/>
                    <a:gd name="T7" fmla="*/ 136 h 149"/>
                    <a:gd name="T8" fmla="*/ 12 w 86"/>
                    <a:gd name="T9" fmla="*/ 149 h 149"/>
                    <a:gd name="T10" fmla="*/ 86 w 86"/>
                    <a:gd name="T11" fmla="*/ 73 h 149"/>
                    <a:gd name="T12" fmla="*/ 13 w 8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86" h="149">
                      <a:moveTo>
                        <a:pt x="13" y="0"/>
                      </a:moveTo>
                      <a:lnTo>
                        <a:pt x="1" y="11"/>
                      </a:lnTo>
                      <a:lnTo>
                        <a:pt x="63" y="73"/>
                      </a:lnTo>
                      <a:lnTo>
                        <a:pt x="0" y="136"/>
                      </a:lnTo>
                      <a:lnTo>
                        <a:pt x="12" y="149"/>
                      </a:lnTo>
                      <a:lnTo>
                        <a:pt x="86" y="73"/>
                      </a:lnTo>
                      <a:lnTo>
                        <a:pt x="13"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2">
                  <a:extLst>
                    <a:ext uri="{FF2B5EF4-FFF2-40B4-BE49-F238E27FC236}">
                      <a16:creationId xmlns:a16="http://schemas.microsoft.com/office/drawing/2014/main" id="{DF07EE48-8502-7990-7D0F-01CB40BA51D9}"/>
                    </a:ext>
                  </a:extLst>
                </p:cNvPr>
                <p:cNvSpPr>
                  <a:spLocks/>
                </p:cNvSpPr>
                <p:nvPr/>
              </p:nvSpPr>
              <p:spPr bwMode="auto">
                <a:xfrm>
                  <a:off x="2149450" y="4817763"/>
                  <a:ext cx="123825" cy="227013"/>
                </a:xfrm>
                <a:custGeom>
                  <a:avLst/>
                  <a:gdLst>
                    <a:gd name="T0" fmla="*/ 7 w 78"/>
                    <a:gd name="T1" fmla="*/ 0 h 143"/>
                    <a:gd name="T2" fmla="*/ 1 w 78"/>
                    <a:gd name="T3" fmla="*/ 7 h 143"/>
                    <a:gd name="T4" fmla="*/ 66 w 78"/>
                    <a:gd name="T5" fmla="*/ 71 h 143"/>
                    <a:gd name="T6" fmla="*/ 0 w 78"/>
                    <a:gd name="T7" fmla="*/ 138 h 143"/>
                    <a:gd name="T8" fmla="*/ 6 w 78"/>
                    <a:gd name="T9" fmla="*/ 143 h 143"/>
                    <a:gd name="T10" fmla="*/ 78 w 78"/>
                    <a:gd name="T11" fmla="*/ 71 h 143"/>
                    <a:gd name="T12" fmla="*/ 7 w 78"/>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78" h="143">
                      <a:moveTo>
                        <a:pt x="7" y="0"/>
                      </a:moveTo>
                      <a:lnTo>
                        <a:pt x="1" y="7"/>
                      </a:lnTo>
                      <a:lnTo>
                        <a:pt x="66" y="71"/>
                      </a:lnTo>
                      <a:lnTo>
                        <a:pt x="0" y="138"/>
                      </a:lnTo>
                      <a:lnTo>
                        <a:pt x="6" y="143"/>
                      </a:lnTo>
                      <a:lnTo>
                        <a:pt x="78" y="71"/>
                      </a:lnTo>
                      <a:lnTo>
                        <a:pt x="7"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3">
                  <a:extLst>
                    <a:ext uri="{FF2B5EF4-FFF2-40B4-BE49-F238E27FC236}">
                      <a16:creationId xmlns:a16="http://schemas.microsoft.com/office/drawing/2014/main" id="{F8227C5F-7C66-3311-A9A4-9DF1AEE008F8}"/>
                    </a:ext>
                  </a:extLst>
                </p:cNvPr>
                <p:cNvSpPr>
                  <a:spLocks/>
                </p:cNvSpPr>
                <p:nvPr/>
              </p:nvSpPr>
              <p:spPr bwMode="auto">
                <a:xfrm>
                  <a:off x="2290737" y="4822526"/>
                  <a:ext cx="112713" cy="219075"/>
                </a:xfrm>
                <a:custGeom>
                  <a:avLst/>
                  <a:gdLst>
                    <a:gd name="T0" fmla="*/ 2 w 71"/>
                    <a:gd name="T1" fmla="*/ 0 h 138"/>
                    <a:gd name="T2" fmla="*/ 1 w 71"/>
                    <a:gd name="T3" fmla="*/ 1 h 138"/>
                    <a:gd name="T4" fmla="*/ 69 w 71"/>
                    <a:gd name="T5" fmla="*/ 68 h 138"/>
                    <a:gd name="T6" fmla="*/ 0 w 71"/>
                    <a:gd name="T7" fmla="*/ 137 h 138"/>
                    <a:gd name="T8" fmla="*/ 1 w 71"/>
                    <a:gd name="T9" fmla="*/ 138 h 138"/>
                    <a:gd name="T10" fmla="*/ 71 w 71"/>
                    <a:gd name="T11" fmla="*/ 68 h 138"/>
                    <a:gd name="T12" fmla="*/ 2 w 71"/>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1" h="138">
                      <a:moveTo>
                        <a:pt x="2" y="0"/>
                      </a:moveTo>
                      <a:lnTo>
                        <a:pt x="1" y="1"/>
                      </a:lnTo>
                      <a:lnTo>
                        <a:pt x="69" y="68"/>
                      </a:lnTo>
                      <a:lnTo>
                        <a:pt x="0" y="137"/>
                      </a:lnTo>
                      <a:lnTo>
                        <a:pt x="1" y="138"/>
                      </a:lnTo>
                      <a:lnTo>
                        <a:pt x="71" y="68"/>
                      </a:ln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a:extLst>
                  <a:ext uri="{FF2B5EF4-FFF2-40B4-BE49-F238E27FC236}">
                    <a16:creationId xmlns:a16="http://schemas.microsoft.com/office/drawing/2014/main" id="{5FFA063C-BBF5-8D2A-66BE-E74BEC4E255C}"/>
                  </a:ext>
                </a:extLst>
              </p:cNvPr>
              <p:cNvGrpSpPr/>
              <p:nvPr/>
            </p:nvGrpSpPr>
            <p:grpSpPr>
              <a:xfrm flipH="1">
                <a:off x="7501227" y="5648681"/>
                <a:ext cx="458280" cy="208922"/>
                <a:chOff x="1863700" y="4808238"/>
                <a:chExt cx="539750" cy="246063"/>
              </a:xfrm>
            </p:grpSpPr>
            <p:sp>
              <p:nvSpPr>
                <p:cNvPr id="22" name="Freeform 30">
                  <a:extLst>
                    <a:ext uri="{FF2B5EF4-FFF2-40B4-BE49-F238E27FC236}">
                      <a16:creationId xmlns:a16="http://schemas.microsoft.com/office/drawing/2014/main" id="{ACA629AF-967C-78F9-4467-3D89CEF5F4D8}"/>
                    </a:ext>
                  </a:extLst>
                </p:cNvPr>
                <p:cNvSpPr>
                  <a:spLocks/>
                </p:cNvSpPr>
                <p:nvPr/>
              </p:nvSpPr>
              <p:spPr bwMode="auto">
                <a:xfrm>
                  <a:off x="1863700" y="4808238"/>
                  <a:ext cx="152400" cy="246063"/>
                </a:xfrm>
                <a:custGeom>
                  <a:avLst/>
                  <a:gdLst>
                    <a:gd name="T0" fmla="*/ 18 w 96"/>
                    <a:gd name="T1" fmla="*/ 0 h 155"/>
                    <a:gd name="T2" fmla="*/ 1 w 96"/>
                    <a:gd name="T3" fmla="*/ 18 h 155"/>
                    <a:gd name="T4" fmla="*/ 60 w 96"/>
                    <a:gd name="T5" fmla="*/ 77 h 155"/>
                    <a:gd name="T6" fmla="*/ 0 w 96"/>
                    <a:gd name="T7" fmla="*/ 138 h 155"/>
                    <a:gd name="T8" fmla="*/ 18 w 96"/>
                    <a:gd name="T9" fmla="*/ 155 h 155"/>
                    <a:gd name="T10" fmla="*/ 96 w 96"/>
                    <a:gd name="T11" fmla="*/ 77 h 155"/>
                    <a:gd name="T12" fmla="*/ 18 w 96"/>
                    <a:gd name="T13" fmla="*/ 0 h 155"/>
                  </a:gdLst>
                  <a:ahLst/>
                  <a:cxnLst>
                    <a:cxn ang="0">
                      <a:pos x="T0" y="T1"/>
                    </a:cxn>
                    <a:cxn ang="0">
                      <a:pos x="T2" y="T3"/>
                    </a:cxn>
                    <a:cxn ang="0">
                      <a:pos x="T4" y="T5"/>
                    </a:cxn>
                    <a:cxn ang="0">
                      <a:pos x="T6" y="T7"/>
                    </a:cxn>
                    <a:cxn ang="0">
                      <a:pos x="T8" y="T9"/>
                    </a:cxn>
                    <a:cxn ang="0">
                      <a:pos x="T10" y="T11"/>
                    </a:cxn>
                    <a:cxn ang="0">
                      <a:pos x="T12" y="T13"/>
                    </a:cxn>
                  </a:cxnLst>
                  <a:rect l="0" t="0" r="r" b="b"/>
                  <a:pathLst>
                    <a:path w="96" h="155">
                      <a:moveTo>
                        <a:pt x="18" y="0"/>
                      </a:moveTo>
                      <a:lnTo>
                        <a:pt x="1" y="18"/>
                      </a:lnTo>
                      <a:lnTo>
                        <a:pt x="60" y="77"/>
                      </a:lnTo>
                      <a:lnTo>
                        <a:pt x="0" y="138"/>
                      </a:lnTo>
                      <a:lnTo>
                        <a:pt x="18" y="155"/>
                      </a:lnTo>
                      <a:lnTo>
                        <a:pt x="96" y="77"/>
                      </a:lnTo>
                      <a:lnTo>
                        <a:pt x="18"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1">
                  <a:extLst>
                    <a:ext uri="{FF2B5EF4-FFF2-40B4-BE49-F238E27FC236}">
                      <a16:creationId xmlns:a16="http://schemas.microsoft.com/office/drawing/2014/main" id="{D6DAF70A-EAC9-3A99-9C91-2E514550E023}"/>
                    </a:ext>
                  </a:extLst>
                </p:cNvPr>
                <p:cNvSpPr>
                  <a:spLocks/>
                </p:cNvSpPr>
                <p:nvPr/>
              </p:nvSpPr>
              <p:spPr bwMode="auto">
                <a:xfrm>
                  <a:off x="2006575" y="4814588"/>
                  <a:ext cx="136525" cy="236538"/>
                </a:xfrm>
                <a:custGeom>
                  <a:avLst/>
                  <a:gdLst>
                    <a:gd name="T0" fmla="*/ 13 w 86"/>
                    <a:gd name="T1" fmla="*/ 0 h 149"/>
                    <a:gd name="T2" fmla="*/ 1 w 86"/>
                    <a:gd name="T3" fmla="*/ 11 h 149"/>
                    <a:gd name="T4" fmla="*/ 63 w 86"/>
                    <a:gd name="T5" fmla="*/ 73 h 149"/>
                    <a:gd name="T6" fmla="*/ 0 w 86"/>
                    <a:gd name="T7" fmla="*/ 136 h 149"/>
                    <a:gd name="T8" fmla="*/ 12 w 86"/>
                    <a:gd name="T9" fmla="*/ 149 h 149"/>
                    <a:gd name="T10" fmla="*/ 86 w 86"/>
                    <a:gd name="T11" fmla="*/ 73 h 149"/>
                    <a:gd name="T12" fmla="*/ 13 w 8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86" h="149">
                      <a:moveTo>
                        <a:pt x="13" y="0"/>
                      </a:moveTo>
                      <a:lnTo>
                        <a:pt x="1" y="11"/>
                      </a:lnTo>
                      <a:lnTo>
                        <a:pt x="63" y="73"/>
                      </a:lnTo>
                      <a:lnTo>
                        <a:pt x="0" y="136"/>
                      </a:lnTo>
                      <a:lnTo>
                        <a:pt x="12" y="149"/>
                      </a:lnTo>
                      <a:lnTo>
                        <a:pt x="86" y="73"/>
                      </a:lnTo>
                      <a:lnTo>
                        <a:pt x="13"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2">
                  <a:extLst>
                    <a:ext uri="{FF2B5EF4-FFF2-40B4-BE49-F238E27FC236}">
                      <a16:creationId xmlns:a16="http://schemas.microsoft.com/office/drawing/2014/main" id="{CDD68C61-41AF-4133-1641-3E9EE298F4AE}"/>
                    </a:ext>
                  </a:extLst>
                </p:cNvPr>
                <p:cNvSpPr>
                  <a:spLocks/>
                </p:cNvSpPr>
                <p:nvPr/>
              </p:nvSpPr>
              <p:spPr bwMode="auto">
                <a:xfrm>
                  <a:off x="2149450" y="4817763"/>
                  <a:ext cx="123825" cy="227013"/>
                </a:xfrm>
                <a:custGeom>
                  <a:avLst/>
                  <a:gdLst>
                    <a:gd name="T0" fmla="*/ 7 w 78"/>
                    <a:gd name="T1" fmla="*/ 0 h 143"/>
                    <a:gd name="T2" fmla="*/ 1 w 78"/>
                    <a:gd name="T3" fmla="*/ 7 h 143"/>
                    <a:gd name="T4" fmla="*/ 66 w 78"/>
                    <a:gd name="T5" fmla="*/ 71 h 143"/>
                    <a:gd name="T6" fmla="*/ 0 w 78"/>
                    <a:gd name="T7" fmla="*/ 138 h 143"/>
                    <a:gd name="T8" fmla="*/ 6 w 78"/>
                    <a:gd name="T9" fmla="*/ 143 h 143"/>
                    <a:gd name="T10" fmla="*/ 78 w 78"/>
                    <a:gd name="T11" fmla="*/ 71 h 143"/>
                    <a:gd name="T12" fmla="*/ 7 w 78"/>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78" h="143">
                      <a:moveTo>
                        <a:pt x="7" y="0"/>
                      </a:moveTo>
                      <a:lnTo>
                        <a:pt x="1" y="7"/>
                      </a:lnTo>
                      <a:lnTo>
                        <a:pt x="66" y="71"/>
                      </a:lnTo>
                      <a:lnTo>
                        <a:pt x="0" y="138"/>
                      </a:lnTo>
                      <a:lnTo>
                        <a:pt x="6" y="143"/>
                      </a:lnTo>
                      <a:lnTo>
                        <a:pt x="78" y="71"/>
                      </a:lnTo>
                      <a:lnTo>
                        <a:pt x="7"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3">
                  <a:extLst>
                    <a:ext uri="{FF2B5EF4-FFF2-40B4-BE49-F238E27FC236}">
                      <a16:creationId xmlns:a16="http://schemas.microsoft.com/office/drawing/2014/main" id="{3E6C58DD-2F45-B494-7B27-A8FEADBFB031}"/>
                    </a:ext>
                  </a:extLst>
                </p:cNvPr>
                <p:cNvSpPr>
                  <a:spLocks/>
                </p:cNvSpPr>
                <p:nvPr/>
              </p:nvSpPr>
              <p:spPr bwMode="auto">
                <a:xfrm>
                  <a:off x="2290737" y="4822526"/>
                  <a:ext cx="112713" cy="219075"/>
                </a:xfrm>
                <a:custGeom>
                  <a:avLst/>
                  <a:gdLst>
                    <a:gd name="T0" fmla="*/ 2 w 71"/>
                    <a:gd name="T1" fmla="*/ 0 h 138"/>
                    <a:gd name="T2" fmla="*/ 1 w 71"/>
                    <a:gd name="T3" fmla="*/ 1 h 138"/>
                    <a:gd name="T4" fmla="*/ 69 w 71"/>
                    <a:gd name="T5" fmla="*/ 68 h 138"/>
                    <a:gd name="T6" fmla="*/ 0 w 71"/>
                    <a:gd name="T7" fmla="*/ 137 h 138"/>
                    <a:gd name="T8" fmla="*/ 1 w 71"/>
                    <a:gd name="T9" fmla="*/ 138 h 138"/>
                    <a:gd name="T10" fmla="*/ 71 w 71"/>
                    <a:gd name="T11" fmla="*/ 68 h 138"/>
                    <a:gd name="T12" fmla="*/ 2 w 71"/>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1" h="138">
                      <a:moveTo>
                        <a:pt x="2" y="0"/>
                      </a:moveTo>
                      <a:lnTo>
                        <a:pt x="1" y="1"/>
                      </a:lnTo>
                      <a:lnTo>
                        <a:pt x="69" y="68"/>
                      </a:lnTo>
                      <a:lnTo>
                        <a:pt x="0" y="137"/>
                      </a:lnTo>
                      <a:lnTo>
                        <a:pt x="1" y="138"/>
                      </a:lnTo>
                      <a:lnTo>
                        <a:pt x="71" y="68"/>
                      </a:ln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Tree>
    <p:extLst>
      <p:ext uri="{BB962C8B-B14F-4D97-AF65-F5344CB8AC3E}">
        <p14:creationId xmlns:p14="http://schemas.microsoft.com/office/powerpoint/2010/main" val="28985069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文本占位符 4">
            <a:extLst>
              <a:ext uri="{FF2B5EF4-FFF2-40B4-BE49-F238E27FC236}">
                <a16:creationId xmlns:a16="http://schemas.microsoft.com/office/drawing/2014/main" id="{C78B5AD3-1971-CF16-9A35-43A40D474703}"/>
              </a:ext>
            </a:extLst>
          </p:cNvPr>
          <p:cNvSpPr txBox="1">
            <a:spLocks/>
          </p:cNvSpPr>
          <p:nvPr/>
        </p:nvSpPr>
        <p:spPr>
          <a:xfrm>
            <a:off x="1116558" y="202441"/>
            <a:ext cx="2402840" cy="584327"/>
          </a:xfrm>
          <a:prstGeom prst="rect">
            <a:avLst/>
          </a:prstGeom>
        </p:spPr>
        <p:txBody>
          <a:bodyPr wrap="square"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zh-CN" altLang="en-US" sz="2800" kern="2200" dirty="0" smtClean="0">
                <a:solidFill>
                  <a:schemeClr val="accent3"/>
                </a:solidFill>
                <a:effectLst/>
                <a:latin typeface="+mj-ea"/>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143000" indent="0" algn="l" defTabSz="914400" rtl="0" eaLnBrk="1" latinLnBrk="0" hangingPunct="1">
              <a:lnSpc>
                <a:spcPct val="90000"/>
              </a:lnSpc>
              <a:spcBef>
                <a:spcPts val="500"/>
              </a:spcBef>
              <a:buFont typeface="Arial" panose="020B0604020202020204" pitchFamily="34" charset="0"/>
              <a:buNone/>
              <a:defRPr lang="zh-CN" altLang="en-US" sz="1800" kern="1200" dirty="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20000"/>
              </a:lnSpc>
              <a:spcBef>
                <a:spcPct val="0"/>
              </a:spcBef>
              <a:buFont typeface="Arial" panose="020B0604020202020204" pitchFamily="34" charset="0"/>
              <a:buNone/>
            </a:pPr>
            <a:r>
              <a:rPr lang="zh-CN" altLang="en-US" dirty="0"/>
              <a:t>工作业绩</a:t>
            </a:r>
          </a:p>
        </p:txBody>
      </p:sp>
      <p:sp>
        <p:nvSpPr>
          <p:cNvPr id="26" name="矩形 25">
            <a:extLst>
              <a:ext uri="{FF2B5EF4-FFF2-40B4-BE49-F238E27FC236}">
                <a16:creationId xmlns:a16="http://schemas.microsoft.com/office/drawing/2014/main" id="{BAEE4DCF-CE76-9CF3-E348-623887EBCC90}"/>
              </a:ext>
            </a:extLst>
          </p:cNvPr>
          <p:cNvSpPr/>
          <p:nvPr/>
        </p:nvSpPr>
        <p:spPr>
          <a:xfrm>
            <a:off x="874713" y="1351598"/>
            <a:ext cx="2516131" cy="4932362"/>
          </a:xfrm>
          <a:prstGeom prst="rect">
            <a:avLst/>
          </a:prstGeom>
          <a:gradFill flip="none" rotWithShape="1">
            <a:gsLst>
              <a:gs pos="90000">
                <a:schemeClr val="accent3">
                  <a:alpha val="0"/>
                </a:schemeClr>
              </a:gs>
              <a:gs pos="0">
                <a:schemeClr val="accent2">
                  <a:alpha val="7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E6206414-9A93-A8AE-393F-35B770C62CCB}"/>
              </a:ext>
            </a:extLst>
          </p:cNvPr>
          <p:cNvSpPr/>
          <p:nvPr/>
        </p:nvSpPr>
        <p:spPr>
          <a:xfrm>
            <a:off x="3516861" y="1351598"/>
            <a:ext cx="2516131" cy="4932362"/>
          </a:xfrm>
          <a:prstGeom prst="rect">
            <a:avLst/>
          </a:prstGeom>
          <a:gradFill flip="none" rotWithShape="1">
            <a:gsLst>
              <a:gs pos="90000">
                <a:schemeClr val="accent3">
                  <a:alpha val="0"/>
                </a:schemeClr>
              </a:gs>
              <a:gs pos="0">
                <a:schemeClr val="accent2">
                  <a:alpha val="7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C20F398A-E3CB-6628-714C-1163AAF87FDD}"/>
              </a:ext>
            </a:extLst>
          </p:cNvPr>
          <p:cNvSpPr/>
          <p:nvPr/>
        </p:nvSpPr>
        <p:spPr>
          <a:xfrm>
            <a:off x="6159009" y="1351598"/>
            <a:ext cx="2516131" cy="4932362"/>
          </a:xfrm>
          <a:prstGeom prst="rect">
            <a:avLst/>
          </a:prstGeom>
          <a:gradFill flip="none" rotWithShape="1">
            <a:gsLst>
              <a:gs pos="90000">
                <a:schemeClr val="accent3">
                  <a:alpha val="0"/>
                </a:schemeClr>
              </a:gs>
              <a:gs pos="0">
                <a:schemeClr val="accent2">
                  <a:alpha val="7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C9373EEC-7D71-6407-807C-F50054F9AC98}"/>
              </a:ext>
            </a:extLst>
          </p:cNvPr>
          <p:cNvSpPr/>
          <p:nvPr/>
        </p:nvSpPr>
        <p:spPr>
          <a:xfrm>
            <a:off x="8801157" y="1351598"/>
            <a:ext cx="2516131" cy="4932362"/>
          </a:xfrm>
          <a:prstGeom prst="rect">
            <a:avLst/>
          </a:prstGeom>
          <a:gradFill flip="none" rotWithShape="1">
            <a:gsLst>
              <a:gs pos="90000">
                <a:schemeClr val="accent3">
                  <a:alpha val="0"/>
                </a:schemeClr>
              </a:gs>
              <a:gs pos="0">
                <a:schemeClr val="accent2">
                  <a:alpha val="7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7B6F4585-9C52-7DC4-1046-AAFA1C31EB7B}"/>
              </a:ext>
            </a:extLst>
          </p:cNvPr>
          <p:cNvSpPr/>
          <p:nvPr/>
        </p:nvSpPr>
        <p:spPr>
          <a:xfrm>
            <a:off x="874713" y="1351598"/>
            <a:ext cx="2516131" cy="3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F64315E4-695B-4CD2-DC54-987FA5117B26}"/>
              </a:ext>
            </a:extLst>
          </p:cNvPr>
          <p:cNvSpPr/>
          <p:nvPr/>
        </p:nvSpPr>
        <p:spPr>
          <a:xfrm>
            <a:off x="3516861" y="1351598"/>
            <a:ext cx="2516131" cy="3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70D0EAC3-9EEF-849E-F240-BAE15FC3A933}"/>
              </a:ext>
            </a:extLst>
          </p:cNvPr>
          <p:cNvSpPr/>
          <p:nvPr/>
        </p:nvSpPr>
        <p:spPr>
          <a:xfrm>
            <a:off x="6159009" y="1351598"/>
            <a:ext cx="2516131" cy="3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1462FD0D-8594-FB6B-993F-9A3DF193CACB}"/>
              </a:ext>
            </a:extLst>
          </p:cNvPr>
          <p:cNvSpPr/>
          <p:nvPr/>
        </p:nvSpPr>
        <p:spPr>
          <a:xfrm>
            <a:off x="8801157" y="1351598"/>
            <a:ext cx="2516131" cy="3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a16="http://schemas.microsoft.com/office/drawing/2014/main" id="{5CC74CC0-34CF-8EF2-B5B2-E94D9516CE30}"/>
              </a:ext>
            </a:extLst>
          </p:cNvPr>
          <p:cNvPicPr>
            <a:picLocks noChangeAspect="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193721" y="2170782"/>
            <a:ext cx="2147462" cy="509096"/>
          </a:xfrm>
          <a:prstGeom prst="rect">
            <a:avLst/>
          </a:prstGeom>
        </p:spPr>
      </p:pic>
      <p:grpSp>
        <p:nvGrpSpPr>
          <p:cNvPr id="7" name="组合 6">
            <a:extLst>
              <a:ext uri="{FF2B5EF4-FFF2-40B4-BE49-F238E27FC236}">
                <a16:creationId xmlns:a16="http://schemas.microsoft.com/office/drawing/2014/main" id="{D47D66AD-816E-0FB7-114C-29D5A40488E2}"/>
              </a:ext>
            </a:extLst>
          </p:cNvPr>
          <p:cNvGrpSpPr/>
          <p:nvPr/>
        </p:nvGrpSpPr>
        <p:grpSpPr>
          <a:xfrm>
            <a:off x="9069222" y="1682803"/>
            <a:ext cx="1980000" cy="3030554"/>
            <a:chOff x="21120691" y="1004017"/>
            <a:chExt cx="1980000" cy="3030554"/>
          </a:xfrm>
        </p:grpSpPr>
        <p:sp>
          <p:nvSpPr>
            <p:cNvPr id="88" name="矩形 87">
              <a:extLst>
                <a:ext uri="{FF2B5EF4-FFF2-40B4-BE49-F238E27FC236}">
                  <a16:creationId xmlns:a16="http://schemas.microsoft.com/office/drawing/2014/main" id="{C21E2751-8C21-1A35-4787-CA9D040C2EA0}"/>
                </a:ext>
              </a:extLst>
            </p:cNvPr>
            <p:cNvSpPr/>
            <p:nvPr/>
          </p:nvSpPr>
          <p:spPr>
            <a:xfrm>
              <a:off x="21246691" y="1004017"/>
              <a:ext cx="1728000" cy="1728000"/>
            </a:xfrm>
            <a:prstGeom prst="rect">
              <a:avLst/>
            </a:prstGeom>
            <a:blipFill dpi="0" rotWithShape="1">
              <a:blip r:embed="rId3">
                <a:alphaModFix amt="60000"/>
                <a:duotone>
                  <a:prstClr val="black"/>
                  <a:schemeClr val="accent2">
                    <a:tint val="45000"/>
                    <a:satMod val="400000"/>
                  </a:schemeClr>
                </a:duotone>
              </a:blip>
              <a:srcRect/>
              <a:tile tx="0" ty="0" sx="100000" sy="100000" flip="none" algn="ctr"/>
            </a:blip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44" name="文本框 37">
              <a:extLst>
                <a:ext uri="{FF2B5EF4-FFF2-40B4-BE49-F238E27FC236}">
                  <a16:creationId xmlns:a16="http://schemas.microsoft.com/office/drawing/2014/main" id="{0478624E-E3D6-A7C4-ED72-D120A332CB9A}"/>
                </a:ext>
              </a:extLst>
            </p:cNvPr>
            <p:cNvSpPr txBox="1"/>
            <p:nvPr/>
          </p:nvSpPr>
          <p:spPr>
            <a:xfrm flipH="1">
              <a:off x="21556693" y="2556935"/>
              <a:ext cx="1107996" cy="461665"/>
            </a:xfrm>
            <a:prstGeom prst="rect">
              <a:avLst/>
            </a:prstGeom>
            <a:noFill/>
          </p:spPr>
          <p:txBody>
            <a:bodyPr wrap="none" rtlCol="0">
              <a:spAutoFit/>
            </a:bodyPr>
            <a:lstStyle>
              <a:defPPr>
                <a:defRPr lang="zh-CN"/>
              </a:defPPr>
              <a:lvl1pPr defTabSz="1219170">
                <a:defRPr sz="2400">
                  <a:gradFill flip="none" rotWithShape="1">
                    <a:gsLst>
                      <a:gs pos="0">
                        <a:schemeClr val="accent1"/>
                      </a:gs>
                      <a:gs pos="100000">
                        <a:schemeClr val="accent2"/>
                      </a:gs>
                    </a:gsLst>
                    <a:lin ang="0" scaled="1"/>
                    <a:tileRect/>
                  </a:gradFill>
                  <a:latin typeface="+mj-ea"/>
                  <a:ea typeface="+mj-ea"/>
                </a:defRPr>
              </a:lvl1pPr>
            </a:lstStyle>
            <a:p>
              <a:pPr algn="ctr"/>
              <a:r>
                <a:rPr lang="zh-CN" altLang="en-US" dirty="0">
                  <a:solidFill>
                    <a:schemeClr val="accent3"/>
                  </a:solidFill>
                </a:rPr>
                <a:t>对个人</a:t>
              </a:r>
            </a:p>
          </p:txBody>
        </p:sp>
        <p:sp>
          <p:nvSpPr>
            <p:cNvPr id="45" name="矩形 44">
              <a:extLst>
                <a:ext uri="{FF2B5EF4-FFF2-40B4-BE49-F238E27FC236}">
                  <a16:creationId xmlns:a16="http://schemas.microsoft.com/office/drawing/2014/main" id="{DEDFA160-A753-D4BA-F7EF-AB4D9218E93B}"/>
                </a:ext>
              </a:extLst>
            </p:cNvPr>
            <p:cNvSpPr/>
            <p:nvPr/>
          </p:nvSpPr>
          <p:spPr>
            <a:xfrm>
              <a:off x="21120691" y="3070140"/>
              <a:ext cx="1980000" cy="964431"/>
            </a:xfrm>
            <a:prstGeom prst="rect">
              <a:avLst/>
            </a:prstGeom>
          </p:spPr>
          <p:txBody>
            <a:bodyPr wrap="none">
              <a:spAutoFit/>
            </a:bodyPr>
            <a:lstStyle/>
            <a:p>
              <a:pPr marL="285750" indent="-285750" algn="ctr">
                <a:lnSpc>
                  <a:spcPct val="120000"/>
                </a:lnSpc>
                <a:buFont typeface="Arial" panose="020B0604020202020204" pitchFamily="34" charset="0"/>
                <a:buChar char="•"/>
              </a:pPr>
              <a:r>
                <a:rPr lang="zh-CN" altLang="en-US" sz="1600" dirty="0">
                  <a:solidFill>
                    <a:schemeClr val="accent3">
                      <a:lumMod val="20000"/>
                      <a:lumOff val="80000"/>
                    </a:schemeClr>
                  </a:solidFill>
                  <a:latin typeface="+mn-ea"/>
                </a:rPr>
                <a:t>这里写正文。</a:t>
              </a:r>
              <a:endParaRPr lang="en-US" altLang="zh-CN" sz="1600" dirty="0">
                <a:solidFill>
                  <a:schemeClr val="accent3">
                    <a:lumMod val="20000"/>
                    <a:lumOff val="80000"/>
                  </a:schemeClr>
                </a:solidFill>
                <a:latin typeface="+mn-ea"/>
              </a:endParaRPr>
            </a:p>
            <a:p>
              <a:pPr marL="285750" indent="-285750" algn="ctr">
                <a:lnSpc>
                  <a:spcPct val="120000"/>
                </a:lnSpc>
                <a:buFont typeface="Arial" panose="020B0604020202020204" pitchFamily="34" charset="0"/>
                <a:buChar char="•"/>
              </a:pPr>
              <a:r>
                <a:rPr lang="zh-CN" altLang="en-US" sz="1600" dirty="0">
                  <a:solidFill>
                    <a:schemeClr val="accent3">
                      <a:lumMod val="20000"/>
                      <a:lumOff val="80000"/>
                    </a:schemeClr>
                  </a:solidFill>
                  <a:latin typeface="+mn-ea"/>
                </a:rPr>
                <a:t>这里写正文。</a:t>
              </a:r>
            </a:p>
            <a:p>
              <a:pPr marL="285750" indent="-285750" algn="ctr">
                <a:lnSpc>
                  <a:spcPct val="120000"/>
                </a:lnSpc>
                <a:buFont typeface="Arial" panose="020B0604020202020204" pitchFamily="34" charset="0"/>
                <a:buChar char="•"/>
              </a:pPr>
              <a:r>
                <a:rPr lang="zh-CN" altLang="en-US" sz="1600" dirty="0">
                  <a:solidFill>
                    <a:schemeClr val="accent3">
                      <a:lumMod val="20000"/>
                      <a:lumOff val="80000"/>
                    </a:schemeClr>
                  </a:solidFill>
                  <a:latin typeface="+mn-ea"/>
                </a:rPr>
                <a:t>这里写正文。</a:t>
              </a:r>
            </a:p>
          </p:txBody>
        </p:sp>
        <p:pic>
          <p:nvPicPr>
            <p:cNvPr id="84" name="图形 83">
              <a:extLst>
                <a:ext uri="{FF2B5EF4-FFF2-40B4-BE49-F238E27FC236}">
                  <a16:creationId xmlns:a16="http://schemas.microsoft.com/office/drawing/2014/main" id="{3CD0962C-8F2E-4843-9965-539290C0D35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1812092" y="1426716"/>
              <a:ext cx="648000" cy="648000"/>
            </a:xfrm>
            <a:prstGeom prst="rect">
              <a:avLst/>
            </a:prstGeom>
          </p:spPr>
        </p:pic>
      </p:grpSp>
      <p:grpSp>
        <p:nvGrpSpPr>
          <p:cNvPr id="5" name="组合 4">
            <a:extLst>
              <a:ext uri="{FF2B5EF4-FFF2-40B4-BE49-F238E27FC236}">
                <a16:creationId xmlns:a16="http://schemas.microsoft.com/office/drawing/2014/main" id="{247AF370-2C9F-4033-416A-03788CA695AC}"/>
              </a:ext>
            </a:extLst>
          </p:cNvPr>
          <p:cNvGrpSpPr/>
          <p:nvPr/>
        </p:nvGrpSpPr>
        <p:grpSpPr>
          <a:xfrm>
            <a:off x="3784926" y="1682803"/>
            <a:ext cx="1980000" cy="2972974"/>
            <a:chOff x="15700758" y="614550"/>
            <a:chExt cx="1980000" cy="2972974"/>
          </a:xfrm>
        </p:grpSpPr>
        <p:sp>
          <p:nvSpPr>
            <p:cNvPr id="90" name="矩形 89">
              <a:extLst>
                <a:ext uri="{FF2B5EF4-FFF2-40B4-BE49-F238E27FC236}">
                  <a16:creationId xmlns:a16="http://schemas.microsoft.com/office/drawing/2014/main" id="{5F625495-EE85-EED4-6253-B18F681AF167}"/>
                </a:ext>
              </a:extLst>
            </p:cNvPr>
            <p:cNvSpPr/>
            <p:nvPr/>
          </p:nvSpPr>
          <p:spPr>
            <a:xfrm>
              <a:off x="15816792" y="614550"/>
              <a:ext cx="1728000" cy="1728000"/>
            </a:xfrm>
            <a:prstGeom prst="rect">
              <a:avLst/>
            </a:prstGeom>
            <a:blipFill dpi="0" rotWithShape="1">
              <a:blip r:embed="rId3">
                <a:alphaModFix amt="60000"/>
                <a:duotone>
                  <a:prstClr val="black"/>
                  <a:schemeClr val="accent2">
                    <a:tint val="45000"/>
                    <a:satMod val="400000"/>
                  </a:schemeClr>
                </a:duotone>
              </a:blip>
              <a:srcRect/>
              <a:tile tx="0" ty="0" sx="100000" sy="100000" flip="none" algn="ctr"/>
            </a:blip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4" name="文本框 34">
              <a:extLst>
                <a:ext uri="{FF2B5EF4-FFF2-40B4-BE49-F238E27FC236}">
                  <a16:creationId xmlns:a16="http://schemas.microsoft.com/office/drawing/2014/main" id="{BE382A35-C239-F631-07BA-1C77BB257C63}"/>
                </a:ext>
              </a:extLst>
            </p:cNvPr>
            <p:cNvSpPr txBox="1"/>
            <p:nvPr/>
          </p:nvSpPr>
          <p:spPr>
            <a:xfrm>
              <a:off x="16136760" y="2032886"/>
              <a:ext cx="1107996" cy="461665"/>
            </a:xfrm>
            <a:prstGeom prst="rect">
              <a:avLst/>
            </a:prstGeom>
            <a:noFill/>
          </p:spPr>
          <p:txBody>
            <a:bodyPr wrap="none" rtlCol="0">
              <a:spAutoFit/>
            </a:bodyPr>
            <a:lstStyle>
              <a:defPPr>
                <a:defRPr lang="zh-CN"/>
              </a:defPPr>
              <a:lvl1pPr defTabSz="1219170">
                <a:defRPr sz="2400">
                  <a:gradFill flip="none" rotWithShape="1">
                    <a:gsLst>
                      <a:gs pos="0">
                        <a:schemeClr val="accent1"/>
                      </a:gs>
                      <a:gs pos="100000">
                        <a:schemeClr val="accent2"/>
                      </a:gs>
                    </a:gsLst>
                    <a:lin ang="0" scaled="1"/>
                    <a:tileRect/>
                  </a:gradFill>
                  <a:latin typeface="+mj-ea"/>
                  <a:ea typeface="+mj-ea"/>
                </a:defRPr>
              </a:lvl1pPr>
            </a:lstStyle>
            <a:p>
              <a:r>
                <a:rPr lang="zh-CN" altLang="en-US" dirty="0">
                  <a:solidFill>
                    <a:schemeClr val="accent3"/>
                  </a:solidFill>
                </a:rPr>
                <a:t>对公司</a:t>
              </a:r>
            </a:p>
          </p:txBody>
        </p:sp>
        <p:sp>
          <p:nvSpPr>
            <p:cNvPr id="15" name="矩形 14">
              <a:extLst>
                <a:ext uri="{FF2B5EF4-FFF2-40B4-BE49-F238E27FC236}">
                  <a16:creationId xmlns:a16="http://schemas.microsoft.com/office/drawing/2014/main" id="{DF35B67E-000C-DC2A-F31F-9C47D778866E}"/>
                </a:ext>
              </a:extLst>
            </p:cNvPr>
            <p:cNvSpPr/>
            <p:nvPr/>
          </p:nvSpPr>
          <p:spPr>
            <a:xfrm>
              <a:off x="15700758" y="2623093"/>
              <a:ext cx="1980000" cy="964431"/>
            </a:xfrm>
            <a:prstGeom prst="rect">
              <a:avLst/>
            </a:prstGeom>
          </p:spPr>
          <p:txBody>
            <a:bodyPr wrap="none">
              <a:spAutoFit/>
            </a:bodyPr>
            <a:lstStyle/>
            <a:p>
              <a:pPr marL="285750" indent="-285750" algn="ctr">
                <a:lnSpc>
                  <a:spcPct val="120000"/>
                </a:lnSpc>
                <a:buFont typeface="Arial" panose="020B0604020202020204" pitchFamily="34" charset="0"/>
                <a:buChar char="•"/>
              </a:pPr>
              <a:r>
                <a:rPr lang="zh-CN" altLang="en-US" sz="1600" dirty="0">
                  <a:solidFill>
                    <a:schemeClr val="accent3">
                      <a:lumMod val="20000"/>
                      <a:lumOff val="80000"/>
                    </a:schemeClr>
                  </a:solidFill>
                  <a:latin typeface="+mn-ea"/>
                </a:rPr>
                <a:t>这里写正文。</a:t>
              </a:r>
              <a:endParaRPr lang="en-US" altLang="zh-CN" sz="1600" dirty="0">
                <a:solidFill>
                  <a:schemeClr val="accent3">
                    <a:lumMod val="20000"/>
                    <a:lumOff val="80000"/>
                  </a:schemeClr>
                </a:solidFill>
                <a:latin typeface="+mn-ea"/>
              </a:endParaRPr>
            </a:p>
            <a:p>
              <a:pPr marL="285750" indent="-285750" algn="ctr">
                <a:lnSpc>
                  <a:spcPct val="120000"/>
                </a:lnSpc>
                <a:buFont typeface="Arial" panose="020B0604020202020204" pitchFamily="34" charset="0"/>
                <a:buChar char="•"/>
              </a:pPr>
              <a:r>
                <a:rPr lang="zh-CN" altLang="en-US" sz="1600" dirty="0">
                  <a:solidFill>
                    <a:schemeClr val="accent3">
                      <a:lumMod val="20000"/>
                      <a:lumOff val="80000"/>
                    </a:schemeClr>
                  </a:solidFill>
                  <a:latin typeface="+mn-ea"/>
                </a:rPr>
                <a:t>这里写正文。</a:t>
              </a:r>
            </a:p>
            <a:p>
              <a:pPr marL="285750" indent="-285750" algn="ctr">
                <a:lnSpc>
                  <a:spcPct val="120000"/>
                </a:lnSpc>
                <a:buFont typeface="Arial" panose="020B0604020202020204" pitchFamily="34" charset="0"/>
                <a:buChar char="•"/>
              </a:pPr>
              <a:r>
                <a:rPr lang="zh-CN" altLang="en-US" sz="1600" dirty="0">
                  <a:solidFill>
                    <a:schemeClr val="accent3">
                      <a:lumMod val="20000"/>
                      <a:lumOff val="80000"/>
                    </a:schemeClr>
                  </a:solidFill>
                  <a:latin typeface="+mn-ea"/>
                </a:rPr>
                <a:t>这里写正文。</a:t>
              </a:r>
            </a:p>
          </p:txBody>
        </p:sp>
        <p:pic>
          <p:nvPicPr>
            <p:cNvPr id="76" name="图形 75">
              <a:extLst>
                <a:ext uri="{FF2B5EF4-FFF2-40B4-BE49-F238E27FC236}">
                  <a16:creationId xmlns:a16="http://schemas.microsoft.com/office/drawing/2014/main" id="{CA9EE6E7-46FB-E78F-38FA-F8BDDC703BB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6369258" y="971637"/>
              <a:ext cx="720000" cy="720000"/>
            </a:xfrm>
            <a:prstGeom prst="rect">
              <a:avLst/>
            </a:prstGeom>
          </p:spPr>
        </p:pic>
      </p:grpSp>
      <p:grpSp>
        <p:nvGrpSpPr>
          <p:cNvPr id="6" name="组合 5">
            <a:extLst>
              <a:ext uri="{FF2B5EF4-FFF2-40B4-BE49-F238E27FC236}">
                <a16:creationId xmlns:a16="http://schemas.microsoft.com/office/drawing/2014/main" id="{C3DF0C06-6266-5715-D122-47CD0E2C18D4}"/>
              </a:ext>
            </a:extLst>
          </p:cNvPr>
          <p:cNvGrpSpPr/>
          <p:nvPr/>
        </p:nvGrpSpPr>
        <p:grpSpPr>
          <a:xfrm>
            <a:off x="6427074" y="1682803"/>
            <a:ext cx="1980000" cy="2972974"/>
            <a:chOff x="18410724" y="614550"/>
            <a:chExt cx="1980000" cy="2972974"/>
          </a:xfrm>
        </p:grpSpPr>
        <p:sp>
          <p:nvSpPr>
            <p:cNvPr id="91" name="矩形 90">
              <a:extLst>
                <a:ext uri="{FF2B5EF4-FFF2-40B4-BE49-F238E27FC236}">
                  <a16:creationId xmlns:a16="http://schemas.microsoft.com/office/drawing/2014/main" id="{E09DB4CA-57DF-2FBE-BF33-228B24A036A1}"/>
                </a:ext>
              </a:extLst>
            </p:cNvPr>
            <p:cNvSpPr/>
            <p:nvPr/>
          </p:nvSpPr>
          <p:spPr>
            <a:xfrm>
              <a:off x="18536724" y="614550"/>
              <a:ext cx="1728000" cy="1728000"/>
            </a:xfrm>
            <a:prstGeom prst="rect">
              <a:avLst/>
            </a:prstGeom>
            <a:blipFill dpi="0" rotWithShape="1">
              <a:blip r:embed="rId3">
                <a:alphaModFix amt="60000"/>
                <a:duotone>
                  <a:prstClr val="black"/>
                  <a:schemeClr val="accent2">
                    <a:tint val="45000"/>
                    <a:satMod val="400000"/>
                  </a:schemeClr>
                </a:duotone>
              </a:blip>
              <a:srcRect/>
              <a:tile tx="0" ty="0" sx="100000" sy="100000" flip="none" algn="ctr"/>
            </a:blip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32" name="文本框 33">
              <a:extLst>
                <a:ext uri="{FF2B5EF4-FFF2-40B4-BE49-F238E27FC236}">
                  <a16:creationId xmlns:a16="http://schemas.microsoft.com/office/drawing/2014/main" id="{9316720D-BC0D-47B8-24A4-4D2167E8BA8A}"/>
                </a:ext>
              </a:extLst>
            </p:cNvPr>
            <p:cNvSpPr txBox="1"/>
            <p:nvPr/>
          </p:nvSpPr>
          <p:spPr>
            <a:xfrm flipH="1">
              <a:off x="18846726" y="2104227"/>
              <a:ext cx="1107996" cy="461665"/>
            </a:xfrm>
            <a:prstGeom prst="rect">
              <a:avLst/>
            </a:prstGeom>
            <a:noFill/>
          </p:spPr>
          <p:txBody>
            <a:bodyPr wrap="none" rtlCol="0">
              <a:spAutoFit/>
            </a:bodyPr>
            <a:lstStyle>
              <a:defPPr>
                <a:defRPr lang="zh-CN"/>
              </a:defPPr>
              <a:lvl1pPr defTabSz="1219170">
                <a:defRPr sz="2400">
                  <a:gradFill flip="none" rotWithShape="1">
                    <a:gsLst>
                      <a:gs pos="0">
                        <a:schemeClr val="accent1"/>
                      </a:gs>
                      <a:gs pos="100000">
                        <a:schemeClr val="accent2"/>
                      </a:gs>
                    </a:gsLst>
                    <a:lin ang="0" scaled="1"/>
                    <a:tileRect/>
                  </a:gradFill>
                  <a:latin typeface="+mj-ea"/>
                  <a:ea typeface="+mj-ea"/>
                </a:defRPr>
              </a:lvl1pPr>
            </a:lstStyle>
            <a:p>
              <a:pPr algn="ctr"/>
              <a:r>
                <a:rPr lang="zh-CN" altLang="en-US" dirty="0">
                  <a:solidFill>
                    <a:schemeClr val="accent3"/>
                  </a:solidFill>
                </a:rPr>
                <a:t>对部门</a:t>
              </a:r>
            </a:p>
          </p:txBody>
        </p:sp>
        <p:sp>
          <p:nvSpPr>
            <p:cNvPr id="33" name="矩形 32">
              <a:extLst>
                <a:ext uri="{FF2B5EF4-FFF2-40B4-BE49-F238E27FC236}">
                  <a16:creationId xmlns:a16="http://schemas.microsoft.com/office/drawing/2014/main" id="{3DA0455F-B90F-54C4-6123-85F6FB0506B6}"/>
                </a:ext>
              </a:extLst>
            </p:cNvPr>
            <p:cNvSpPr/>
            <p:nvPr/>
          </p:nvSpPr>
          <p:spPr>
            <a:xfrm>
              <a:off x="18410724" y="2623093"/>
              <a:ext cx="1980000" cy="964431"/>
            </a:xfrm>
            <a:prstGeom prst="rect">
              <a:avLst/>
            </a:prstGeom>
          </p:spPr>
          <p:txBody>
            <a:bodyPr wrap="none">
              <a:spAutoFit/>
            </a:bodyPr>
            <a:lstStyle/>
            <a:p>
              <a:pPr marL="285750" indent="-285750" algn="ctr">
                <a:lnSpc>
                  <a:spcPct val="120000"/>
                </a:lnSpc>
                <a:buFont typeface="Arial" panose="020B0604020202020204" pitchFamily="34" charset="0"/>
                <a:buChar char="•"/>
              </a:pPr>
              <a:r>
                <a:rPr lang="zh-CN" altLang="en-US" sz="1600" dirty="0">
                  <a:solidFill>
                    <a:schemeClr val="accent3">
                      <a:lumMod val="20000"/>
                      <a:lumOff val="80000"/>
                    </a:schemeClr>
                  </a:solidFill>
                  <a:latin typeface="+mn-ea"/>
                </a:rPr>
                <a:t>这里写正文。</a:t>
              </a:r>
              <a:endParaRPr lang="en-US" altLang="zh-CN" sz="1600" dirty="0">
                <a:solidFill>
                  <a:schemeClr val="accent3">
                    <a:lumMod val="20000"/>
                    <a:lumOff val="80000"/>
                  </a:schemeClr>
                </a:solidFill>
                <a:latin typeface="+mn-ea"/>
              </a:endParaRPr>
            </a:p>
            <a:p>
              <a:pPr marL="285750" indent="-285750" algn="ctr">
                <a:lnSpc>
                  <a:spcPct val="120000"/>
                </a:lnSpc>
                <a:buFont typeface="Arial" panose="020B0604020202020204" pitchFamily="34" charset="0"/>
                <a:buChar char="•"/>
              </a:pPr>
              <a:r>
                <a:rPr lang="zh-CN" altLang="en-US" sz="1600" dirty="0">
                  <a:solidFill>
                    <a:schemeClr val="accent3">
                      <a:lumMod val="20000"/>
                      <a:lumOff val="80000"/>
                    </a:schemeClr>
                  </a:solidFill>
                  <a:latin typeface="+mn-ea"/>
                </a:rPr>
                <a:t>这里写正文。</a:t>
              </a:r>
            </a:p>
            <a:p>
              <a:pPr marL="285750" indent="-285750" algn="ctr">
                <a:lnSpc>
                  <a:spcPct val="120000"/>
                </a:lnSpc>
                <a:buFont typeface="Arial" panose="020B0604020202020204" pitchFamily="34" charset="0"/>
                <a:buChar char="•"/>
              </a:pPr>
              <a:r>
                <a:rPr lang="zh-CN" altLang="en-US" sz="1600" dirty="0">
                  <a:solidFill>
                    <a:schemeClr val="accent3">
                      <a:lumMod val="20000"/>
                      <a:lumOff val="80000"/>
                    </a:schemeClr>
                  </a:solidFill>
                  <a:latin typeface="+mn-ea"/>
                </a:rPr>
                <a:t>这里写正文。</a:t>
              </a:r>
            </a:p>
          </p:txBody>
        </p:sp>
        <p:pic>
          <p:nvPicPr>
            <p:cNvPr id="4" name="图形 3">
              <a:extLst>
                <a:ext uri="{FF2B5EF4-FFF2-40B4-BE49-F238E27FC236}">
                  <a16:creationId xmlns:a16="http://schemas.microsoft.com/office/drawing/2014/main" id="{2AFC1681-8E61-223B-FBB8-8B9E29C1D80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9022724" y="971637"/>
              <a:ext cx="756000" cy="756000"/>
            </a:xfrm>
            <a:prstGeom prst="rect">
              <a:avLst/>
            </a:prstGeom>
          </p:spPr>
        </p:pic>
      </p:grpSp>
      <p:pic>
        <p:nvPicPr>
          <p:cNvPr id="37" name="图片 36">
            <a:extLst>
              <a:ext uri="{FF2B5EF4-FFF2-40B4-BE49-F238E27FC236}">
                <a16:creationId xmlns:a16="http://schemas.microsoft.com/office/drawing/2014/main" id="{9740B2D3-40DB-8613-12E5-090D5013AE1F}"/>
              </a:ext>
            </a:extLst>
          </p:cNvPr>
          <p:cNvPicPr>
            <a:picLocks noChangeAspect="1"/>
          </p:cNvPicPr>
          <p:nvPr/>
        </p:nvPicPr>
        <p:blipFill>
          <a:blip r:embed="rId2">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rot="5400000">
            <a:off x="2308109" y="4236292"/>
            <a:ext cx="2147462" cy="396317"/>
          </a:xfrm>
          <a:prstGeom prst="rect">
            <a:avLst/>
          </a:prstGeom>
        </p:spPr>
      </p:pic>
      <p:pic>
        <p:nvPicPr>
          <p:cNvPr id="38" name="图片 37">
            <a:extLst>
              <a:ext uri="{FF2B5EF4-FFF2-40B4-BE49-F238E27FC236}">
                <a16:creationId xmlns:a16="http://schemas.microsoft.com/office/drawing/2014/main" id="{65397BB1-576D-79CD-D462-867ACD19C74A}"/>
              </a:ext>
            </a:extLst>
          </p:cNvPr>
          <p:cNvPicPr>
            <a:picLocks noChangeAspect="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4952408" y="2651114"/>
            <a:ext cx="2147462" cy="509096"/>
          </a:xfrm>
          <a:prstGeom prst="rect">
            <a:avLst/>
          </a:prstGeom>
        </p:spPr>
      </p:pic>
      <p:pic>
        <p:nvPicPr>
          <p:cNvPr id="39" name="图片 38">
            <a:extLst>
              <a:ext uri="{FF2B5EF4-FFF2-40B4-BE49-F238E27FC236}">
                <a16:creationId xmlns:a16="http://schemas.microsoft.com/office/drawing/2014/main" id="{93FF47C9-B966-B7E9-CE6A-94F12066C049}"/>
              </a:ext>
            </a:extLst>
          </p:cNvPr>
          <p:cNvPicPr>
            <a:picLocks noChangeAspect="1"/>
          </p:cNvPicPr>
          <p:nvPr/>
        </p:nvPicPr>
        <p:blipFill>
          <a:blip r:embed="rId2">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rot="5400000">
            <a:off x="7577393" y="4554109"/>
            <a:ext cx="2147462" cy="396317"/>
          </a:xfrm>
          <a:prstGeom prst="rect">
            <a:avLst/>
          </a:prstGeom>
        </p:spPr>
      </p:pic>
      <p:pic>
        <p:nvPicPr>
          <p:cNvPr id="40" name="图片 39">
            <a:extLst>
              <a:ext uri="{FF2B5EF4-FFF2-40B4-BE49-F238E27FC236}">
                <a16:creationId xmlns:a16="http://schemas.microsoft.com/office/drawing/2014/main" id="{C6B4BB50-BB7F-8473-1B2D-28CF28CD79FA}"/>
              </a:ext>
            </a:extLst>
          </p:cNvPr>
          <p:cNvPicPr>
            <a:picLocks noChangeAspect="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10243557" y="3075810"/>
            <a:ext cx="2147462" cy="509096"/>
          </a:xfrm>
          <a:prstGeom prst="rect">
            <a:avLst/>
          </a:prstGeom>
        </p:spPr>
      </p:pic>
      <p:grpSp>
        <p:nvGrpSpPr>
          <p:cNvPr id="2" name="组合 1">
            <a:extLst>
              <a:ext uri="{FF2B5EF4-FFF2-40B4-BE49-F238E27FC236}">
                <a16:creationId xmlns:a16="http://schemas.microsoft.com/office/drawing/2014/main" id="{6E78CD71-AADE-D853-92B5-51DCBB8157A3}"/>
              </a:ext>
            </a:extLst>
          </p:cNvPr>
          <p:cNvGrpSpPr/>
          <p:nvPr/>
        </p:nvGrpSpPr>
        <p:grpSpPr>
          <a:xfrm>
            <a:off x="1142778" y="1682803"/>
            <a:ext cx="1980000" cy="3030554"/>
            <a:chOff x="12990792" y="1004017"/>
            <a:chExt cx="1980000" cy="3030554"/>
          </a:xfrm>
        </p:grpSpPr>
        <p:sp>
          <p:nvSpPr>
            <p:cNvPr id="89" name="矩形 88">
              <a:extLst>
                <a:ext uri="{FF2B5EF4-FFF2-40B4-BE49-F238E27FC236}">
                  <a16:creationId xmlns:a16="http://schemas.microsoft.com/office/drawing/2014/main" id="{0C5E4E50-C770-A390-EB3E-7779BA9DF6BA}"/>
                </a:ext>
              </a:extLst>
            </p:cNvPr>
            <p:cNvSpPr/>
            <p:nvPr/>
          </p:nvSpPr>
          <p:spPr>
            <a:xfrm>
              <a:off x="13122898" y="1004017"/>
              <a:ext cx="1728000" cy="1728000"/>
            </a:xfrm>
            <a:prstGeom prst="rect">
              <a:avLst/>
            </a:prstGeom>
            <a:blipFill dpi="0" rotWithShape="1">
              <a:blip r:embed="rId3">
                <a:alphaModFix amt="60000"/>
                <a:duotone>
                  <a:prstClr val="black"/>
                  <a:schemeClr val="accent2">
                    <a:tint val="45000"/>
                    <a:satMod val="400000"/>
                  </a:schemeClr>
                </a:duotone>
              </a:blip>
              <a:srcRect/>
              <a:tile tx="0" ty="0" sx="100000" sy="100000" flip="none" algn="ctr"/>
            </a:blip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59" name="文本框 21">
              <a:extLst>
                <a:ext uri="{FF2B5EF4-FFF2-40B4-BE49-F238E27FC236}">
                  <a16:creationId xmlns:a16="http://schemas.microsoft.com/office/drawing/2014/main" id="{85D2FFA9-5795-AB36-81E8-A6B4377E7F73}"/>
                </a:ext>
              </a:extLst>
            </p:cNvPr>
            <p:cNvSpPr txBox="1"/>
            <p:nvPr/>
          </p:nvSpPr>
          <p:spPr>
            <a:xfrm>
              <a:off x="13426794" y="2566556"/>
              <a:ext cx="1107996" cy="461665"/>
            </a:xfrm>
            <a:prstGeom prst="rect">
              <a:avLst/>
            </a:prstGeom>
            <a:noFill/>
          </p:spPr>
          <p:txBody>
            <a:bodyPr wrap="none" rtlCol="0">
              <a:spAutoFit/>
            </a:bodyPr>
            <a:lstStyle/>
            <a:p>
              <a:pPr defTabSz="1219170"/>
              <a:r>
                <a:rPr lang="zh-CN" altLang="en-US" sz="2400" dirty="0">
                  <a:solidFill>
                    <a:schemeClr val="accent3"/>
                  </a:solidFill>
                  <a:latin typeface="+mj-ea"/>
                  <a:ea typeface="+mj-ea"/>
                </a:rPr>
                <a:t>对客户</a:t>
              </a:r>
            </a:p>
          </p:txBody>
        </p:sp>
        <p:sp>
          <p:nvSpPr>
            <p:cNvPr id="60" name="矩形 59">
              <a:extLst>
                <a:ext uri="{FF2B5EF4-FFF2-40B4-BE49-F238E27FC236}">
                  <a16:creationId xmlns:a16="http://schemas.microsoft.com/office/drawing/2014/main" id="{46FAA75E-2F38-C57A-48A8-4490A9CF99BF}"/>
                </a:ext>
              </a:extLst>
            </p:cNvPr>
            <p:cNvSpPr/>
            <p:nvPr/>
          </p:nvSpPr>
          <p:spPr>
            <a:xfrm>
              <a:off x="12990792" y="3070140"/>
              <a:ext cx="1980000" cy="964431"/>
            </a:xfrm>
            <a:prstGeom prst="rect">
              <a:avLst/>
            </a:prstGeom>
          </p:spPr>
          <p:txBody>
            <a:bodyPr wrap="square">
              <a:spAutoFit/>
            </a:bodyPr>
            <a:lstStyle/>
            <a:p>
              <a:pPr marL="285750" indent="-285750" algn="ctr">
                <a:lnSpc>
                  <a:spcPct val="120000"/>
                </a:lnSpc>
                <a:buFont typeface="Arial" panose="020B0604020202020204" pitchFamily="34" charset="0"/>
                <a:buChar char="•"/>
              </a:pPr>
              <a:r>
                <a:rPr lang="zh-CN" altLang="en-US" sz="1600" dirty="0">
                  <a:solidFill>
                    <a:schemeClr val="accent3">
                      <a:lumMod val="20000"/>
                      <a:lumOff val="80000"/>
                    </a:schemeClr>
                  </a:solidFill>
                  <a:latin typeface="+mn-ea"/>
                </a:rPr>
                <a:t>这里写正文。</a:t>
              </a:r>
              <a:endParaRPr lang="en-US" altLang="zh-CN" sz="1600" dirty="0">
                <a:solidFill>
                  <a:schemeClr val="accent3">
                    <a:lumMod val="20000"/>
                    <a:lumOff val="80000"/>
                  </a:schemeClr>
                </a:solidFill>
                <a:latin typeface="+mn-ea"/>
              </a:endParaRPr>
            </a:p>
            <a:p>
              <a:pPr marL="285750" indent="-285750" algn="ctr">
                <a:lnSpc>
                  <a:spcPct val="120000"/>
                </a:lnSpc>
                <a:buFont typeface="Arial" panose="020B0604020202020204" pitchFamily="34" charset="0"/>
                <a:buChar char="•"/>
              </a:pPr>
              <a:r>
                <a:rPr lang="zh-CN" altLang="en-US" sz="1600" dirty="0">
                  <a:solidFill>
                    <a:schemeClr val="accent3">
                      <a:lumMod val="20000"/>
                      <a:lumOff val="80000"/>
                    </a:schemeClr>
                  </a:solidFill>
                  <a:latin typeface="+mn-ea"/>
                </a:rPr>
                <a:t>这里写正文。</a:t>
              </a:r>
            </a:p>
            <a:p>
              <a:pPr marL="285750" indent="-285750" algn="ctr">
                <a:lnSpc>
                  <a:spcPct val="120000"/>
                </a:lnSpc>
                <a:buFont typeface="Arial" panose="020B0604020202020204" pitchFamily="34" charset="0"/>
                <a:buChar char="•"/>
              </a:pPr>
              <a:r>
                <a:rPr lang="zh-CN" altLang="en-US" sz="1600" dirty="0">
                  <a:solidFill>
                    <a:schemeClr val="accent3">
                      <a:lumMod val="20000"/>
                      <a:lumOff val="80000"/>
                    </a:schemeClr>
                  </a:solidFill>
                  <a:latin typeface="+mn-ea"/>
                </a:rPr>
                <a:t>这里写正文。</a:t>
              </a:r>
            </a:p>
          </p:txBody>
        </p:sp>
        <p:pic>
          <p:nvPicPr>
            <p:cNvPr id="3" name="图形 2">
              <a:extLst>
                <a:ext uri="{FF2B5EF4-FFF2-40B4-BE49-F238E27FC236}">
                  <a16:creationId xmlns:a16="http://schemas.microsoft.com/office/drawing/2014/main" id="{8C5C7B95-0F82-986D-9F16-96CD57B4AE8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3524917" y="1278755"/>
              <a:ext cx="936000" cy="936000"/>
            </a:xfrm>
            <a:prstGeom prst="rect">
              <a:avLst/>
            </a:prstGeom>
          </p:spPr>
        </p:pic>
      </p:grpSp>
    </p:spTree>
    <p:extLst>
      <p:ext uri="{BB962C8B-B14F-4D97-AF65-F5344CB8AC3E}">
        <p14:creationId xmlns:p14="http://schemas.microsoft.com/office/powerpoint/2010/main" val="4269081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C1C3F93C-F809-887D-F974-F2FF295D12B1}"/>
              </a:ext>
            </a:extLst>
          </p:cNvPr>
          <p:cNvPicPr>
            <a:picLocks noChangeAspect="1"/>
          </p:cNvPicPr>
          <p:nvPr/>
        </p:nvPicPr>
        <p:blipFill rotWithShape="1">
          <a:blip r:embed="rId2"/>
          <a:srcRect l="12438" t="65572" r="12438" b="-1"/>
          <a:stretch/>
        </p:blipFill>
        <p:spPr>
          <a:xfrm flipV="1">
            <a:off x="0" y="4561716"/>
            <a:ext cx="12192000" cy="2296284"/>
          </a:xfrm>
          <a:custGeom>
            <a:avLst/>
            <a:gdLst>
              <a:gd name="connsiteX0" fmla="*/ 0 w 12192000"/>
              <a:gd name="connsiteY0" fmla="*/ 0 h 3220967"/>
              <a:gd name="connsiteX1" fmla="*/ 12192000 w 12192000"/>
              <a:gd name="connsiteY1" fmla="*/ 0 h 3220967"/>
              <a:gd name="connsiteX2" fmla="*/ 12192000 w 12192000"/>
              <a:gd name="connsiteY2" fmla="*/ 3220967 h 3220967"/>
              <a:gd name="connsiteX3" fmla="*/ 0 w 12192000"/>
              <a:gd name="connsiteY3" fmla="*/ 3220967 h 3220967"/>
            </a:gdLst>
            <a:ahLst/>
            <a:cxnLst>
              <a:cxn ang="0">
                <a:pos x="connsiteX0" y="connsiteY0"/>
              </a:cxn>
              <a:cxn ang="0">
                <a:pos x="connsiteX1" y="connsiteY1"/>
              </a:cxn>
              <a:cxn ang="0">
                <a:pos x="connsiteX2" y="connsiteY2"/>
              </a:cxn>
              <a:cxn ang="0">
                <a:pos x="connsiteX3" y="connsiteY3"/>
              </a:cxn>
            </a:cxnLst>
            <a:rect l="l" t="t" r="r" b="b"/>
            <a:pathLst>
              <a:path w="12192000" h="3220967">
                <a:moveTo>
                  <a:pt x="0" y="0"/>
                </a:moveTo>
                <a:lnTo>
                  <a:pt x="12192000" y="0"/>
                </a:lnTo>
                <a:lnTo>
                  <a:pt x="12192000" y="3220967"/>
                </a:lnTo>
                <a:lnTo>
                  <a:pt x="0" y="3220967"/>
                </a:lnTo>
                <a:close/>
              </a:path>
            </a:pathLst>
          </a:custGeom>
        </p:spPr>
      </p:pic>
      <p:sp>
        <p:nvSpPr>
          <p:cNvPr id="46" name="文本占位符 4">
            <a:extLst>
              <a:ext uri="{FF2B5EF4-FFF2-40B4-BE49-F238E27FC236}">
                <a16:creationId xmlns:a16="http://schemas.microsoft.com/office/drawing/2014/main" id="{C78B5AD3-1971-CF16-9A35-43A40D474703}"/>
              </a:ext>
            </a:extLst>
          </p:cNvPr>
          <p:cNvSpPr txBox="1">
            <a:spLocks/>
          </p:cNvSpPr>
          <p:nvPr/>
        </p:nvSpPr>
        <p:spPr>
          <a:xfrm>
            <a:off x="1116558" y="191808"/>
            <a:ext cx="2402840" cy="584327"/>
          </a:xfrm>
          <a:prstGeom prst="rect">
            <a:avLst/>
          </a:prstGeom>
        </p:spPr>
        <p:txBody>
          <a:bodyPr wrap="square"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zh-CN" altLang="en-US" sz="2800" kern="2200" dirty="0" smtClean="0">
                <a:solidFill>
                  <a:schemeClr val="accent3"/>
                </a:solidFill>
                <a:effectLst/>
                <a:latin typeface="+mj-ea"/>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143000" indent="0" algn="l" defTabSz="914400" rtl="0" eaLnBrk="1" latinLnBrk="0" hangingPunct="1">
              <a:lnSpc>
                <a:spcPct val="90000"/>
              </a:lnSpc>
              <a:spcBef>
                <a:spcPts val="500"/>
              </a:spcBef>
              <a:buFont typeface="Arial" panose="020B0604020202020204" pitchFamily="34" charset="0"/>
              <a:buNone/>
              <a:defRPr lang="zh-CN" altLang="en-US" sz="1800" kern="1200" dirty="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20000"/>
              </a:lnSpc>
              <a:spcBef>
                <a:spcPct val="0"/>
              </a:spcBef>
              <a:buFont typeface="Arial" panose="020B0604020202020204" pitchFamily="34" charset="0"/>
              <a:buNone/>
            </a:pPr>
            <a:r>
              <a:rPr lang="zh-CN" altLang="en-US" dirty="0"/>
              <a:t>业绩数据</a:t>
            </a:r>
          </a:p>
        </p:txBody>
      </p:sp>
      <p:graphicFrame>
        <p:nvGraphicFramePr>
          <p:cNvPr id="28" name="图表 27">
            <a:extLst>
              <a:ext uri="{FF2B5EF4-FFF2-40B4-BE49-F238E27FC236}">
                <a16:creationId xmlns:a16="http://schemas.microsoft.com/office/drawing/2014/main" id="{CBEFA188-9532-BDE7-F2DB-FE1406C32112}"/>
              </a:ext>
            </a:extLst>
          </p:cNvPr>
          <p:cNvGraphicFramePr/>
          <p:nvPr>
            <p:extLst>
              <p:ext uri="{D42A27DB-BD31-4B8C-83A1-F6EECF244321}">
                <p14:modId xmlns:p14="http://schemas.microsoft.com/office/powerpoint/2010/main" val="3802518480"/>
              </p:ext>
            </p:extLst>
          </p:nvPr>
        </p:nvGraphicFramePr>
        <p:xfrm>
          <a:off x="886922" y="1567442"/>
          <a:ext cx="6480000" cy="4884159"/>
        </p:xfrm>
        <a:graphic>
          <a:graphicData uri="http://schemas.openxmlformats.org/drawingml/2006/chart">
            <c:chart xmlns:c="http://schemas.openxmlformats.org/drawingml/2006/chart" xmlns:r="http://schemas.openxmlformats.org/officeDocument/2006/relationships" r:id="rId3"/>
          </a:graphicData>
        </a:graphic>
      </p:graphicFrame>
      <p:cxnSp>
        <p:nvCxnSpPr>
          <p:cNvPr id="30" name="直接连接符 29">
            <a:extLst>
              <a:ext uri="{FF2B5EF4-FFF2-40B4-BE49-F238E27FC236}">
                <a16:creationId xmlns:a16="http://schemas.microsoft.com/office/drawing/2014/main" id="{E25F595A-C704-F1AF-C4D5-2A5091B384AD}"/>
              </a:ext>
            </a:extLst>
          </p:cNvPr>
          <p:cNvCxnSpPr>
            <a:cxnSpLocks/>
          </p:cNvCxnSpPr>
          <p:nvPr/>
        </p:nvCxnSpPr>
        <p:spPr>
          <a:xfrm>
            <a:off x="947738" y="1567442"/>
            <a:ext cx="5940000"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31" name="图片 30" descr="e7d195523061f1c0d3ba7f298e59d031c9c3f97027ed136f882110EF8F17BAD1F2C348D17C7856EF46CB4678CC9E44EE1ABA681E3133328A7B4D22AAF822B2429426B2355AA8CC4431B8568D2CF3B73A971C260BF49B7F9C34FEEFC5971AB83A0BAFDF5A26FFF8641745B4756CCB2BA8BFACFC7F61F65251749BB40C828A6307B2956F2F5DAFD58B">
            <a:extLst>
              <a:ext uri="{FF2B5EF4-FFF2-40B4-BE49-F238E27FC236}">
                <a16:creationId xmlns:a16="http://schemas.microsoft.com/office/drawing/2014/main" id="{FCD04137-1108-E933-5B83-88C2E574F2F5}"/>
              </a:ext>
            </a:extLst>
          </p:cNvPr>
          <p:cNvPicPr>
            <a:picLocks/>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440572" y="1081644"/>
            <a:ext cx="440572" cy="485798"/>
          </a:xfrm>
          <a:prstGeom prst="rect">
            <a:avLst/>
          </a:prstGeom>
        </p:spPr>
      </p:pic>
      <p:sp>
        <p:nvSpPr>
          <p:cNvPr id="35" name="矩形 34">
            <a:extLst>
              <a:ext uri="{FF2B5EF4-FFF2-40B4-BE49-F238E27FC236}">
                <a16:creationId xmlns:a16="http://schemas.microsoft.com/office/drawing/2014/main" id="{181433FB-C12A-73F0-D94F-B80AAAF8947D}"/>
              </a:ext>
            </a:extLst>
          </p:cNvPr>
          <p:cNvSpPr/>
          <p:nvPr/>
        </p:nvSpPr>
        <p:spPr>
          <a:xfrm>
            <a:off x="5551497" y="1200023"/>
            <a:ext cx="1431105" cy="369332"/>
          </a:xfrm>
          <a:prstGeom prst="rect">
            <a:avLst/>
          </a:prstGeom>
        </p:spPr>
        <p:txBody>
          <a:bodyPr wrap="square">
            <a:spAutoFit/>
          </a:bodyPr>
          <a:lstStyle/>
          <a:p>
            <a:pPr algn="r"/>
            <a:r>
              <a:rPr lang="zh-CN" altLang="en-US" dirty="0">
                <a:solidFill>
                  <a:schemeClr val="accent3"/>
                </a:solidFill>
                <a:effectLst/>
                <a:latin typeface="+mj-ea"/>
                <a:ea typeface="+mj-ea"/>
              </a:rPr>
              <a:t>写小标题</a:t>
            </a:r>
          </a:p>
        </p:txBody>
      </p:sp>
      <p:cxnSp>
        <p:nvCxnSpPr>
          <p:cNvPr id="36" name="直接连接符 35">
            <a:extLst>
              <a:ext uri="{FF2B5EF4-FFF2-40B4-BE49-F238E27FC236}">
                <a16:creationId xmlns:a16="http://schemas.microsoft.com/office/drawing/2014/main" id="{7A76A698-ABE6-490B-EC0E-74EA199C4FEF}"/>
              </a:ext>
            </a:extLst>
          </p:cNvPr>
          <p:cNvCxnSpPr>
            <a:cxnSpLocks/>
          </p:cNvCxnSpPr>
          <p:nvPr/>
        </p:nvCxnSpPr>
        <p:spPr>
          <a:xfrm>
            <a:off x="7288030" y="1567442"/>
            <a:ext cx="3960000"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aphicFrame>
        <p:nvGraphicFramePr>
          <p:cNvPr id="37" name="图表 36">
            <a:extLst>
              <a:ext uri="{FF2B5EF4-FFF2-40B4-BE49-F238E27FC236}">
                <a16:creationId xmlns:a16="http://schemas.microsoft.com/office/drawing/2014/main" id="{1A949F0D-A54E-7576-84C4-5A711CF8748C}"/>
              </a:ext>
            </a:extLst>
          </p:cNvPr>
          <p:cNvGraphicFramePr/>
          <p:nvPr>
            <p:extLst>
              <p:ext uri="{D42A27DB-BD31-4B8C-83A1-F6EECF244321}">
                <p14:modId xmlns:p14="http://schemas.microsoft.com/office/powerpoint/2010/main" val="1473129154"/>
              </p:ext>
            </p:extLst>
          </p:nvPr>
        </p:nvGraphicFramePr>
        <p:xfrm>
          <a:off x="7144030" y="2884961"/>
          <a:ext cx="4248000" cy="3422017"/>
        </p:xfrm>
        <a:graphic>
          <a:graphicData uri="http://schemas.openxmlformats.org/drawingml/2006/chart">
            <c:chart xmlns:c="http://schemas.openxmlformats.org/drawingml/2006/chart" xmlns:r="http://schemas.openxmlformats.org/officeDocument/2006/relationships" r:id="rId5"/>
          </a:graphicData>
        </a:graphic>
      </p:graphicFrame>
      <p:sp>
        <p:nvSpPr>
          <p:cNvPr id="40" name="矩形 39">
            <a:extLst>
              <a:ext uri="{FF2B5EF4-FFF2-40B4-BE49-F238E27FC236}">
                <a16:creationId xmlns:a16="http://schemas.microsoft.com/office/drawing/2014/main" id="{3C7AB04B-5880-9CAC-E573-B1F546AA0D0F}"/>
              </a:ext>
            </a:extLst>
          </p:cNvPr>
          <p:cNvSpPr/>
          <p:nvPr/>
        </p:nvSpPr>
        <p:spPr>
          <a:xfrm>
            <a:off x="9891017" y="1200023"/>
            <a:ext cx="1431105" cy="369332"/>
          </a:xfrm>
          <a:prstGeom prst="rect">
            <a:avLst/>
          </a:prstGeom>
        </p:spPr>
        <p:txBody>
          <a:bodyPr wrap="square">
            <a:spAutoFit/>
          </a:bodyPr>
          <a:lstStyle/>
          <a:p>
            <a:pPr algn="r"/>
            <a:r>
              <a:rPr lang="zh-CN" altLang="en-US" dirty="0">
                <a:solidFill>
                  <a:schemeClr val="accent3"/>
                </a:solidFill>
                <a:effectLst/>
                <a:latin typeface="+mj-ea"/>
                <a:ea typeface="+mj-ea"/>
              </a:rPr>
              <a:t>写小标题</a:t>
            </a:r>
          </a:p>
        </p:txBody>
      </p:sp>
    </p:spTree>
    <p:extLst>
      <p:ext uri="{BB962C8B-B14F-4D97-AF65-F5344CB8AC3E}">
        <p14:creationId xmlns:p14="http://schemas.microsoft.com/office/powerpoint/2010/main" val="22986514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34">
            <a:extLst>
              <a:ext uri="{FF2B5EF4-FFF2-40B4-BE49-F238E27FC236}">
                <a16:creationId xmlns:a16="http://schemas.microsoft.com/office/drawing/2014/main" id="{AE875FD3-41F0-B956-09DB-70E72ACCED9C}"/>
              </a:ext>
            </a:extLst>
          </p:cNvPr>
          <p:cNvSpPr>
            <a:spLocks/>
          </p:cNvSpPr>
          <p:nvPr/>
        </p:nvSpPr>
        <p:spPr bwMode="auto">
          <a:xfrm flipV="1">
            <a:off x="8481321" y="7205320"/>
            <a:ext cx="2520000" cy="126000"/>
          </a:xfrm>
          <a:custGeom>
            <a:avLst/>
            <a:gdLst>
              <a:gd name="T0" fmla="*/ 1869 w 1869"/>
              <a:gd name="T1" fmla="*/ 81 h 81"/>
              <a:gd name="T2" fmla="*/ 812 w 1869"/>
              <a:gd name="T3" fmla="*/ 81 h 81"/>
              <a:gd name="T4" fmla="*/ 735 w 1869"/>
              <a:gd name="T5" fmla="*/ 5 h 81"/>
              <a:gd name="T6" fmla="*/ 231 w 1869"/>
              <a:gd name="T7" fmla="*/ 5 h 81"/>
              <a:gd name="T8" fmla="*/ 157 w 1869"/>
              <a:gd name="T9" fmla="*/ 79 h 81"/>
              <a:gd name="T10" fmla="*/ 0 w 1869"/>
              <a:gd name="T11" fmla="*/ 79 h 81"/>
              <a:gd name="T12" fmla="*/ 0 w 1869"/>
              <a:gd name="T13" fmla="*/ 73 h 81"/>
              <a:gd name="T14" fmla="*/ 155 w 1869"/>
              <a:gd name="T15" fmla="*/ 73 h 81"/>
              <a:gd name="T16" fmla="*/ 228 w 1869"/>
              <a:gd name="T17" fmla="*/ 0 h 81"/>
              <a:gd name="T18" fmla="*/ 738 w 1869"/>
              <a:gd name="T19" fmla="*/ 0 h 81"/>
              <a:gd name="T20" fmla="*/ 814 w 1869"/>
              <a:gd name="T21" fmla="*/ 77 h 81"/>
              <a:gd name="T22" fmla="*/ 1869 w 1869"/>
              <a:gd name="T23" fmla="*/ 77 h 81"/>
              <a:gd name="T24" fmla="*/ 1869 w 1869"/>
              <a:gd name="T25"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9" h="81">
                <a:moveTo>
                  <a:pt x="1869" y="81"/>
                </a:moveTo>
                <a:lnTo>
                  <a:pt x="812" y="81"/>
                </a:lnTo>
                <a:lnTo>
                  <a:pt x="735" y="5"/>
                </a:lnTo>
                <a:lnTo>
                  <a:pt x="231" y="5"/>
                </a:lnTo>
                <a:lnTo>
                  <a:pt x="157" y="79"/>
                </a:lnTo>
                <a:lnTo>
                  <a:pt x="0" y="79"/>
                </a:lnTo>
                <a:lnTo>
                  <a:pt x="0" y="73"/>
                </a:lnTo>
                <a:lnTo>
                  <a:pt x="155" y="73"/>
                </a:lnTo>
                <a:lnTo>
                  <a:pt x="228" y="0"/>
                </a:lnTo>
                <a:lnTo>
                  <a:pt x="738" y="0"/>
                </a:lnTo>
                <a:lnTo>
                  <a:pt x="814" y="77"/>
                </a:lnTo>
                <a:lnTo>
                  <a:pt x="1869" y="77"/>
                </a:lnTo>
                <a:lnTo>
                  <a:pt x="1869" y="81"/>
                </a:lnTo>
                <a:close/>
              </a:path>
            </a:pathLst>
          </a:custGeom>
          <a:gradFill flip="none" rotWithShape="1">
            <a:gsLst>
              <a:gs pos="30000">
                <a:schemeClr val="accent3"/>
              </a:gs>
              <a:gs pos="100000">
                <a:schemeClr val="accent3">
                  <a:alpha val="0"/>
                </a:schemeClr>
              </a:gs>
            </a:gsLst>
            <a:lin ang="0" scaled="1"/>
            <a:tileRect/>
          </a:gradFill>
          <a:ln>
            <a:gradFill flip="none" rotWithShape="1">
              <a:gsLst>
                <a:gs pos="0">
                  <a:schemeClr val="accent3"/>
                </a:gs>
                <a:gs pos="100000">
                  <a:schemeClr val="accent3">
                    <a:alpha val="0"/>
                  </a:schemeClr>
                </a:gs>
              </a:gsLst>
              <a:lin ang="0" scaled="1"/>
              <a:tileRect/>
            </a:gradFill>
          </a:ln>
        </p:spPr>
        <p:txBody>
          <a:bodyPr vert="horz" wrap="square" lIns="91440" tIns="45720" rIns="91440" bIns="45720" numCol="1" anchor="t" anchorCtr="0" compatLnSpc="1">
            <a:prstTxWarp prst="textNoShape">
              <a:avLst/>
            </a:prstTxWarp>
          </a:bodyPr>
          <a:lstStyle/>
          <a:p>
            <a:endParaRPr lang="zh-CN" altLang="en-US"/>
          </a:p>
        </p:txBody>
      </p:sp>
      <p:sp>
        <p:nvSpPr>
          <p:cNvPr id="16" name="文本框 15">
            <a:extLst>
              <a:ext uri="{FF2B5EF4-FFF2-40B4-BE49-F238E27FC236}">
                <a16:creationId xmlns:a16="http://schemas.microsoft.com/office/drawing/2014/main" id="{914A268B-5306-E8DB-0425-F3790AD856AA}"/>
              </a:ext>
            </a:extLst>
          </p:cNvPr>
          <p:cNvSpPr txBox="1"/>
          <p:nvPr/>
        </p:nvSpPr>
        <p:spPr>
          <a:xfrm>
            <a:off x="6006199" y="1445127"/>
            <a:ext cx="5447882" cy="4410190"/>
          </a:xfrm>
          <a:prstGeom prst="rect">
            <a:avLst/>
          </a:prstGeom>
          <a:noFill/>
          <a:scene3d>
            <a:camera prst="perspectiveFront" fov="3600000"/>
            <a:lightRig rig="contrasting" dir="t"/>
          </a:scene3d>
          <a:sp3d/>
        </p:spPr>
        <p:txBody>
          <a:bodyPr wrap="square" rtlCol="0">
            <a:prstTxWarp prst="textPlain">
              <a:avLst>
                <a:gd name="adj" fmla="val 48786"/>
              </a:avLst>
            </a:prstTxWarp>
            <a:spAutoFit/>
            <a:sp3d extrusionH="127000"/>
          </a:bodyPr>
          <a:lstStyle/>
          <a:p>
            <a:pPr algn="ctr"/>
            <a:r>
              <a:rPr lang="en-US" altLang="zh-CN" sz="13800" i="1" spc="300" dirty="0">
                <a:ln w="12700">
                  <a:solidFill>
                    <a:schemeClr val="accent1"/>
                  </a:solidFill>
                </a:ln>
                <a:gradFill flip="none" rotWithShape="1">
                  <a:gsLst>
                    <a:gs pos="50000">
                      <a:schemeClr val="accent3"/>
                    </a:gs>
                    <a:gs pos="0">
                      <a:schemeClr val="accent3">
                        <a:lumMod val="40000"/>
                        <a:lumOff val="60000"/>
                      </a:schemeClr>
                    </a:gs>
                    <a:gs pos="100000">
                      <a:schemeClr val="accent2"/>
                    </a:gs>
                  </a:gsLst>
                  <a:lin ang="5400000" scaled="1"/>
                  <a:tileRect/>
                </a:gradFill>
                <a:latin typeface="思源黑体 CN Bold" panose="020B0800000000000000" pitchFamily="34" charset="-122"/>
                <a:ea typeface="思源黑体 CN Bold" panose="020B0800000000000000" pitchFamily="34" charset="-122"/>
              </a:rPr>
              <a:t>02</a:t>
            </a:r>
            <a:endParaRPr lang="zh-CN" altLang="en-US" sz="13800" i="1" spc="300" dirty="0" err="1">
              <a:ln w="12700">
                <a:solidFill>
                  <a:schemeClr val="accent1"/>
                </a:solidFill>
              </a:ln>
              <a:gradFill flip="none" rotWithShape="1">
                <a:gsLst>
                  <a:gs pos="50000">
                    <a:schemeClr val="accent3"/>
                  </a:gs>
                  <a:gs pos="0">
                    <a:schemeClr val="accent3">
                      <a:lumMod val="40000"/>
                      <a:lumOff val="60000"/>
                    </a:schemeClr>
                  </a:gs>
                  <a:gs pos="100000">
                    <a:schemeClr val="accent2"/>
                  </a:gs>
                </a:gsLst>
                <a:lin ang="5400000" scaled="1"/>
                <a:tileRect/>
              </a:gradFill>
              <a:latin typeface="思源黑体 CN Bold" panose="020B0800000000000000" pitchFamily="34" charset="-122"/>
              <a:ea typeface="思源黑体 CN Bold" panose="020B0800000000000000" pitchFamily="34" charset="-122"/>
            </a:endParaRPr>
          </a:p>
        </p:txBody>
      </p:sp>
      <p:sp>
        <p:nvSpPr>
          <p:cNvPr id="17" name="矩形 16">
            <a:extLst>
              <a:ext uri="{FF2B5EF4-FFF2-40B4-BE49-F238E27FC236}">
                <a16:creationId xmlns:a16="http://schemas.microsoft.com/office/drawing/2014/main" id="{C88028AC-6B3A-6860-7F8C-E0F725C78936}"/>
              </a:ext>
            </a:extLst>
          </p:cNvPr>
          <p:cNvSpPr/>
          <p:nvPr/>
        </p:nvSpPr>
        <p:spPr>
          <a:xfrm>
            <a:off x="5958140" y="3110222"/>
            <a:ext cx="5544000" cy="1080000"/>
          </a:xfrm>
          <a:prstGeom prst="rect">
            <a:avLst/>
          </a:prstGeom>
          <a:solidFill>
            <a:srgbClr val="010614"/>
          </a:soli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grpSp>
        <p:nvGrpSpPr>
          <p:cNvPr id="18" name="组合 17">
            <a:extLst>
              <a:ext uri="{FF2B5EF4-FFF2-40B4-BE49-F238E27FC236}">
                <a16:creationId xmlns:a16="http://schemas.microsoft.com/office/drawing/2014/main" id="{AA25C154-E1BD-4716-041D-D897F725AC50}"/>
              </a:ext>
            </a:extLst>
          </p:cNvPr>
          <p:cNvGrpSpPr/>
          <p:nvPr/>
        </p:nvGrpSpPr>
        <p:grpSpPr>
          <a:xfrm>
            <a:off x="6718488" y="3294612"/>
            <a:ext cx="4023304" cy="711220"/>
            <a:chOff x="7440572" y="5295559"/>
            <a:chExt cx="4023304" cy="711220"/>
          </a:xfrm>
        </p:grpSpPr>
        <p:sp>
          <p:nvSpPr>
            <p:cNvPr id="19" name="标题 1">
              <a:extLst>
                <a:ext uri="{FF2B5EF4-FFF2-40B4-BE49-F238E27FC236}">
                  <a16:creationId xmlns:a16="http://schemas.microsoft.com/office/drawing/2014/main" id="{3DFDB7F7-4B46-A5C5-B8EF-3E1A32101472}"/>
                </a:ext>
              </a:extLst>
            </p:cNvPr>
            <p:cNvSpPr txBox="1">
              <a:spLocks/>
            </p:cNvSpPr>
            <p:nvPr/>
          </p:nvSpPr>
          <p:spPr>
            <a:xfrm>
              <a:off x="8196060" y="5295559"/>
              <a:ext cx="2512329" cy="711220"/>
            </a:xfrm>
            <a:prstGeom prst="rect">
              <a:avLst/>
            </a:prstGeom>
          </p:spPr>
          <p:txBody>
            <a:bodyPr wrap="square" anchor="ctr" anchorCtr="1">
              <a:spAutoFit/>
            </a:bodyPr>
            <a:lstStyle>
              <a:defPPr>
                <a:defRPr lang="zh-CN"/>
              </a:defPPr>
              <a:lvl1pPr>
                <a:lnSpc>
                  <a:spcPct val="120000"/>
                </a:lnSpc>
                <a:spcBef>
                  <a:spcPct val="0"/>
                </a:spcBef>
                <a:buNone/>
                <a:defRPr sz="2400" kern="2200">
                  <a:gradFill>
                    <a:gsLst>
                      <a:gs pos="12000">
                        <a:schemeClr val="accent1">
                          <a:lumMod val="90000"/>
                          <a:lumOff val="10000"/>
                        </a:schemeClr>
                      </a:gs>
                      <a:gs pos="88000">
                        <a:schemeClr val="accent2">
                          <a:lumMod val="90000"/>
                        </a:schemeClr>
                      </a:gs>
                    </a:gsLst>
                    <a:lin ang="4800000" scaled="0"/>
                  </a:gradFill>
                  <a:effectLst/>
                  <a:latin typeface="+mj-ea"/>
                  <a:ea typeface="+mj-ea"/>
                  <a:cs typeface="+mj-cs"/>
                </a:defRPr>
              </a:lvl1pPr>
            </a:lstStyle>
            <a:p>
              <a:pPr algn="ctr"/>
              <a:r>
                <a:rPr lang="zh-CN" altLang="en-US" sz="3600" spc="300" dirty="0">
                  <a:gradFill flip="none" rotWithShape="1">
                    <a:gsLst>
                      <a:gs pos="0">
                        <a:schemeClr val="accent2"/>
                      </a:gs>
                      <a:gs pos="100000">
                        <a:schemeClr val="accent3"/>
                      </a:gs>
                    </a:gsLst>
                    <a:lin ang="18900000" scaled="1"/>
                    <a:tileRect/>
                  </a:gradFill>
                </a:rPr>
                <a:t>亮点经验</a:t>
              </a:r>
            </a:p>
          </p:txBody>
        </p:sp>
        <p:grpSp>
          <p:nvGrpSpPr>
            <p:cNvPr id="20" name="组合 19">
              <a:extLst>
                <a:ext uri="{FF2B5EF4-FFF2-40B4-BE49-F238E27FC236}">
                  <a16:creationId xmlns:a16="http://schemas.microsoft.com/office/drawing/2014/main" id="{F5C1A3BD-EB2A-1E62-C502-BF3D371B04F2}"/>
                </a:ext>
              </a:extLst>
            </p:cNvPr>
            <p:cNvGrpSpPr/>
            <p:nvPr/>
          </p:nvGrpSpPr>
          <p:grpSpPr>
            <a:xfrm>
              <a:off x="7440572" y="5546708"/>
              <a:ext cx="4023304" cy="208922"/>
              <a:chOff x="7501227" y="5648681"/>
              <a:chExt cx="4023304" cy="208922"/>
            </a:xfrm>
          </p:grpSpPr>
          <p:grpSp>
            <p:nvGrpSpPr>
              <p:cNvPr id="21" name="组合 20">
                <a:extLst>
                  <a:ext uri="{FF2B5EF4-FFF2-40B4-BE49-F238E27FC236}">
                    <a16:creationId xmlns:a16="http://schemas.microsoft.com/office/drawing/2014/main" id="{162BDF21-82DF-BE43-2057-9AD436072E4D}"/>
                  </a:ext>
                </a:extLst>
              </p:cNvPr>
              <p:cNvGrpSpPr/>
              <p:nvPr/>
            </p:nvGrpSpPr>
            <p:grpSpPr>
              <a:xfrm>
                <a:off x="11066251" y="5648681"/>
                <a:ext cx="458280" cy="208922"/>
                <a:chOff x="1863700" y="4808238"/>
                <a:chExt cx="539750" cy="246063"/>
              </a:xfrm>
            </p:grpSpPr>
            <p:sp>
              <p:nvSpPr>
                <p:cNvPr id="28" name="Freeform 30">
                  <a:extLst>
                    <a:ext uri="{FF2B5EF4-FFF2-40B4-BE49-F238E27FC236}">
                      <a16:creationId xmlns:a16="http://schemas.microsoft.com/office/drawing/2014/main" id="{CBF1943D-DE21-CD80-252C-1E6C2A594ACE}"/>
                    </a:ext>
                  </a:extLst>
                </p:cNvPr>
                <p:cNvSpPr>
                  <a:spLocks/>
                </p:cNvSpPr>
                <p:nvPr/>
              </p:nvSpPr>
              <p:spPr bwMode="auto">
                <a:xfrm>
                  <a:off x="1863700" y="4808238"/>
                  <a:ext cx="152400" cy="246063"/>
                </a:xfrm>
                <a:custGeom>
                  <a:avLst/>
                  <a:gdLst>
                    <a:gd name="T0" fmla="*/ 18 w 96"/>
                    <a:gd name="T1" fmla="*/ 0 h 155"/>
                    <a:gd name="T2" fmla="*/ 1 w 96"/>
                    <a:gd name="T3" fmla="*/ 18 h 155"/>
                    <a:gd name="T4" fmla="*/ 60 w 96"/>
                    <a:gd name="T5" fmla="*/ 77 h 155"/>
                    <a:gd name="T6" fmla="*/ 0 w 96"/>
                    <a:gd name="T7" fmla="*/ 138 h 155"/>
                    <a:gd name="T8" fmla="*/ 18 w 96"/>
                    <a:gd name="T9" fmla="*/ 155 h 155"/>
                    <a:gd name="T10" fmla="*/ 96 w 96"/>
                    <a:gd name="T11" fmla="*/ 77 h 155"/>
                    <a:gd name="T12" fmla="*/ 18 w 96"/>
                    <a:gd name="T13" fmla="*/ 0 h 155"/>
                  </a:gdLst>
                  <a:ahLst/>
                  <a:cxnLst>
                    <a:cxn ang="0">
                      <a:pos x="T0" y="T1"/>
                    </a:cxn>
                    <a:cxn ang="0">
                      <a:pos x="T2" y="T3"/>
                    </a:cxn>
                    <a:cxn ang="0">
                      <a:pos x="T4" y="T5"/>
                    </a:cxn>
                    <a:cxn ang="0">
                      <a:pos x="T6" y="T7"/>
                    </a:cxn>
                    <a:cxn ang="0">
                      <a:pos x="T8" y="T9"/>
                    </a:cxn>
                    <a:cxn ang="0">
                      <a:pos x="T10" y="T11"/>
                    </a:cxn>
                    <a:cxn ang="0">
                      <a:pos x="T12" y="T13"/>
                    </a:cxn>
                  </a:cxnLst>
                  <a:rect l="0" t="0" r="r" b="b"/>
                  <a:pathLst>
                    <a:path w="96" h="155">
                      <a:moveTo>
                        <a:pt x="18" y="0"/>
                      </a:moveTo>
                      <a:lnTo>
                        <a:pt x="1" y="18"/>
                      </a:lnTo>
                      <a:lnTo>
                        <a:pt x="60" y="77"/>
                      </a:lnTo>
                      <a:lnTo>
                        <a:pt x="0" y="138"/>
                      </a:lnTo>
                      <a:lnTo>
                        <a:pt x="18" y="155"/>
                      </a:lnTo>
                      <a:lnTo>
                        <a:pt x="96" y="77"/>
                      </a:lnTo>
                      <a:lnTo>
                        <a:pt x="18"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1">
                  <a:extLst>
                    <a:ext uri="{FF2B5EF4-FFF2-40B4-BE49-F238E27FC236}">
                      <a16:creationId xmlns:a16="http://schemas.microsoft.com/office/drawing/2014/main" id="{8B4EA4E2-F287-77E6-3733-9FFE0C987035}"/>
                    </a:ext>
                  </a:extLst>
                </p:cNvPr>
                <p:cNvSpPr>
                  <a:spLocks/>
                </p:cNvSpPr>
                <p:nvPr/>
              </p:nvSpPr>
              <p:spPr bwMode="auto">
                <a:xfrm>
                  <a:off x="2006575" y="4814588"/>
                  <a:ext cx="136525" cy="236538"/>
                </a:xfrm>
                <a:custGeom>
                  <a:avLst/>
                  <a:gdLst>
                    <a:gd name="T0" fmla="*/ 13 w 86"/>
                    <a:gd name="T1" fmla="*/ 0 h 149"/>
                    <a:gd name="T2" fmla="*/ 1 w 86"/>
                    <a:gd name="T3" fmla="*/ 11 h 149"/>
                    <a:gd name="T4" fmla="*/ 63 w 86"/>
                    <a:gd name="T5" fmla="*/ 73 h 149"/>
                    <a:gd name="T6" fmla="*/ 0 w 86"/>
                    <a:gd name="T7" fmla="*/ 136 h 149"/>
                    <a:gd name="T8" fmla="*/ 12 w 86"/>
                    <a:gd name="T9" fmla="*/ 149 h 149"/>
                    <a:gd name="T10" fmla="*/ 86 w 86"/>
                    <a:gd name="T11" fmla="*/ 73 h 149"/>
                    <a:gd name="T12" fmla="*/ 13 w 8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86" h="149">
                      <a:moveTo>
                        <a:pt x="13" y="0"/>
                      </a:moveTo>
                      <a:lnTo>
                        <a:pt x="1" y="11"/>
                      </a:lnTo>
                      <a:lnTo>
                        <a:pt x="63" y="73"/>
                      </a:lnTo>
                      <a:lnTo>
                        <a:pt x="0" y="136"/>
                      </a:lnTo>
                      <a:lnTo>
                        <a:pt x="12" y="149"/>
                      </a:lnTo>
                      <a:lnTo>
                        <a:pt x="86" y="73"/>
                      </a:lnTo>
                      <a:lnTo>
                        <a:pt x="13"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2">
                  <a:extLst>
                    <a:ext uri="{FF2B5EF4-FFF2-40B4-BE49-F238E27FC236}">
                      <a16:creationId xmlns:a16="http://schemas.microsoft.com/office/drawing/2014/main" id="{D54CC8AC-7767-8860-85B6-C802E7DDCC04}"/>
                    </a:ext>
                  </a:extLst>
                </p:cNvPr>
                <p:cNvSpPr>
                  <a:spLocks/>
                </p:cNvSpPr>
                <p:nvPr/>
              </p:nvSpPr>
              <p:spPr bwMode="auto">
                <a:xfrm>
                  <a:off x="2149450" y="4817763"/>
                  <a:ext cx="123825" cy="227013"/>
                </a:xfrm>
                <a:custGeom>
                  <a:avLst/>
                  <a:gdLst>
                    <a:gd name="T0" fmla="*/ 7 w 78"/>
                    <a:gd name="T1" fmla="*/ 0 h 143"/>
                    <a:gd name="T2" fmla="*/ 1 w 78"/>
                    <a:gd name="T3" fmla="*/ 7 h 143"/>
                    <a:gd name="T4" fmla="*/ 66 w 78"/>
                    <a:gd name="T5" fmla="*/ 71 h 143"/>
                    <a:gd name="T6" fmla="*/ 0 w 78"/>
                    <a:gd name="T7" fmla="*/ 138 h 143"/>
                    <a:gd name="T8" fmla="*/ 6 w 78"/>
                    <a:gd name="T9" fmla="*/ 143 h 143"/>
                    <a:gd name="T10" fmla="*/ 78 w 78"/>
                    <a:gd name="T11" fmla="*/ 71 h 143"/>
                    <a:gd name="T12" fmla="*/ 7 w 78"/>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78" h="143">
                      <a:moveTo>
                        <a:pt x="7" y="0"/>
                      </a:moveTo>
                      <a:lnTo>
                        <a:pt x="1" y="7"/>
                      </a:lnTo>
                      <a:lnTo>
                        <a:pt x="66" y="71"/>
                      </a:lnTo>
                      <a:lnTo>
                        <a:pt x="0" y="138"/>
                      </a:lnTo>
                      <a:lnTo>
                        <a:pt x="6" y="143"/>
                      </a:lnTo>
                      <a:lnTo>
                        <a:pt x="78" y="71"/>
                      </a:lnTo>
                      <a:lnTo>
                        <a:pt x="7"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3">
                  <a:extLst>
                    <a:ext uri="{FF2B5EF4-FFF2-40B4-BE49-F238E27FC236}">
                      <a16:creationId xmlns:a16="http://schemas.microsoft.com/office/drawing/2014/main" id="{46BE7B16-83E6-1E7A-4788-A4FB3EB24642}"/>
                    </a:ext>
                  </a:extLst>
                </p:cNvPr>
                <p:cNvSpPr>
                  <a:spLocks/>
                </p:cNvSpPr>
                <p:nvPr/>
              </p:nvSpPr>
              <p:spPr bwMode="auto">
                <a:xfrm>
                  <a:off x="2290737" y="4822526"/>
                  <a:ext cx="112713" cy="219075"/>
                </a:xfrm>
                <a:custGeom>
                  <a:avLst/>
                  <a:gdLst>
                    <a:gd name="T0" fmla="*/ 2 w 71"/>
                    <a:gd name="T1" fmla="*/ 0 h 138"/>
                    <a:gd name="T2" fmla="*/ 1 w 71"/>
                    <a:gd name="T3" fmla="*/ 1 h 138"/>
                    <a:gd name="T4" fmla="*/ 69 w 71"/>
                    <a:gd name="T5" fmla="*/ 68 h 138"/>
                    <a:gd name="T6" fmla="*/ 0 w 71"/>
                    <a:gd name="T7" fmla="*/ 137 h 138"/>
                    <a:gd name="T8" fmla="*/ 1 w 71"/>
                    <a:gd name="T9" fmla="*/ 138 h 138"/>
                    <a:gd name="T10" fmla="*/ 71 w 71"/>
                    <a:gd name="T11" fmla="*/ 68 h 138"/>
                    <a:gd name="T12" fmla="*/ 2 w 71"/>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1" h="138">
                      <a:moveTo>
                        <a:pt x="2" y="0"/>
                      </a:moveTo>
                      <a:lnTo>
                        <a:pt x="1" y="1"/>
                      </a:lnTo>
                      <a:lnTo>
                        <a:pt x="69" y="68"/>
                      </a:lnTo>
                      <a:lnTo>
                        <a:pt x="0" y="137"/>
                      </a:lnTo>
                      <a:lnTo>
                        <a:pt x="1" y="138"/>
                      </a:lnTo>
                      <a:lnTo>
                        <a:pt x="71" y="68"/>
                      </a:ln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a:extLst>
                  <a:ext uri="{FF2B5EF4-FFF2-40B4-BE49-F238E27FC236}">
                    <a16:creationId xmlns:a16="http://schemas.microsoft.com/office/drawing/2014/main" id="{13428777-CE99-70BE-613E-2FDF46C05508}"/>
                  </a:ext>
                </a:extLst>
              </p:cNvPr>
              <p:cNvGrpSpPr/>
              <p:nvPr/>
            </p:nvGrpSpPr>
            <p:grpSpPr>
              <a:xfrm flipH="1">
                <a:off x="7501227" y="5648681"/>
                <a:ext cx="458280" cy="208922"/>
                <a:chOff x="1863700" y="4808238"/>
                <a:chExt cx="539750" cy="246063"/>
              </a:xfrm>
            </p:grpSpPr>
            <p:sp>
              <p:nvSpPr>
                <p:cNvPr id="23" name="Freeform 30">
                  <a:extLst>
                    <a:ext uri="{FF2B5EF4-FFF2-40B4-BE49-F238E27FC236}">
                      <a16:creationId xmlns:a16="http://schemas.microsoft.com/office/drawing/2014/main" id="{474F0462-7756-5075-096E-77B5F2EE339C}"/>
                    </a:ext>
                  </a:extLst>
                </p:cNvPr>
                <p:cNvSpPr>
                  <a:spLocks/>
                </p:cNvSpPr>
                <p:nvPr/>
              </p:nvSpPr>
              <p:spPr bwMode="auto">
                <a:xfrm>
                  <a:off x="1863700" y="4808238"/>
                  <a:ext cx="152400" cy="246063"/>
                </a:xfrm>
                <a:custGeom>
                  <a:avLst/>
                  <a:gdLst>
                    <a:gd name="T0" fmla="*/ 18 w 96"/>
                    <a:gd name="T1" fmla="*/ 0 h 155"/>
                    <a:gd name="T2" fmla="*/ 1 w 96"/>
                    <a:gd name="T3" fmla="*/ 18 h 155"/>
                    <a:gd name="T4" fmla="*/ 60 w 96"/>
                    <a:gd name="T5" fmla="*/ 77 h 155"/>
                    <a:gd name="T6" fmla="*/ 0 w 96"/>
                    <a:gd name="T7" fmla="*/ 138 h 155"/>
                    <a:gd name="T8" fmla="*/ 18 w 96"/>
                    <a:gd name="T9" fmla="*/ 155 h 155"/>
                    <a:gd name="T10" fmla="*/ 96 w 96"/>
                    <a:gd name="T11" fmla="*/ 77 h 155"/>
                    <a:gd name="T12" fmla="*/ 18 w 96"/>
                    <a:gd name="T13" fmla="*/ 0 h 155"/>
                  </a:gdLst>
                  <a:ahLst/>
                  <a:cxnLst>
                    <a:cxn ang="0">
                      <a:pos x="T0" y="T1"/>
                    </a:cxn>
                    <a:cxn ang="0">
                      <a:pos x="T2" y="T3"/>
                    </a:cxn>
                    <a:cxn ang="0">
                      <a:pos x="T4" y="T5"/>
                    </a:cxn>
                    <a:cxn ang="0">
                      <a:pos x="T6" y="T7"/>
                    </a:cxn>
                    <a:cxn ang="0">
                      <a:pos x="T8" y="T9"/>
                    </a:cxn>
                    <a:cxn ang="0">
                      <a:pos x="T10" y="T11"/>
                    </a:cxn>
                    <a:cxn ang="0">
                      <a:pos x="T12" y="T13"/>
                    </a:cxn>
                  </a:cxnLst>
                  <a:rect l="0" t="0" r="r" b="b"/>
                  <a:pathLst>
                    <a:path w="96" h="155">
                      <a:moveTo>
                        <a:pt x="18" y="0"/>
                      </a:moveTo>
                      <a:lnTo>
                        <a:pt x="1" y="18"/>
                      </a:lnTo>
                      <a:lnTo>
                        <a:pt x="60" y="77"/>
                      </a:lnTo>
                      <a:lnTo>
                        <a:pt x="0" y="138"/>
                      </a:lnTo>
                      <a:lnTo>
                        <a:pt x="18" y="155"/>
                      </a:lnTo>
                      <a:lnTo>
                        <a:pt x="96" y="77"/>
                      </a:lnTo>
                      <a:lnTo>
                        <a:pt x="18"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1">
                  <a:extLst>
                    <a:ext uri="{FF2B5EF4-FFF2-40B4-BE49-F238E27FC236}">
                      <a16:creationId xmlns:a16="http://schemas.microsoft.com/office/drawing/2014/main" id="{8BBCD5A0-FA83-1180-FE9E-236CE7FDE564}"/>
                    </a:ext>
                  </a:extLst>
                </p:cNvPr>
                <p:cNvSpPr>
                  <a:spLocks/>
                </p:cNvSpPr>
                <p:nvPr/>
              </p:nvSpPr>
              <p:spPr bwMode="auto">
                <a:xfrm>
                  <a:off x="2006575" y="4814588"/>
                  <a:ext cx="136525" cy="236538"/>
                </a:xfrm>
                <a:custGeom>
                  <a:avLst/>
                  <a:gdLst>
                    <a:gd name="T0" fmla="*/ 13 w 86"/>
                    <a:gd name="T1" fmla="*/ 0 h 149"/>
                    <a:gd name="T2" fmla="*/ 1 w 86"/>
                    <a:gd name="T3" fmla="*/ 11 h 149"/>
                    <a:gd name="T4" fmla="*/ 63 w 86"/>
                    <a:gd name="T5" fmla="*/ 73 h 149"/>
                    <a:gd name="T6" fmla="*/ 0 w 86"/>
                    <a:gd name="T7" fmla="*/ 136 h 149"/>
                    <a:gd name="T8" fmla="*/ 12 w 86"/>
                    <a:gd name="T9" fmla="*/ 149 h 149"/>
                    <a:gd name="T10" fmla="*/ 86 w 86"/>
                    <a:gd name="T11" fmla="*/ 73 h 149"/>
                    <a:gd name="T12" fmla="*/ 13 w 8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86" h="149">
                      <a:moveTo>
                        <a:pt x="13" y="0"/>
                      </a:moveTo>
                      <a:lnTo>
                        <a:pt x="1" y="11"/>
                      </a:lnTo>
                      <a:lnTo>
                        <a:pt x="63" y="73"/>
                      </a:lnTo>
                      <a:lnTo>
                        <a:pt x="0" y="136"/>
                      </a:lnTo>
                      <a:lnTo>
                        <a:pt x="12" y="149"/>
                      </a:lnTo>
                      <a:lnTo>
                        <a:pt x="86" y="73"/>
                      </a:lnTo>
                      <a:lnTo>
                        <a:pt x="13"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2">
                  <a:extLst>
                    <a:ext uri="{FF2B5EF4-FFF2-40B4-BE49-F238E27FC236}">
                      <a16:creationId xmlns:a16="http://schemas.microsoft.com/office/drawing/2014/main" id="{8EF96B5C-91AC-E6D3-BDBE-1702BC7D171B}"/>
                    </a:ext>
                  </a:extLst>
                </p:cNvPr>
                <p:cNvSpPr>
                  <a:spLocks/>
                </p:cNvSpPr>
                <p:nvPr/>
              </p:nvSpPr>
              <p:spPr bwMode="auto">
                <a:xfrm>
                  <a:off x="2149450" y="4817763"/>
                  <a:ext cx="123825" cy="227013"/>
                </a:xfrm>
                <a:custGeom>
                  <a:avLst/>
                  <a:gdLst>
                    <a:gd name="T0" fmla="*/ 7 w 78"/>
                    <a:gd name="T1" fmla="*/ 0 h 143"/>
                    <a:gd name="T2" fmla="*/ 1 w 78"/>
                    <a:gd name="T3" fmla="*/ 7 h 143"/>
                    <a:gd name="T4" fmla="*/ 66 w 78"/>
                    <a:gd name="T5" fmla="*/ 71 h 143"/>
                    <a:gd name="T6" fmla="*/ 0 w 78"/>
                    <a:gd name="T7" fmla="*/ 138 h 143"/>
                    <a:gd name="T8" fmla="*/ 6 w 78"/>
                    <a:gd name="T9" fmla="*/ 143 h 143"/>
                    <a:gd name="T10" fmla="*/ 78 w 78"/>
                    <a:gd name="T11" fmla="*/ 71 h 143"/>
                    <a:gd name="T12" fmla="*/ 7 w 78"/>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78" h="143">
                      <a:moveTo>
                        <a:pt x="7" y="0"/>
                      </a:moveTo>
                      <a:lnTo>
                        <a:pt x="1" y="7"/>
                      </a:lnTo>
                      <a:lnTo>
                        <a:pt x="66" y="71"/>
                      </a:lnTo>
                      <a:lnTo>
                        <a:pt x="0" y="138"/>
                      </a:lnTo>
                      <a:lnTo>
                        <a:pt x="6" y="143"/>
                      </a:lnTo>
                      <a:lnTo>
                        <a:pt x="78" y="71"/>
                      </a:lnTo>
                      <a:lnTo>
                        <a:pt x="7"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3">
                  <a:extLst>
                    <a:ext uri="{FF2B5EF4-FFF2-40B4-BE49-F238E27FC236}">
                      <a16:creationId xmlns:a16="http://schemas.microsoft.com/office/drawing/2014/main" id="{E967F473-D3C8-58B6-287A-02967BCA52CB}"/>
                    </a:ext>
                  </a:extLst>
                </p:cNvPr>
                <p:cNvSpPr>
                  <a:spLocks/>
                </p:cNvSpPr>
                <p:nvPr/>
              </p:nvSpPr>
              <p:spPr bwMode="auto">
                <a:xfrm>
                  <a:off x="2290737" y="4822526"/>
                  <a:ext cx="112713" cy="219075"/>
                </a:xfrm>
                <a:custGeom>
                  <a:avLst/>
                  <a:gdLst>
                    <a:gd name="T0" fmla="*/ 2 w 71"/>
                    <a:gd name="T1" fmla="*/ 0 h 138"/>
                    <a:gd name="T2" fmla="*/ 1 w 71"/>
                    <a:gd name="T3" fmla="*/ 1 h 138"/>
                    <a:gd name="T4" fmla="*/ 69 w 71"/>
                    <a:gd name="T5" fmla="*/ 68 h 138"/>
                    <a:gd name="T6" fmla="*/ 0 w 71"/>
                    <a:gd name="T7" fmla="*/ 137 h 138"/>
                    <a:gd name="T8" fmla="*/ 1 w 71"/>
                    <a:gd name="T9" fmla="*/ 138 h 138"/>
                    <a:gd name="T10" fmla="*/ 71 w 71"/>
                    <a:gd name="T11" fmla="*/ 68 h 138"/>
                    <a:gd name="T12" fmla="*/ 2 w 71"/>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1" h="138">
                      <a:moveTo>
                        <a:pt x="2" y="0"/>
                      </a:moveTo>
                      <a:lnTo>
                        <a:pt x="1" y="1"/>
                      </a:lnTo>
                      <a:lnTo>
                        <a:pt x="69" y="68"/>
                      </a:lnTo>
                      <a:lnTo>
                        <a:pt x="0" y="137"/>
                      </a:lnTo>
                      <a:lnTo>
                        <a:pt x="1" y="138"/>
                      </a:lnTo>
                      <a:lnTo>
                        <a:pt x="71" y="68"/>
                      </a:ln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Tree>
    <p:extLst>
      <p:ext uri="{BB962C8B-B14F-4D97-AF65-F5344CB8AC3E}">
        <p14:creationId xmlns:p14="http://schemas.microsoft.com/office/powerpoint/2010/main" val="8617147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图片 116">
            <a:extLst>
              <a:ext uri="{FF2B5EF4-FFF2-40B4-BE49-F238E27FC236}">
                <a16:creationId xmlns:a16="http://schemas.microsoft.com/office/drawing/2014/main" id="{C09A8DB0-293D-1236-F883-D07133D8B6C0}"/>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43799" t="42522" r="11898" b="20095"/>
          <a:stretch/>
        </p:blipFill>
        <p:spPr>
          <a:xfrm flipH="1">
            <a:off x="1" y="0"/>
            <a:ext cx="12191999" cy="6858000"/>
          </a:xfrm>
          <a:prstGeom prst="rect">
            <a:avLst/>
          </a:prstGeom>
        </p:spPr>
      </p:pic>
      <p:sp>
        <p:nvSpPr>
          <p:cNvPr id="116" name="矩形 115">
            <a:extLst>
              <a:ext uri="{FF2B5EF4-FFF2-40B4-BE49-F238E27FC236}">
                <a16:creationId xmlns:a16="http://schemas.microsoft.com/office/drawing/2014/main" id="{40CACE91-E8DE-EB60-F3FD-9409D4216749}"/>
              </a:ext>
            </a:extLst>
          </p:cNvPr>
          <p:cNvSpPr/>
          <p:nvPr/>
        </p:nvSpPr>
        <p:spPr>
          <a:xfrm>
            <a:off x="0" y="0"/>
            <a:ext cx="12192000" cy="6858000"/>
          </a:xfrm>
          <a:prstGeom prst="rect">
            <a:avLst/>
          </a:prstGeom>
          <a:solidFill>
            <a:schemeClr val="accent1">
              <a:alpha val="20000"/>
            </a:schemeClr>
          </a:soli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43" name="标题 1">
            <a:extLst>
              <a:ext uri="{FF2B5EF4-FFF2-40B4-BE49-F238E27FC236}">
                <a16:creationId xmlns:a16="http://schemas.microsoft.com/office/drawing/2014/main" id="{33C48492-47D2-3EBC-EFF8-67B59BA7C047}"/>
              </a:ext>
            </a:extLst>
          </p:cNvPr>
          <p:cNvSpPr txBox="1">
            <a:spLocks/>
          </p:cNvSpPr>
          <p:nvPr/>
        </p:nvSpPr>
        <p:spPr>
          <a:xfrm>
            <a:off x="1070837" y="185772"/>
            <a:ext cx="2099734" cy="584327"/>
          </a:xfrm>
          <a:prstGeom prst="rect">
            <a:avLst/>
          </a:prstGeom>
        </p:spPr>
        <p:txBody>
          <a:bodyPr wrap="square" anchor="ctr" anchorCtr="0">
            <a:spAutoFit/>
          </a:bodyPr>
          <a:lstStyle>
            <a:defPPr>
              <a:defRPr lang="zh-CN"/>
            </a:defPPr>
            <a:lvl1pPr>
              <a:lnSpc>
                <a:spcPct val="120000"/>
              </a:lnSpc>
              <a:spcBef>
                <a:spcPct val="0"/>
              </a:spcBef>
              <a:buNone/>
              <a:defRPr sz="2400" kern="2200">
                <a:gradFill>
                  <a:gsLst>
                    <a:gs pos="12000">
                      <a:schemeClr val="accent1">
                        <a:lumMod val="90000"/>
                        <a:lumOff val="10000"/>
                      </a:schemeClr>
                    </a:gs>
                    <a:gs pos="88000">
                      <a:schemeClr val="accent2">
                        <a:lumMod val="90000"/>
                      </a:schemeClr>
                    </a:gs>
                  </a:gsLst>
                  <a:lin ang="4800000" scaled="0"/>
                </a:gradFill>
                <a:effectLst/>
                <a:latin typeface="+mn-ea"/>
                <a:cs typeface="+mj-cs"/>
              </a:defRPr>
            </a:lvl1pPr>
          </a:lstStyle>
          <a:p>
            <a:r>
              <a:rPr lang="zh-CN" altLang="en-US" sz="2800" dirty="0">
                <a:solidFill>
                  <a:schemeClr val="accent3"/>
                </a:solidFill>
                <a:latin typeface="+mj-ea"/>
                <a:ea typeface="+mj-ea"/>
              </a:rPr>
              <a:t>发展历程</a:t>
            </a:r>
            <a:endParaRPr lang="en-US" altLang="zh-CN" sz="2800" dirty="0">
              <a:solidFill>
                <a:schemeClr val="accent3"/>
              </a:solidFill>
              <a:latin typeface="+mj-ea"/>
              <a:ea typeface="+mj-ea"/>
            </a:endParaRPr>
          </a:p>
        </p:txBody>
      </p:sp>
      <p:grpSp>
        <p:nvGrpSpPr>
          <p:cNvPr id="44" name="组合 43">
            <a:extLst>
              <a:ext uri="{FF2B5EF4-FFF2-40B4-BE49-F238E27FC236}">
                <a16:creationId xmlns:a16="http://schemas.microsoft.com/office/drawing/2014/main" id="{23D1202E-3204-CCD8-C5DC-B9B9B3356700}"/>
              </a:ext>
            </a:extLst>
          </p:cNvPr>
          <p:cNvGrpSpPr/>
          <p:nvPr/>
        </p:nvGrpSpPr>
        <p:grpSpPr>
          <a:xfrm>
            <a:off x="459219" y="354905"/>
            <a:ext cx="539750" cy="246063"/>
            <a:chOff x="1863700" y="4808238"/>
            <a:chExt cx="539750" cy="246063"/>
          </a:xfrm>
          <a:solidFill>
            <a:schemeClr val="accent3"/>
          </a:solidFill>
        </p:grpSpPr>
        <p:sp>
          <p:nvSpPr>
            <p:cNvPr id="45" name="Freeform 30">
              <a:extLst>
                <a:ext uri="{FF2B5EF4-FFF2-40B4-BE49-F238E27FC236}">
                  <a16:creationId xmlns:a16="http://schemas.microsoft.com/office/drawing/2014/main" id="{6A590206-9E29-D591-1164-D9FCD09CCE86}"/>
                </a:ext>
              </a:extLst>
            </p:cNvPr>
            <p:cNvSpPr>
              <a:spLocks/>
            </p:cNvSpPr>
            <p:nvPr/>
          </p:nvSpPr>
          <p:spPr bwMode="auto">
            <a:xfrm>
              <a:off x="1863700" y="4808238"/>
              <a:ext cx="152400" cy="246063"/>
            </a:xfrm>
            <a:custGeom>
              <a:avLst/>
              <a:gdLst>
                <a:gd name="T0" fmla="*/ 18 w 96"/>
                <a:gd name="T1" fmla="*/ 0 h 155"/>
                <a:gd name="T2" fmla="*/ 1 w 96"/>
                <a:gd name="T3" fmla="*/ 18 h 155"/>
                <a:gd name="T4" fmla="*/ 60 w 96"/>
                <a:gd name="T5" fmla="*/ 77 h 155"/>
                <a:gd name="T6" fmla="*/ 0 w 96"/>
                <a:gd name="T7" fmla="*/ 138 h 155"/>
                <a:gd name="T8" fmla="*/ 18 w 96"/>
                <a:gd name="T9" fmla="*/ 155 h 155"/>
                <a:gd name="T10" fmla="*/ 96 w 96"/>
                <a:gd name="T11" fmla="*/ 77 h 155"/>
                <a:gd name="T12" fmla="*/ 18 w 96"/>
                <a:gd name="T13" fmla="*/ 0 h 155"/>
              </a:gdLst>
              <a:ahLst/>
              <a:cxnLst>
                <a:cxn ang="0">
                  <a:pos x="T0" y="T1"/>
                </a:cxn>
                <a:cxn ang="0">
                  <a:pos x="T2" y="T3"/>
                </a:cxn>
                <a:cxn ang="0">
                  <a:pos x="T4" y="T5"/>
                </a:cxn>
                <a:cxn ang="0">
                  <a:pos x="T6" y="T7"/>
                </a:cxn>
                <a:cxn ang="0">
                  <a:pos x="T8" y="T9"/>
                </a:cxn>
                <a:cxn ang="0">
                  <a:pos x="T10" y="T11"/>
                </a:cxn>
                <a:cxn ang="0">
                  <a:pos x="T12" y="T13"/>
                </a:cxn>
              </a:cxnLst>
              <a:rect l="0" t="0" r="r" b="b"/>
              <a:pathLst>
                <a:path w="96" h="155">
                  <a:moveTo>
                    <a:pt x="18" y="0"/>
                  </a:moveTo>
                  <a:lnTo>
                    <a:pt x="1" y="18"/>
                  </a:lnTo>
                  <a:lnTo>
                    <a:pt x="60" y="77"/>
                  </a:lnTo>
                  <a:lnTo>
                    <a:pt x="0" y="138"/>
                  </a:lnTo>
                  <a:lnTo>
                    <a:pt x="18" y="155"/>
                  </a:lnTo>
                  <a:lnTo>
                    <a:pt x="96" y="77"/>
                  </a:ln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56" name="Freeform 31">
              <a:extLst>
                <a:ext uri="{FF2B5EF4-FFF2-40B4-BE49-F238E27FC236}">
                  <a16:creationId xmlns:a16="http://schemas.microsoft.com/office/drawing/2014/main" id="{6B025C67-3282-EE11-C947-D6991C92BB7D}"/>
                </a:ext>
              </a:extLst>
            </p:cNvPr>
            <p:cNvSpPr>
              <a:spLocks/>
            </p:cNvSpPr>
            <p:nvPr/>
          </p:nvSpPr>
          <p:spPr bwMode="auto">
            <a:xfrm>
              <a:off x="2006575" y="4814588"/>
              <a:ext cx="136525" cy="236538"/>
            </a:xfrm>
            <a:custGeom>
              <a:avLst/>
              <a:gdLst>
                <a:gd name="T0" fmla="*/ 13 w 86"/>
                <a:gd name="T1" fmla="*/ 0 h 149"/>
                <a:gd name="T2" fmla="*/ 1 w 86"/>
                <a:gd name="T3" fmla="*/ 11 h 149"/>
                <a:gd name="T4" fmla="*/ 63 w 86"/>
                <a:gd name="T5" fmla="*/ 73 h 149"/>
                <a:gd name="T6" fmla="*/ 0 w 86"/>
                <a:gd name="T7" fmla="*/ 136 h 149"/>
                <a:gd name="T8" fmla="*/ 12 w 86"/>
                <a:gd name="T9" fmla="*/ 149 h 149"/>
                <a:gd name="T10" fmla="*/ 86 w 86"/>
                <a:gd name="T11" fmla="*/ 73 h 149"/>
                <a:gd name="T12" fmla="*/ 13 w 8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86" h="149">
                  <a:moveTo>
                    <a:pt x="13" y="0"/>
                  </a:moveTo>
                  <a:lnTo>
                    <a:pt x="1" y="11"/>
                  </a:lnTo>
                  <a:lnTo>
                    <a:pt x="63" y="73"/>
                  </a:lnTo>
                  <a:lnTo>
                    <a:pt x="0" y="136"/>
                  </a:lnTo>
                  <a:lnTo>
                    <a:pt x="12" y="149"/>
                  </a:lnTo>
                  <a:lnTo>
                    <a:pt x="86" y="73"/>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57" name="Freeform 32">
              <a:extLst>
                <a:ext uri="{FF2B5EF4-FFF2-40B4-BE49-F238E27FC236}">
                  <a16:creationId xmlns:a16="http://schemas.microsoft.com/office/drawing/2014/main" id="{813650A0-CC94-6CC3-4BA1-FE6B1B6852FE}"/>
                </a:ext>
              </a:extLst>
            </p:cNvPr>
            <p:cNvSpPr>
              <a:spLocks/>
            </p:cNvSpPr>
            <p:nvPr/>
          </p:nvSpPr>
          <p:spPr bwMode="auto">
            <a:xfrm>
              <a:off x="2149450" y="4817763"/>
              <a:ext cx="123825" cy="227013"/>
            </a:xfrm>
            <a:custGeom>
              <a:avLst/>
              <a:gdLst>
                <a:gd name="T0" fmla="*/ 7 w 78"/>
                <a:gd name="T1" fmla="*/ 0 h 143"/>
                <a:gd name="T2" fmla="*/ 1 w 78"/>
                <a:gd name="T3" fmla="*/ 7 h 143"/>
                <a:gd name="T4" fmla="*/ 66 w 78"/>
                <a:gd name="T5" fmla="*/ 71 h 143"/>
                <a:gd name="T6" fmla="*/ 0 w 78"/>
                <a:gd name="T7" fmla="*/ 138 h 143"/>
                <a:gd name="T8" fmla="*/ 6 w 78"/>
                <a:gd name="T9" fmla="*/ 143 h 143"/>
                <a:gd name="T10" fmla="*/ 78 w 78"/>
                <a:gd name="T11" fmla="*/ 71 h 143"/>
                <a:gd name="T12" fmla="*/ 7 w 78"/>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78" h="143">
                  <a:moveTo>
                    <a:pt x="7" y="0"/>
                  </a:moveTo>
                  <a:lnTo>
                    <a:pt x="1" y="7"/>
                  </a:lnTo>
                  <a:lnTo>
                    <a:pt x="66" y="71"/>
                  </a:lnTo>
                  <a:lnTo>
                    <a:pt x="0" y="138"/>
                  </a:lnTo>
                  <a:lnTo>
                    <a:pt x="6" y="143"/>
                  </a:lnTo>
                  <a:lnTo>
                    <a:pt x="78" y="71"/>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58" name="Freeform 33">
              <a:extLst>
                <a:ext uri="{FF2B5EF4-FFF2-40B4-BE49-F238E27FC236}">
                  <a16:creationId xmlns:a16="http://schemas.microsoft.com/office/drawing/2014/main" id="{7DCBA711-B3A2-9100-023C-C57A3DFEA410}"/>
                </a:ext>
              </a:extLst>
            </p:cNvPr>
            <p:cNvSpPr>
              <a:spLocks/>
            </p:cNvSpPr>
            <p:nvPr/>
          </p:nvSpPr>
          <p:spPr bwMode="auto">
            <a:xfrm>
              <a:off x="2290737" y="4822526"/>
              <a:ext cx="112713" cy="219075"/>
            </a:xfrm>
            <a:custGeom>
              <a:avLst/>
              <a:gdLst>
                <a:gd name="T0" fmla="*/ 2 w 71"/>
                <a:gd name="T1" fmla="*/ 0 h 138"/>
                <a:gd name="T2" fmla="*/ 1 w 71"/>
                <a:gd name="T3" fmla="*/ 1 h 138"/>
                <a:gd name="T4" fmla="*/ 69 w 71"/>
                <a:gd name="T5" fmla="*/ 68 h 138"/>
                <a:gd name="T6" fmla="*/ 0 w 71"/>
                <a:gd name="T7" fmla="*/ 137 h 138"/>
                <a:gd name="T8" fmla="*/ 1 w 71"/>
                <a:gd name="T9" fmla="*/ 138 h 138"/>
                <a:gd name="T10" fmla="*/ 71 w 71"/>
                <a:gd name="T11" fmla="*/ 68 h 138"/>
                <a:gd name="T12" fmla="*/ 2 w 71"/>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1" h="138">
                  <a:moveTo>
                    <a:pt x="2" y="0"/>
                  </a:moveTo>
                  <a:lnTo>
                    <a:pt x="1" y="1"/>
                  </a:lnTo>
                  <a:lnTo>
                    <a:pt x="69" y="68"/>
                  </a:lnTo>
                  <a:lnTo>
                    <a:pt x="0" y="137"/>
                  </a:lnTo>
                  <a:lnTo>
                    <a:pt x="1" y="138"/>
                  </a:lnTo>
                  <a:lnTo>
                    <a:pt x="71" y="68"/>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grpSp>
      <p:pic>
        <p:nvPicPr>
          <p:cNvPr id="23" name="图片 22">
            <a:extLst>
              <a:ext uri="{FF2B5EF4-FFF2-40B4-BE49-F238E27FC236}">
                <a16:creationId xmlns:a16="http://schemas.microsoft.com/office/drawing/2014/main" id="{9D27494B-8BB8-106F-B552-B845736E58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11633" y="-730324"/>
            <a:ext cx="1850154" cy="1460648"/>
          </a:xfrm>
          <a:prstGeom prst="rect">
            <a:avLst/>
          </a:prstGeom>
        </p:spPr>
      </p:pic>
      <p:grpSp>
        <p:nvGrpSpPr>
          <p:cNvPr id="100" name="组合 99">
            <a:extLst>
              <a:ext uri="{FF2B5EF4-FFF2-40B4-BE49-F238E27FC236}">
                <a16:creationId xmlns:a16="http://schemas.microsoft.com/office/drawing/2014/main" id="{8505EDF9-FE23-51AC-721D-5D60F7CB3C75}"/>
              </a:ext>
            </a:extLst>
          </p:cNvPr>
          <p:cNvGrpSpPr/>
          <p:nvPr/>
        </p:nvGrpSpPr>
        <p:grpSpPr>
          <a:xfrm>
            <a:off x="1480859" y="3499767"/>
            <a:ext cx="410254" cy="2929460"/>
            <a:chOff x="1473199" y="2799262"/>
            <a:chExt cx="410254" cy="2929460"/>
          </a:xfrm>
        </p:grpSpPr>
        <p:cxnSp>
          <p:nvCxnSpPr>
            <p:cNvPr id="94" name="直接连接符 93">
              <a:extLst>
                <a:ext uri="{FF2B5EF4-FFF2-40B4-BE49-F238E27FC236}">
                  <a16:creationId xmlns:a16="http://schemas.microsoft.com/office/drawing/2014/main" id="{95C7C8F6-87FF-D956-B2C1-770E561EB692}"/>
                </a:ext>
              </a:extLst>
            </p:cNvPr>
            <p:cNvCxnSpPr>
              <a:cxnSpLocks/>
            </p:cNvCxnSpPr>
            <p:nvPr/>
          </p:nvCxnSpPr>
          <p:spPr>
            <a:xfrm>
              <a:off x="1690240" y="3208722"/>
              <a:ext cx="0" cy="2520000"/>
            </a:xfrm>
            <a:prstGeom prst="line">
              <a:avLst/>
            </a:prstGeom>
            <a:ln w="12700">
              <a:gradFill flip="none" rotWithShape="1">
                <a:gsLst>
                  <a:gs pos="0">
                    <a:schemeClr val="accent3">
                      <a:alpha val="0"/>
                    </a:schemeClr>
                  </a:gs>
                  <a:gs pos="100000">
                    <a:schemeClr val="accent2"/>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95" name="椭圆 94">
              <a:extLst>
                <a:ext uri="{FF2B5EF4-FFF2-40B4-BE49-F238E27FC236}">
                  <a16:creationId xmlns:a16="http://schemas.microsoft.com/office/drawing/2014/main" id="{E4025946-0D45-02D0-A445-01415FEB2BE9}"/>
                </a:ext>
              </a:extLst>
            </p:cNvPr>
            <p:cNvSpPr>
              <a:spLocks noChangeAspect="1"/>
            </p:cNvSpPr>
            <p:nvPr/>
          </p:nvSpPr>
          <p:spPr>
            <a:xfrm flipH="1">
              <a:off x="1473199" y="2799262"/>
              <a:ext cx="410254" cy="410254"/>
            </a:xfrm>
            <a:prstGeom prst="ellipse">
              <a:avLst/>
            </a:prstGeom>
            <a:noFill/>
            <a:ln w="12700">
              <a:gradFill flip="none" rotWithShape="1">
                <a:gsLst>
                  <a:gs pos="12000">
                    <a:schemeClr val="accent3"/>
                  </a:gs>
                  <a:gs pos="88000">
                    <a:schemeClr val="accent2"/>
                  </a:gs>
                </a:gsLst>
                <a:lin ang="2700000" scaled="1"/>
                <a:tileRect/>
              </a:gradFill>
            </a:ln>
            <a:effectLst>
              <a:outerShdw blurRad="177800" dist="190500" dir="738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accent3"/>
                </a:solidFill>
                <a:latin typeface="思源黑体 CN Regular" panose="020B0500000000000000" pitchFamily="34" charset="-122"/>
                <a:ea typeface="思源黑体 CN Regular" panose="020B0500000000000000" pitchFamily="34" charset="-122"/>
                <a:sym typeface="Microsoft YaHei" panose="020B0503020204020204" pitchFamily="34" charset="-122"/>
              </a:endParaRPr>
            </a:p>
          </p:txBody>
        </p:sp>
        <p:pic>
          <p:nvPicPr>
            <p:cNvPr id="93" name="图片 92">
              <a:extLst>
                <a:ext uri="{FF2B5EF4-FFF2-40B4-BE49-F238E27FC236}">
                  <a16:creationId xmlns:a16="http://schemas.microsoft.com/office/drawing/2014/main" id="{72515A43-13FD-ACF8-78BF-DB6F26C94F90}"/>
                </a:ext>
              </a:extLst>
            </p:cNvPr>
            <p:cNvPicPr>
              <a:picLocks noChangeAspect="1"/>
            </p:cNvPicPr>
            <p:nvPr/>
          </p:nvPicPr>
          <p:blipFill rotWithShape="1">
            <a:blip r:embed="rId4">
              <a:extLst>
                <a:ext uri="{28A0092B-C50C-407E-A947-70E740481C1C}">
                  <a14:useLocalDpi xmlns:a14="http://schemas.microsoft.com/office/drawing/2010/main" val="0"/>
                </a:ext>
              </a:extLst>
            </a:blip>
            <a:srcRect l="80610" t="66778" r="6893" b="17489"/>
            <a:stretch/>
          </p:blipFill>
          <p:spPr>
            <a:xfrm flipH="1">
              <a:off x="1534326" y="2860389"/>
              <a:ext cx="288000" cy="288000"/>
            </a:xfrm>
            <a:custGeom>
              <a:avLst/>
              <a:gdLst>
                <a:gd name="connsiteX0" fmla="*/ 0 w 817746"/>
                <a:gd name="connsiteY0" fmla="*/ 0 h 685800"/>
                <a:gd name="connsiteX1" fmla="*/ 817746 w 817746"/>
                <a:gd name="connsiteY1" fmla="*/ 0 h 685800"/>
                <a:gd name="connsiteX2" fmla="*/ 817746 w 817746"/>
                <a:gd name="connsiteY2" fmla="*/ 685800 h 685800"/>
                <a:gd name="connsiteX3" fmla="*/ 0 w 817746"/>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817746" h="685800">
                  <a:moveTo>
                    <a:pt x="0" y="0"/>
                  </a:moveTo>
                  <a:lnTo>
                    <a:pt x="817746" y="0"/>
                  </a:lnTo>
                  <a:lnTo>
                    <a:pt x="817746" y="685800"/>
                  </a:lnTo>
                  <a:lnTo>
                    <a:pt x="0" y="685800"/>
                  </a:lnTo>
                  <a:close/>
                </a:path>
              </a:pathLst>
            </a:custGeom>
          </p:spPr>
        </p:pic>
      </p:grpSp>
      <p:sp>
        <p:nvSpPr>
          <p:cNvPr id="98" name="矩形 97">
            <a:extLst>
              <a:ext uri="{FF2B5EF4-FFF2-40B4-BE49-F238E27FC236}">
                <a16:creationId xmlns:a16="http://schemas.microsoft.com/office/drawing/2014/main" id="{D3CF3319-7CF8-3807-6B01-03FFBA5B098E}"/>
              </a:ext>
            </a:extLst>
          </p:cNvPr>
          <p:cNvSpPr/>
          <p:nvPr/>
        </p:nvSpPr>
        <p:spPr>
          <a:xfrm>
            <a:off x="1922204" y="3909227"/>
            <a:ext cx="1620000" cy="830997"/>
          </a:xfrm>
          <a:prstGeom prst="rect">
            <a:avLst/>
          </a:prstGeom>
        </p:spPr>
        <p:txBody>
          <a:bodyPr wrap="square">
            <a:spAutoFit/>
          </a:bodyPr>
          <a:lstStyle/>
          <a:p>
            <a:pPr algn="just"/>
            <a:r>
              <a:rPr lang="zh-CN" altLang="en-US" sz="1600" dirty="0">
                <a:solidFill>
                  <a:schemeClr val="accent3">
                    <a:lumMod val="20000"/>
                    <a:lumOff val="80000"/>
                  </a:schemeClr>
                </a:solidFill>
              </a:rPr>
              <a:t>这里写正文内容这里写正文内容这里写正文内容</a:t>
            </a:r>
          </a:p>
        </p:txBody>
      </p:sp>
      <p:grpSp>
        <p:nvGrpSpPr>
          <p:cNvPr id="101" name="组合 100">
            <a:extLst>
              <a:ext uri="{FF2B5EF4-FFF2-40B4-BE49-F238E27FC236}">
                <a16:creationId xmlns:a16="http://schemas.microsoft.com/office/drawing/2014/main" id="{D40A8AA3-2366-051C-C92C-C60EFD2E89A1}"/>
              </a:ext>
            </a:extLst>
          </p:cNvPr>
          <p:cNvGrpSpPr/>
          <p:nvPr/>
        </p:nvGrpSpPr>
        <p:grpSpPr>
          <a:xfrm>
            <a:off x="3886925" y="2404458"/>
            <a:ext cx="410254" cy="2569460"/>
            <a:chOff x="1473199" y="2799262"/>
            <a:chExt cx="410254" cy="2569460"/>
          </a:xfrm>
        </p:grpSpPr>
        <p:cxnSp>
          <p:nvCxnSpPr>
            <p:cNvPr id="102" name="直接连接符 101">
              <a:extLst>
                <a:ext uri="{FF2B5EF4-FFF2-40B4-BE49-F238E27FC236}">
                  <a16:creationId xmlns:a16="http://schemas.microsoft.com/office/drawing/2014/main" id="{4B777930-37CC-C76C-6125-68E15DFD5949}"/>
                </a:ext>
              </a:extLst>
            </p:cNvPr>
            <p:cNvCxnSpPr>
              <a:cxnSpLocks/>
            </p:cNvCxnSpPr>
            <p:nvPr/>
          </p:nvCxnSpPr>
          <p:spPr>
            <a:xfrm>
              <a:off x="1690240" y="3208722"/>
              <a:ext cx="0" cy="2160000"/>
            </a:xfrm>
            <a:prstGeom prst="line">
              <a:avLst/>
            </a:prstGeom>
            <a:ln w="12700">
              <a:gradFill flip="none" rotWithShape="1">
                <a:gsLst>
                  <a:gs pos="0">
                    <a:schemeClr val="accent3">
                      <a:alpha val="0"/>
                    </a:schemeClr>
                  </a:gs>
                  <a:gs pos="100000">
                    <a:schemeClr val="accent2"/>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103" name="椭圆 102">
              <a:extLst>
                <a:ext uri="{FF2B5EF4-FFF2-40B4-BE49-F238E27FC236}">
                  <a16:creationId xmlns:a16="http://schemas.microsoft.com/office/drawing/2014/main" id="{17AAB178-F4F2-50D5-91C7-A13DBCDA53A9}"/>
                </a:ext>
              </a:extLst>
            </p:cNvPr>
            <p:cNvSpPr>
              <a:spLocks noChangeAspect="1"/>
            </p:cNvSpPr>
            <p:nvPr/>
          </p:nvSpPr>
          <p:spPr>
            <a:xfrm flipH="1">
              <a:off x="1473199" y="2799262"/>
              <a:ext cx="410254" cy="410254"/>
            </a:xfrm>
            <a:prstGeom prst="ellipse">
              <a:avLst/>
            </a:prstGeom>
            <a:noFill/>
            <a:ln w="12700">
              <a:gradFill flip="none" rotWithShape="1">
                <a:gsLst>
                  <a:gs pos="12000">
                    <a:schemeClr val="accent3"/>
                  </a:gs>
                  <a:gs pos="88000">
                    <a:schemeClr val="accent2"/>
                  </a:gs>
                </a:gsLst>
                <a:lin ang="2700000" scaled="1"/>
                <a:tileRect/>
              </a:gradFill>
            </a:ln>
            <a:effectLst>
              <a:outerShdw blurRad="177800" dist="190500" dir="738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accent3"/>
                </a:solidFill>
                <a:latin typeface="思源黑体 CN Regular" panose="020B0500000000000000" pitchFamily="34" charset="-122"/>
                <a:ea typeface="思源黑体 CN Regular" panose="020B0500000000000000" pitchFamily="34" charset="-122"/>
                <a:sym typeface="Microsoft YaHei" panose="020B0503020204020204" pitchFamily="34" charset="-122"/>
              </a:endParaRPr>
            </a:p>
          </p:txBody>
        </p:sp>
        <p:pic>
          <p:nvPicPr>
            <p:cNvPr id="104" name="图片 103">
              <a:extLst>
                <a:ext uri="{FF2B5EF4-FFF2-40B4-BE49-F238E27FC236}">
                  <a16:creationId xmlns:a16="http://schemas.microsoft.com/office/drawing/2014/main" id="{3D8D506F-34A7-0F28-8275-AFC84A10A33F}"/>
                </a:ext>
              </a:extLst>
            </p:cNvPr>
            <p:cNvPicPr>
              <a:picLocks noChangeAspect="1"/>
            </p:cNvPicPr>
            <p:nvPr/>
          </p:nvPicPr>
          <p:blipFill rotWithShape="1">
            <a:blip r:embed="rId4">
              <a:extLst>
                <a:ext uri="{28A0092B-C50C-407E-A947-70E740481C1C}">
                  <a14:useLocalDpi xmlns:a14="http://schemas.microsoft.com/office/drawing/2010/main" val="0"/>
                </a:ext>
              </a:extLst>
            </a:blip>
            <a:srcRect l="80610" t="66778" r="6893" b="17489"/>
            <a:stretch/>
          </p:blipFill>
          <p:spPr>
            <a:xfrm flipH="1">
              <a:off x="1534326" y="2860389"/>
              <a:ext cx="288000" cy="288000"/>
            </a:xfrm>
            <a:custGeom>
              <a:avLst/>
              <a:gdLst>
                <a:gd name="connsiteX0" fmla="*/ 0 w 817746"/>
                <a:gd name="connsiteY0" fmla="*/ 0 h 685800"/>
                <a:gd name="connsiteX1" fmla="*/ 817746 w 817746"/>
                <a:gd name="connsiteY1" fmla="*/ 0 h 685800"/>
                <a:gd name="connsiteX2" fmla="*/ 817746 w 817746"/>
                <a:gd name="connsiteY2" fmla="*/ 685800 h 685800"/>
                <a:gd name="connsiteX3" fmla="*/ 0 w 817746"/>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817746" h="685800">
                  <a:moveTo>
                    <a:pt x="0" y="0"/>
                  </a:moveTo>
                  <a:lnTo>
                    <a:pt x="817746" y="0"/>
                  </a:lnTo>
                  <a:lnTo>
                    <a:pt x="817746" y="685800"/>
                  </a:lnTo>
                  <a:lnTo>
                    <a:pt x="0" y="685800"/>
                  </a:lnTo>
                  <a:close/>
                </a:path>
              </a:pathLst>
            </a:custGeom>
          </p:spPr>
        </p:pic>
      </p:grpSp>
      <p:sp>
        <p:nvSpPr>
          <p:cNvPr id="106" name="矩形 105">
            <a:extLst>
              <a:ext uri="{FF2B5EF4-FFF2-40B4-BE49-F238E27FC236}">
                <a16:creationId xmlns:a16="http://schemas.microsoft.com/office/drawing/2014/main" id="{F3A74309-68FB-C8B9-30BD-4D8CEE4C6161}"/>
              </a:ext>
            </a:extLst>
          </p:cNvPr>
          <p:cNvSpPr/>
          <p:nvPr/>
        </p:nvSpPr>
        <p:spPr>
          <a:xfrm>
            <a:off x="4318643" y="2813918"/>
            <a:ext cx="1620000" cy="1107996"/>
          </a:xfrm>
          <a:prstGeom prst="rect">
            <a:avLst/>
          </a:prstGeom>
        </p:spPr>
        <p:txBody>
          <a:bodyPr wrap="square">
            <a:spAutoFit/>
          </a:bodyPr>
          <a:lstStyle/>
          <a:p>
            <a:pPr algn="just"/>
            <a:r>
              <a:rPr lang="zh-CN" altLang="en-US" sz="1600" dirty="0">
                <a:solidFill>
                  <a:schemeClr val="accent3">
                    <a:lumMod val="20000"/>
                    <a:lumOff val="80000"/>
                  </a:schemeClr>
                </a:solidFill>
              </a:rPr>
              <a:t>这里写正文内容这里写正文内容这里写正文内容</a:t>
            </a:r>
          </a:p>
          <a:p>
            <a:pPr algn="just"/>
            <a:endParaRPr lang="zh-CN" altLang="en-US" sz="1600" dirty="0">
              <a:solidFill>
                <a:schemeClr val="accent3">
                  <a:lumMod val="20000"/>
                  <a:lumOff val="80000"/>
                </a:schemeClr>
              </a:solidFill>
            </a:endParaRPr>
          </a:p>
        </p:txBody>
      </p:sp>
      <p:grpSp>
        <p:nvGrpSpPr>
          <p:cNvPr id="107" name="组合 106">
            <a:extLst>
              <a:ext uri="{FF2B5EF4-FFF2-40B4-BE49-F238E27FC236}">
                <a16:creationId xmlns:a16="http://schemas.microsoft.com/office/drawing/2014/main" id="{99D9A2C1-896D-0591-7101-7CFE9C9CBF3B}"/>
              </a:ext>
            </a:extLst>
          </p:cNvPr>
          <p:cNvGrpSpPr/>
          <p:nvPr/>
        </p:nvGrpSpPr>
        <p:grpSpPr>
          <a:xfrm>
            <a:off x="8685887" y="1293840"/>
            <a:ext cx="410254" cy="2029460"/>
            <a:chOff x="1473199" y="2799262"/>
            <a:chExt cx="410254" cy="2029460"/>
          </a:xfrm>
        </p:grpSpPr>
        <p:cxnSp>
          <p:nvCxnSpPr>
            <p:cNvPr id="108" name="直接连接符 107">
              <a:extLst>
                <a:ext uri="{FF2B5EF4-FFF2-40B4-BE49-F238E27FC236}">
                  <a16:creationId xmlns:a16="http://schemas.microsoft.com/office/drawing/2014/main" id="{4ABE5DF2-72DD-42DE-9F68-11A6E0D6EC83}"/>
                </a:ext>
              </a:extLst>
            </p:cNvPr>
            <p:cNvCxnSpPr>
              <a:cxnSpLocks/>
            </p:cNvCxnSpPr>
            <p:nvPr/>
          </p:nvCxnSpPr>
          <p:spPr>
            <a:xfrm>
              <a:off x="1690240" y="3208722"/>
              <a:ext cx="0" cy="1620000"/>
            </a:xfrm>
            <a:prstGeom prst="line">
              <a:avLst/>
            </a:prstGeom>
            <a:ln w="12700">
              <a:gradFill flip="none" rotWithShape="1">
                <a:gsLst>
                  <a:gs pos="0">
                    <a:schemeClr val="accent3">
                      <a:alpha val="0"/>
                    </a:schemeClr>
                  </a:gs>
                  <a:gs pos="100000">
                    <a:schemeClr val="accent2"/>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109" name="椭圆 108">
              <a:extLst>
                <a:ext uri="{FF2B5EF4-FFF2-40B4-BE49-F238E27FC236}">
                  <a16:creationId xmlns:a16="http://schemas.microsoft.com/office/drawing/2014/main" id="{582E0C25-BBD9-B68E-08A5-DE0CB3D22424}"/>
                </a:ext>
              </a:extLst>
            </p:cNvPr>
            <p:cNvSpPr>
              <a:spLocks noChangeAspect="1"/>
            </p:cNvSpPr>
            <p:nvPr/>
          </p:nvSpPr>
          <p:spPr>
            <a:xfrm flipH="1">
              <a:off x="1473199" y="2799262"/>
              <a:ext cx="410254" cy="410254"/>
            </a:xfrm>
            <a:prstGeom prst="ellipse">
              <a:avLst/>
            </a:prstGeom>
            <a:noFill/>
            <a:ln w="12700">
              <a:gradFill flip="none" rotWithShape="1">
                <a:gsLst>
                  <a:gs pos="12000">
                    <a:schemeClr val="accent3"/>
                  </a:gs>
                  <a:gs pos="88000">
                    <a:schemeClr val="accent2"/>
                  </a:gs>
                </a:gsLst>
                <a:lin ang="2700000" scaled="1"/>
                <a:tileRect/>
              </a:gradFill>
            </a:ln>
            <a:effectLst>
              <a:outerShdw blurRad="177800" dist="190500" dir="738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accent3"/>
                </a:solidFill>
                <a:latin typeface="思源黑体 CN Regular" panose="020B0500000000000000" pitchFamily="34" charset="-122"/>
                <a:ea typeface="思源黑体 CN Regular" panose="020B0500000000000000" pitchFamily="34" charset="-122"/>
                <a:sym typeface="Microsoft YaHei" panose="020B0503020204020204" pitchFamily="34" charset="-122"/>
              </a:endParaRPr>
            </a:p>
          </p:txBody>
        </p:sp>
        <p:pic>
          <p:nvPicPr>
            <p:cNvPr id="110" name="图片 109">
              <a:extLst>
                <a:ext uri="{FF2B5EF4-FFF2-40B4-BE49-F238E27FC236}">
                  <a16:creationId xmlns:a16="http://schemas.microsoft.com/office/drawing/2014/main" id="{ADF08618-7959-4BAD-6D8B-998DF9D7A54E}"/>
                </a:ext>
              </a:extLst>
            </p:cNvPr>
            <p:cNvPicPr>
              <a:picLocks noChangeAspect="1"/>
            </p:cNvPicPr>
            <p:nvPr/>
          </p:nvPicPr>
          <p:blipFill rotWithShape="1">
            <a:blip r:embed="rId4">
              <a:extLst>
                <a:ext uri="{28A0092B-C50C-407E-A947-70E740481C1C}">
                  <a14:useLocalDpi xmlns:a14="http://schemas.microsoft.com/office/drawing/2010/main" val="0"/>
                </a:ext>
              </a:extLst>
            </a:blip>
            <a:srcRect l="80610" t="66778" r="6893" b="17489"/>
            <a:stretch/>
          </p:blipFill>
          <p:spPr>
            <a:xfrm flipH="1">
              <a:off x="1534326" y="2860389"/>
              <a:ext cx="288000" cy="288000"/>
            </a:xfrm>
            <a:custGeom>
              <a:avLst/>
              <a:gdLst>
                <a:gd name="connsiteX0" fmla="*/ 0 w 817746"/>
                <a:gd name="connsiteY0" fmla="*/ 0 h 685800"/>
                <a:gd name="connsiteX1" fmla="*/ 817746 w 817746"/>
                <a:gd name="connsiteY1" fmla="*/ 0 h 685800"/>
                <a:gd name="connsiteX2" fmla="*/ 817746 w 817746"/>
                <a:gd name="connsiteY2" fmla="*/ 685800 h 685800"/>
                <a:gd name="connsiteX3" fmla="*/ 0 w 817746"/>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817746" h="685800">
                  <a:moveTo>
                    <a:pt x="0" y="0"/>
                  </a:moveTo>
                  <a:lnTo>
                    <a:pt x="817746" y="0"/>
                  </a:lnTo>
                  <a:lnTo>
                    <a:pt x="817746" y="685800"/>
                  </a:lnTo>
                  <a:lnTo>
                    <a:pt x="0" y="685800"/>
                  </a:lnTo>
                  <a:close/>
                </a:path>
              </a:pathLst>
            </a:custGeom>
          </p:spPr>
        </p:pic>
      </p:grpSp>
      <p:sp>
        <p:nvSpPr>
          <p:cNvPr id="112" name="矩形 111">
            <a:extLst>
              <a:ext uri="{FF2B5EF4-FFF2-40B4-BE49-F238E27FC236}">
                <a16:creationId xmlns:a16="http://schemas.microsoft.com/office/drawing/2014/main" id="{640892A8-0F2C-DA94-5A3A-6775DD48B01A}"/>
              </a:ext>
            </a:extLst>
          </p:cNvPr>
          <p:cNvSpPr/>
          <p:nvPr/>
        </p:nvSpPr>
        <p:spPr>
          <a:xfrm>
            <a:off x="9123688" y="1703300"/>
            <a:ext cx="1620000" cy="1107996"/>
          </a:xfrm>
          <a:prstGeom prst="rect">
            <a:avLst/>
          </a:prstGeom>
        </p:spPr>
        <p:txBody>
          <a:bodyPr wrap="square">
            <a:spAutoFit/>
          </a:bodyPr>
          <a:lstStyle/>
          <a:p>
            <a:pPr algn="just"/>
            <a:r>
              <a:rPr lang="zh-CN" altLang="en-US" sz="1600" dirty="0">
                <a:solidFill>
                  <a:schemeClr val="accent3">
                    <a:lumMod val="20000"/>
                    <a:lumOff val="80000"/>
                  </a:schemeClr>
                </a:solidFill>
              </a:rPr>
              <a:t>这里写正文内容这里写正文内容这里写正文内容</a:t>
            </a:r>
          </a:p>
          <a:p>
            <a:pPr algn="just"/>
            <a:endParaRPr lang="zh-CN" altLang="en-US" sz="1600" dirty="0">
              <a:solidFill>
                <a:schemeClr val="accent3">
                  <a:lumMod val="20000"/>
                  <a:lumOff val="80000"/>
                </a:schemeClr>
              </a:solidFill>
            </a:endParaRPr>
          </a:p>
        </p:txBody>
      </p:sp>
      <p:grpSp>
        <p:nvGrpSpPr>
          <p:cNvPr id="119" name="组合 118">
            <a:extLst>
              <a:ext uri="{FF2B5EF4-FFF2-40B4-BE49-F238E27FC236}">
                <a16:creationId xmlns:a16="http://schemas.microsoft.com/office/drawing/2014/main" id="{84CDF27C-E98E-FC37-3F0E-031AB49218F4}"/>
              </a:ext>
            </a:extLst>
          </p:cNvPr>
          <p:cNvGrpSpPr/>
          <p:nvPr/>
        </p:nvGrpSpPr>
        <p:grpSpPr>
          <a:xfrm>
            <a:off x="6283364" y="1849149"/>
            <a:ext cx="410254" cy="2029460"/>
            <a:chOff x="1473199" y="2799262"/>
            <a:chExt cx="410254" cy="2029460"/>
          </a:xfrm>
        </p:grpSpPr>
        <p:cxnSp>
          <p:nvCxnSpPr>
            <p:cNvPr id="122" name="直接连接符 121">
              <a:extLst>
                <a:ext uri="{FF2B5EF4-FFF2-40B4-BE49-F238E27FC236}">
                  <a16:creationId xmlns:a16="http://schemas.microsoft.com/office/drawing/2014/main" id="{9535603B-9A9A-93E1-1B31-5CC5B6072CF1}"/>
                </a:ext>
              </a:extLst>
            </p:cNvPr>
            <p:cNvCxnSpPr>
              <a:cxnSpLocks/>
            </p:cNvCxnSpPr>
            <p:nvPr/>
          </p:nvCxnSpPr>
          <p:spPr>
            <a:xfrm>
              <a:off x="1690240" y="3208722"/>
              <a:ext cx="0" cy="1620000"/>
            </a:xfrm>
            <a:prstGeom prst="line">
              <a:avLst/>
            </a:prstGeom>
            <a:ln w="12700">
              <a:gradFill flip="none" rotWithShape="1">
                <a:gsLst>
                  <a:gs pos="0">
                    <a:schemeClr val="accent3">
                      <a:alpha val="0"/>
                    </a:schemeClr>
                  </a:gs>
                  <a:gs pos="100000">
                    <a:schemeClr val="accent2"/>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123" name="椭圆 122">
              <a:extLst>
                <a:ext uri="{FF2B5EF4-FFF2-40B4-BE49-F238E27FC236}">
                  <a16:creationId xmlns:a16="http://schemas.microsoft.com/office/drawing/2014/main" id="{4B66719D-C1D3-2F54-AFD4-46E86C56D992}"/>
                </a:ext>
              </a:extLst>
            </p:cNvPr>
            <p:cNvSpPr>
              <a:spLocks noChangeAspect="1"/>
            </p:cNvSpPr>
            <p:nvPr/>
          </p:nvSpPr>
          <p:spPr>
            <a:xfrm flipH="1">
              <a:off x="1473199" y="2799262"/>
              <a:ext cx="410254" cy="410254"/>
            </a:xfrm>
            <a:prstGeom prst="ellipse">
              <a:avLst/>
            </a:prstGeom>
            <a:noFill/>
            <a:ln w="12700">
              <a:gradFill flip="none" rotWithShape="1">
                <a:gsLst>
                  <a:gs pos="12000">
                    <a:schemeClr val="accent3"/>
                  </a:gs>
                  <a:gs pos="88000">
                    <a:schemeClr val="accent2"/>
                  </a:gs>
                </a:gsLst>
                <a:lin ang="2700000" scaled="1"/>
                <a:tileRect/>
              </a:gradFill>
            </a:ln>
            <a:effectLst>
              <a:outerShdw blurRad="177800" dist="190500" dir="738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accent3"/>
                </a:solidFill>
                <a:latin typeface="思源黑体 CN Regular" panose="020B0500000000000000" pitchFamily="34" charset="-122"/>
                <a:ea typeface="思源黑体 CN Regular" panose="020B0500000000000000" pitchFamily="34" charset="-122"/>
                <a:sym typeface="Microsoft YaHei" panose="020B0503020204020204" pitchFamily="34" charset="-122"/>
              </a:endParaRPr>
            </a:p>
          </p:txBody>
        </p:sp>
        <p:pic>
          <p:nvPicPr>
            <p:cNvPr id="124" name="图片 123">
              <a:extLst>
                <a:ext uri="{FF2B5EF4-FFF2-40B4-BE49-F238E27FC236}">
                  <a16:creationId xmlns:a16="http://schemas.microsoft.com/office/drawing/2014/main" id="{D4BED8B4-8CF4-FC83-FE5B-6F5DEBDC2CD3}"/>
                </a:ext>
              </a:extLst>
            </p:cNvPr>
            <p:cNvPicPr>
              <a:picLocks noChangeAspect="1"/>
            </p:cNvPicPr>
            <p:nvPr/>
          </p:nvPicPr>
          <p:blipFill rotWithShape="1">
            <a:blip r:embed="rId4">
              <a:extLst>
                <a:ext uri="{28A0092B-C50C-407E-A947-70E740481C1C}">
                  <a14:useLocalDpi xmlns:a14="http://schemas.microsoft.com/office/drawing/2010/main" val="0"/>
                </a:ext>
              </a:extLst>
            </a:blip>
            <a:srcRect l="80610" t="66778" r="6893" b="17489"/>
            <a:stretch/>
          </p:blipFill>
          <p:spPr>
            <a:xfrm flipH="1">
              <a:off x="1534326" y="2860389"/>
              <a:ext cx="288000" cy="288000"/>
            </a:xfrm>
            <a:custGeom>
              <a:avLst/>
              <a:gdLst>
                <a:gd name="connsiteX0" fmla="*/ 0 w 817746"/>
                <a:gd name="connsiteY0" fmla="*/ 0 h 685800"/>
                <a:gd name="connsiteX1" fmla="*/ 817746 w 817746"/>
                <a:gd name="connsiteY1" fmla="*/ 0 h 685800"/>
                <a:gd name="connsiteX2" fmla="*/ 817746 w 817746"/>
                <a:gd name="connsiteY2" fmla="*/ 685800 h 685800"/>
                <a:gd name="connsiteX3" fmla="*/ 0 w 817746"/>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817746" h="685800">
                  <a:moveTo>
                    <a:pt x="0" y="0"/>
                  </a:moveTo>
                  <a:lnTo>
                    <a:pt x="817746" y="0"/>
                  </a:lnTo>
                  <a:lnTo>
                    <a:pt x="817746" y="685800"/>
                  </a:lnTo>
                  <a:lnTo>
                    <a:pt x="0" y="685800"/>
                  </a:lnTo>
                  <a:close/>
                </a:path>
              </a:pathLst>
            </a:custGeom>
          </p:spPr>
        </p:pic>
      </p:grpSp>
      <p:sp>
        <p:nvSpPr>
          <p:cNvPr id="121" name="矩形 120">
            <a:extLst>
              <a:ext uri="{FF2B5EF4-FFF2-40B4-BE49-F238E27FC236}">
                <a16:creationId xmlns:a16="http://schemas.microsoft.com/office/drawing/2014/main" id="{D1A4F746-389D-AFE1-1C1E-028EB27CF50C}"/>
              </a:ext>
            </a:extLst>
          </p:cNvPr>
          <p:cNvSpPr/>
          <p:nvPr/>
        </p:nvSpPr>
        <p:spPr>
          <a:xfrm>
            <a:off x="6721165" y="2258609"/>
            <a:ext cx="1620000" cy="1107996"/>
          </a:xfrm>
          <a:prstGeom prst="rect">
            <a:avLst/>
          </a:prstGeom>
        </p:spPr>
        <p:txBody>
          <a:bodyPr wrap="square">
            <a:spAutoFit/>
          </a:bodyPr>
          <a:lstStyle/>
          <a:p>
            <a:pPr algn="just"/>
            <a:r>
              <a:rPr lang="zh-CN" altLang="en-US" sz="1600" dirty="0">
                <a:solidFill>
                  <a:schemeClr val="accent3">
                    <a:lumMod val="20000"/>
                    <a:lumOff val="80000"/>
                  </a:schemeClr>
                </a:solidFill>
              </a:rPr>
              <a:t>这里写正文内容这里写正文内容这里写正文内容</a:t>
            </a:r>
          </a:p>
          <a:p>
            <a:pPr algn="just"/>
            <a:endParaRPr lang="zh-CN" altLang="en-US" sz="1600" dirty="0">
              <a:solidFill>
                <a:schemeClr val="accent3">
                  <a:lumMod val="20000"/>
                  <a:lumOff val="80000"/>
                </a:schemeClr>
              </a:solidFill>
            </a:endParaRPr>
          </a:p>
        </p:txBody>
      </p:sp>
      <p:sp>
        <p:nvSpPr>
          <p:cNvPr id="39" name="矩形 38">
            <a:extLst>
              <a:ext uri="{FF2B5EF4-FFF2-40B4-BE49-F238E27FC236}">
                <a16:creationId xmlns:a16="http://schemas.microsoft.com/office/drawing/2014/main" id="{2E943681-6024-01CB-E8B5-23346E2238EF}"/>
              </a:ext>
            </a:extLst>
          </p:cNvPr>
          <p:cNvSpPr/>
          <p:nvPr/>
        </p:nvSpPr>
        <p:spPr>
          <a:xfrm>
            <a:off x="1917886" y="3232119"/>
            <a:ext cx="1008000" cy="338554"/>
          </a:xfrm>
          <a:prstGeom prst="rect">
            <a:avLst/>
          </a:prstGeom>
        </p:spPr>
        <p:txBody>
          <a:bodyPr wrap="square">
            <a:spAutoFit/>
          </a:bodyPr>
          <a:lstStyle/>
          <a:p>
            <a:r>
              <a:rPr lang="en-US" altLang="zh-CN" sz="1600" dirty="0">
                <a:solidFill>
                  <a:schemeClr val="accent3">
                    <a:lumMod val="20000"/>
                    <a:lumOff val="80000"/>
                  </a:schemeClr>
                </a:solidFill>
                <a:effectLst/>
                <a:latin typeface="思源黑体 CN Regular" panose="020B0500000000000000" pitchFamily="34" charset="-122"/>
                <a:ea typeface="思源黑体 CN Regular" panose="020B0500000000000000" pitchFamily="34" charset="-122"/>
              </a:rPr>
              <a:t>20xx.x</a:t>
            </a:r>
            <a:endParaRPr lang="zh-CN" altLang="en-US" sz="1600" b="1" dirty="0">
              <a:solidFill>
                <a:schemeClr val="accent3">
                  <a:lumMod val="20000"/>
                  <a:lumOff val="80000"/>
                </a:schemeClr>
              </a:solidFill>
              <a:effectLst/>
              <a:latin typeface="思源黑体 CN Regular" panose="020B0500000000000000" pitchFamily="34" charset="-122"/>
              <a:ea typeface="思源黑体 CN Regular" panose="020B0500000000000000" pitchFamily="34" charset="-122"/>
            </a:endParaRPr>
          </a:p>
        </p:txBody>
      </p:sp>
      <p:sp>
        <p:nvSpPr>
          <p:cNvPr id="40" name="矩形 39">
            <a:extLst>
              <a:ext uri="{FF2B5EF4-FFF2-40B4-BE49-F238E27FC236}">
                <a16:creationId xmlns:a16="http://schemas.microsoft.com/office/drawing/2014/main" id="{FD61E0E9-7386-9C1E-2A80-0D6355EC22D7}"/>
              </a:ext>
            </a:extLst>
          </p:cNvPr>
          <p:cNvSpPr/>
          <p:nvPr/>
        </p:nvSpPr>
        <p:spPr>
          <a:xfrm>
            <a:off x="1917886" y="3475959"/>
            <a:ext cx="1624318" cy="461665"/>
          </a:xfrm>
          <a:prstGeom prst="rect">
            <a:avLst/>
          </a:prstGeom>
        </p:spPr>
        <p:txBody>
          <a:bodyPr wrap="square">
            <a:spAutoFit/>
          </a:bodyPr>
          <a:lstStyle/>
          <a:p>
            <a:r>
              <a:rPr lang="zh-CN" altLang="en-US" sz="2400" dirty="0">
                <a:solidFill>
                  <a:schemeClr val="accent3">
                    <a:lumMod val="100000"/>
                  </a:schemeClr>
                </a:solidFill>
                <a:effectLst/>
                <a:latin typeface="思源黑体 CN Regular" panose="020B0500000000000000" pitchFamily="34" charset="-122"/>
                <a:ea typeface="思源黑体 CN Regular" panose="020B0500000000000000" pitchFamily="34" charset="-122"/>
              </a:rPr>
              <a:t>写小标题</a:t>
            </a:r>
            <a:endParaRPr lang="zh-CN" altLang="en-US" sz="2400" b="1" dirty="0">
              <a:solidFill>
                <a:schemeClr val="accent3">
                  <a:lumMod val="100000"/>
                </a:schemeClr>
              </a:solidFill>
              <a:effectLst/>
              <a:latin typeface="思源黑体 CN Regular" panose="020B0500000000000000" pitchFamily="34" charset="-122"/>
              <a:ea typeface="思源黑体 CN Regular" panose="020B0500000000000000" pitchFamily="34" charset="-122"/>
            </a:endParaRPr>
          </a:p>
        </p:txBody>
      </p:sp>
      <p:sp>
        <p:nvSpPr>
          <p:cNvPr id="41" name="矩形 40">
            <a:extLst>
              <a:ext uri="{FF2B5EF4-FFF2-40B4-BE49-F238E27FC236}">
                <a16:creationId xmlns:a16="http://schemas.microsoft.com/office/drawing/2014/main" id="{B32FCB31-4E35-D7CC-8383-FDDF2D2E65BF}"/>
              </a:ext>
            </a:extLst>
          </p:cNvPr>
          <p:cNvSpPr/>
          <p:nvPr/>
        </p:nvSpPr>
        <p:spPr>
          <a:xfrm>
            <a:off x="4314324" y="2136810"/>
            <a:ext cx="1008000" cy="338554"/>
          </a:xfrm>
          <a:prstGeom prst="rect">
            <a:avLst/>
          </a:prstGeom>
        </p:spPr>
        <p:txBody>
          <a:bodyPr wrap="square">
            <a:spAutoFit/>
          </a:bodyPr>
          <a:lstStyle/>
          <a:p>
            <a:r>
              <a:rPr lang="en-US" altLang="zh-CN" sz="1600" dirty="0">
                <a:solidFill>
                  <a:schemeClr val="accent3">
                    <a:lumMod val="20000"/>
                    <a:lumOff val="80000"/>
                  </a:schemeClr>
                </a:solidFill>
                <a:effectLst/>
                <a:latin typeface="思源黑体 CN Regular" panose="020B0500000000000000" pitchFamily="34" charset="-122"/>
                <a:ea typeface="思源黑体 CN Regular" panose="020B0500000000000000" pitchFamily="34" charset="-122"/>
              </a:rPr>
              <a:t>20xx.x</a:t>
            </a:r>
            <a:endParaRPr lang="zh-CN" altLang="en-US" sz="1600" b="1" dirty="0">
              <a:solidFill>
                <a:schemeClr val="accent3">
                  <a:lumMod val="20000"/>
                  <a:lumOff val="80000"/>
                </a:schemeClr>
              </a:solidFill>
              <a:effectLst/>
              <a:latin typeface="思源黑体 CN Regular" panose="020B0500000000000000" pitchFamily="34" charset="-122"/>
              <a:ea typeface="思源黑体 CN Regular" panose="020B0500000000000000" pitchFamily="34" charset="-122"/>
            </a:endParaRPr>
          </a:p>
        </p:txBody>
      </p:sp>
      <p:sp>
        <p:nvSpPr>
          <p:cNvPr id="42" name="矩形 41">
            <a:extLst>
              <a:ext uri="{FF2B5EF4-FFF2-40B4-BE49-F238E27FC236}">
                <a16:creationId xmlns:a16="http://schemas.microsoft.com/office/drawing/2014/main" id="{8F006A16-1897-C8E5-AE3F-DE851F837DD0}"/>
              </a:ext>
            </a:extLst>
          </p:cNvPr>
          <p:cNvSpPr/>
          <p:nvPr/>
        </p:nvSpPr>
        <p:spPr>
          <a:xfrm>
            <a:off x="4314324" y="2380650"/>
            <a:ext cx="1431105" cy="461665"/>
          </a:xfrm>
          <a:prstGeom prst="rect">
            <a:avLst/>
          </a:prstGeom>
        </p:spPr>
        <p:txBody>
          <a:bodyPr wrap="square">
            <a:spAutoFit/>
          </a:bodyPr>
          <a:lstStyle/>
          <a:p>
            <a:r>
              <a:rPr lang="zh-CN" altLang="en-US" sz="2400" dirty="0">
                <a:solidFill>
                  <a:schemeClr val="accent3"/>
                </a:solidFill>
                <a:effectLst/>
                <a:latin typeface="思源黑体 CN Regular" panose="020B0500000000000000" pitchFamily="34" charset="-122"/>
                <a:ea typeface="思源黑体 CN Regular" panose="020B0500000000000000" pitchFamily="34" charset="-122"/>
              </a:rPr>
              <a:t>写小标题</a:t>
            </a:r>
            <a:endParaRPr lang="zh-CN" altLang="en-US" sz="2400" b="1" dirty="0">
              <a:solidFill>
                <a:schemeClr val="accent3"/>
              </a:solidFill>
              <a:effectLst/>
              <a:latin typeface="思源黑体 CN Regular" panose="020B0500000000000000" pitchFamily="34" charset="-122"/>
              <a:ea typeface="思源黑体 CN Regular" panose="020B0500000000000000" pitchFamily="34" charset="-122"/>
            </a:endParaRPr>
          </a:p>
        </p:txBody>
      </p:sp>
      <p:sp>
        <p:nvSpPr>
          <p:cNvPr id="46" name="矩形 45">
            <a:extLst>
              <a:ext uri="{FF2B5EF4-FFF2-40B4-BE49-F238E27FC236}">
                <a16:creationId xmlns:a16="http://schemas.microsoft.com/office/drawing/2014/main" id="{B97968D0-F2FA-A196-9F64-0ED90EAD2760}"/>
              </a:ext>
            </a:extLst>
          </p:cNvPr>
          <p:cNvSpPr/>
          <p:nvPr/>
        </p:nvSpPr>
        <p:spPr>
          <a:xfrm>
            <a:off x="9119370" y="1026192"/>
            <a:ext cx="1008000" cy="338554"/>
          </a:xfrm>
          <a:prstGeom prst="rect">
            <a:avLst/>
          </a:prstGeom>
        </p:spPr>
        <p:txBody>
          <a:bodyPr wrap="square">
            <a:spAutoFit/>
          </a:bodyPr>
          <a:lstStyle/>
          <a:p>
            <a:r>
              <a:rPr lang="en-US" altLang="zh-CN" sz="1600" dirty="0">
                <a:solidFill>
                  <a:schemeClr val="accent3">
                    <a:lumMod val="20000"/>
                    <a:lumOff val="80000"/>
                  </a:schemeClr>
                </a:solidFill>
                <a:effectLst/>
                <a:latin typeface="思源黑体 CN Regular" panose="020B0500000000000000" pitchFamily="34" charset="-122"/>
                <a:ea typeface="思源黑体 CN Regular" panose="020B0500000000000000" pitchFamily="34" charset="-122"/>
              </a:rPr>
              <a:t>20xx.xx</a:t>
            </a:r>
            <a:endParaRPr lang="zh-CN" altLang="en-US" sz="1600" b="1" dirty="0">
              <a:solidFill>
                <a:schemeClr val="accent3">
                  <a:lumMod val="20000"/>
                  <a:lumOff val="80000"/>
                </a:schemeClr>
              </a:solidFill>
              <a:effectLst/>
              <a:latin typeface="思源黑体 CN Regular" panose="020B0500000000000000" pitchFamily="34" charset="-122"/>
              <a:ea typeface="思源黑体 CN Regular" panose="020B0500000000000000" pitchFamily="34" charset="-122"/>
            </a:endParaRPr>
          </a:p>
        </p:txBody>
      </p:sp>
      <p:sp>
        <p:nvSpPr>
          <p:cNvPr id="47" name="矩形 46">
            <a:extLst>
              <a:ext uri="{FF2B5EF4-FFF2-40B4-BE49-F238E27FC236}">
                <a16:creationId xmlns:a16="http://schemas.microsoft.com/office/drawing/2014/main" id="{54C73375-5ADB-17CA-2FBA-87B8B7E26428}"/>
              </a:ext>
            </a:extLst>
          </p:cNvPr>
          <p:cNvSpPr/>
          <p:nvPr/>
        </p:nvSpPr>
        <p:spPr>
          <a:xfrm>
            <a:off x="9119370" y="1270032"/>
            <a:ext cx="1534780" cy="461665"/>
          </a:xfrm>
          <a:prstGeom prst="rect">
            <a:avLst/>
          </a:prstGeom>
        </p:spPr>
        <p:txBody>
          <a:bodyPr wrap="square">
            <a:spAutoFit/>
          </a:bodyPr>
          <a:lstStyle/>
          <a:p>
            <a:r>
              <a:rPr lang="zh-CN" altLang="en-US" sz="2400" dirty="0">
                <a:solidFill>
                  <a:schemeClr val="accent3"/>
                </a:solidFill>
                <a:effectLst/>
                <a:latin typeface="思源黑体 CN Regular" panose="020B0500000000000000" pitchFamily="34" charset="-122"/>
                <a:ea typeface="思源黑体 CN Regular" panose="020B0500000000000000" pitchFamily="34" charset="-122"/>
              </a:rPr>
              <a:t>写小标题</a:t>
            </a:r>
            <a:endParaRPr lang="zh-CN" altLang="en-US" sz="2400" b="1" dirty="0">
              <a:solidFill>
                <a:schemeClr val="accent3"/>
              </a:solidFill>
              <a:effectLst/>
              <a:latin typeface="思源黑体 CN Regular" panose="020B0500000000000000" pitchFamily="34" charset="-122"/>
              <a:ea typeface="思源黑体 CN Regular" panose="020B0500000000000000" pitchFamily="34" charset="-122"/>
            </a:endParaRPr>
          </a:p>
        </p:txBody>
      </p:sp>
      <p:sp>
        <p:nvSpPr>
          <p:cNvPr id="48" name="矩形 47">
            <a:extLst>
              <a:ext uri="{FF2B5EF4-FFF2-40B4-BE49-F238E27FC236}">
                <a16:creationId xmlns:a16="http://schemas.microsoft.com/office/drawing/2014/main" id="{5DA54C2B-9A22-A041-6234-0B9438746838}"/>
              </a:ext>
            </a:extLst>
          </p:cNvPr>
          <p:cNvSpPr/>
          <p:nvPr/>
        </p:nvSpPr>
        <p:spPr>
          <a:xfrm>
            <a:off x="6716847" y="1581501"/>
            <a:ext cx="1008000" cy="338554"/>
          </a:xfrm>
          <a:prstGeom prst="rect">
            <a:avLst/>
          </a:prstGeom>
        </p:spPr>
        <p:txBody>
          <a:bodyPr wrap="square">
            <a:spAutoFit/>
          </a:bodyPr>
          <a:lstStyle/>
          <a:p>
            <a:r>
              <a:rPr lang="en-US" altLang="zh-CN" sz="1600" dirty="0">
                <a:solidFill>
                  <a:schemeClr val="accent3">
                    <a:lumMod val="20000"/>
                    <a:lumOff val="80000"/>
                  </a:schemeClr>
                </a:solidFill>
                <a:effectLst/>
                <a:latin typeface="思源黑体 CN Regular" panose="020B0500000000000000" pitchFamily="34" charset="-122"/>
                <a:ea typeface="思源黑体 CN Regular" panose="020B0500000000000000" pitchFamily="34" charset="-122"/>
              </a:rPr>
              <a:t>20xx.xx</a:t>
            </a:r>
            <a:endParaRPr lang="zh-CN" altLang="en-US" sz="1600" b="1" dirty="0">
              <a:solidFill>
                <a:schemeClr val="accent3">
                  <a:lumMod val="20000"/>
                  <a:lumOff val="80000"/>
                </a:schemeClr>
              </a:solidFill>
              <a:effectLst/>
              <a:latin typeface="思源黑体 CN Regular" panose="020B0500000000000000" pitchFamily="34" charset="-122"/>
              <a:ea typeface="思源黑体 CN Regular" panose="020B0500000000000000" pitchFamily="34" charset="-122"/>
            </a:endParaRPr>
          </a:p>
        </p:txBody>
      </p:sp>
      <p:sp>
        <p:nvSpPr>
          <p:cNvPr id="49" name="矩形 48">
            <a:extLst>
              <a:ext uri="{FF2B5EF4-FFF2-40B4-BE49-F238E27FC236}">
                <a16:creationId xmlns:a16="http://schemas.microsoft.com/office/drawing/2014/main" id="{894818DC-C791-6AEE-283C-660EC2D64BD9}"/>
              </a:ext>
            </a:extLst>
          </p:cNvPr>
          <p:cNvSpPr/>
          <p:nvPr/>
        </p:nvSpPr>
        <p:spPr>
          <a:xfrm>
            <a:off x="6716847" y="1825341"/>
            <a:ext cx="1577348" cy="461665"/>
          </a:xfrm>
          <a:prstGeom prst="rect">
            <a:avLst/>
          </a:prstGeom>
        </p:spPr>
        <p:txBody>
          <a:bodyPr wrap="square">
            <a:spAutoFit/>
          </a:bodyPr>
          <a:lstStyle/>
          <a:p>
            <a:r>
              <a:rPr lang="zh-CN" altLang="en-US" sz="2400" dirty="0">
                <a:solidFill>
                  <a:schemeClr val="accent3"/>
                </a:solidFill>
                <a:effectLst/>
                <a:latin typeface="思源黑体 CN Regular" panose="020B0500000000000000" pitchFamily="34" charset="-122"/>
                <a:ea typeface="思源黑体 CN Regular" panose="020B0500000000000000" pitchFamily="34" charset="-122"/>
              </a:rPr>
              <a:t>写小标题</a:t>
            </a:r>
            <a:endParaRPr lang="zh-CN" altLang="en-US" sz="2400" b="1" dirty="0">
              <a:solidFill>
                <a:schemeClr val="accent3"/>
              </a:solidFill>
              <a:effectLst/>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24089854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标题 1">
            <a:extLst>
              <a:ext uri="{FF2B5EF4-FFF2-40B4-BE49-F238E27FC236}">
                <a16:creationId xmlns:a16="http://schemas.microsoft.com/office/drawing/2014/main" id="{33C48492-47D2-3EBC-EFF8-67B59BA7C047}"/>
              </a:ext>
            </a:extLst>
          </p:cNvPr>
          <p:cNvSpPr txBox="1">
            <a:spLocks/>
          </p:cNvSpPr>
          <p:nvPr/>
        </p:nvSpPr>
        <p:spPr>
          <a:xfrm>
            <a:off x="1070837" y="182894"/>
            <a:ext cx="2099734" cy="584327"/>
          </a:xfrm>
          <a:prstGeom prst="rect">
            <a:avLst/>
          </a:prstGeom>
        </p:spPr>
        <p:txBody>
          <a:bodyPr wrap="square" anchor="ctr" anchorCtr="0">
            <a:spAutoFit/>
          </a:bodyPr>
          <a:lstStyle>
            <a:defPPr>
              <a:defRPr lang="zh-CN"/>
            </a:defPPr>
            <a:lvl1pPr>
              <a:lnSpc>
                <a:spcPct val="120000"/>
              </a:lnSpc>
              <a:spcBef>
                <a:spcPct val="0"/>
              </a:spcBef>
              <a:buNone/>
              <a:defRPr sz="2400" kern="2200">
                <a:gradFill>
                  <a:gsLst>
                    <a:gs pos="12000">
                      <a:schemeClr val="accent1">
                        <a:lumMod val="90000"/>
                        <a:lumOff val="10000"/>
                      </a:schemeClr>
                    </a:gs>
                    <a:gs pos="88000">
                      <a:schemeClr val="accent2">
                        <a:lumMod val="90000"/>
                      </a:schemeClr>
                    </a:gs>
                  </a:gsLst>
                  <a:lin ang="4800000" scaled="0"/>
                </a:gradFill>
                <a:effectLst/>
                <a:latin typeface="+mn-ea"/>
                <a:cs typeface="+mj-cs"/>
              </a:defRPr>
            </a:lvl1pPr>
          </a:lstStyle>
          <a:p>
            <a:r>
              <a:rPr lang="zh-CN" altLang="en-US" sz="2800" dirty="0">
                <a:solidFill>
                  <a:schemeClr val="accent3"/>
                </a:solidFill>
                <a:latin typeface="+mj-ea"/>
                <a:ea typeface="+mj-ea"/>
              </a:rPr>
              <a:t>经验分享</a:t>
            </a:r>
            <a:endParaRPr lang="en-US" altLang="zh-CN" sz="2800" dirty="0">
              <a:solidFill>
                <a:schemeClr val="accent3"/>
              </a:solidFill>
              <a:latin typeface="+mj-ea"/>
              <a:ea typeface="+mj-ea"/>
            </a:endParaRPr>
          </a:p>
        </p:txBody>
      </p:sp>
      <p:pic>
        <p:nvPicPr>
          <p:cNvPr id="23" name="图片 22">
            <a:extLst>
              <a:ext uri="{FF2B5EF4-FFF2-40B4-BE49-F238E27FC236}">
                <a16:creationId xmlns:a16="http://schemas.microsoft.com/office/drawing/2014/main" id="{9D27494B-8BB8-106F-B552-B845736E58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1633" y="-730324"/>
            <a:ext cx="1850154" cy="1460648"/>
          </a:xfrm>
          <a:prstGeom prst="rect">
            <a:avLst/>
          </a:prstGeom>
        </p:spPr>
      </p:pic>
      <p:grpSp>
        <p:nvGrpSpPr>
          <p:cNvPr id="434" name="组合 433">
            <a:extLst>
              <a:ext uri="{FF2B5EF4-FFF2-40B4-BE49-F238E27FC236}">
                <a16:creationId xmlns:a16="http://schemas.microsoft.com/office/drawing/2014/main" id="{1F83A7E1-ADDD-3984-E02B-07EC5899C977}"/>
              </a:ext>
            </a:extLst>
          </p:cNvPr>
          <p:cNvGrpSpPr/>
          <p:nvPr/>
        </p:nvGrpSpPr>
        <p:grpSpPr>
          <a:xfrm>
            <a:off x="3441277" y="3883118"/>
            <a:ext cx="5309446" cy="2445338"/>
            <a:chOff x="3441277" y="3718018"/>
            <a:chExt cx="5309446" cy="2445338"/>
          </a:xfrm>
        </p:grpSpPr>
        <p:sp>
          <p:nvSpPr>
            <p:cNvPr id="424" name="椭圆 423">
              <a:extLst>
                <a:ext uri="{FF2B5EF4-FFF2-40B4-BE49-F238E27FC236}">
                  <a16:creationId xmlns:a16="http://schemas.microsoft.com/office/drawing/2014/main" id="{BEF79F48-C2CD-EA33-15D6-6C6CF3D6F048}"/>
                </a:ext>
              </a:extLst>
            </p:cNvPr>
            <p:cNvSpPr/>
            <p:nvPr/>
          </p:nvSpPr>
          <p:spPr>
            <a:xfrm>
              <a:off x="3441277" y="3831234"/>
              <a:ext cx="5309446" cy="2332122"/>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椭圆 424">
              <a:extLst>
                <a:ext uri="{FF2B5EF4-FFF2-40B4-BE49-F238E27FC236}">
                  <a16:creationId xmlns:a16="http://schemas.microsoft.com/office/drawing/2014/main" id="{CD7EABF8-8037-E73B-E25C-A7B4F06CC27F}"/>
                </a:ext>
              </a:extLst>
            </p:cNvPr>
            <p:cNvSpPr/>
            <p:nvPr/>
          </p:nvSpPr>
          <p:spPr>
            <a:xfrm>
              <a:off x="3466067" y="3718018"/>
              <a:ext cx="5259868" cy="233212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椭圆 425">
              <a:extLst>
                <a:ext uri="{FF2B5EF4-FFF2-40B4-BE49-F238E27FC236}">
                  <a16:creationId xmlns:a16="http://schemas.microsoft.com/office/drawing/2014/main" id="{2C89F23C-B445-A39A-8FE5-A75F8CF421D7}"/>
                </a:ext>
              </a:extLst>
            </p:cNvPr>
            <p:cNvSpPr/>
            <p:nvPr/>
          </p:nvSpPr>
          <p:spPr>
            <a:xfrm>
              <a:off x="4332449" y="3808381"/>
              <a:ext cx="3527103" cy="153380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椭圆 426">
              <a:extLst>
                <a:ext uri="{FF2B5EF4-FFF2-40B4-BE49-F238E27FC236}">
                  <a16:creationId xmlns:a16="http://schemas.microsoft.com/office/drawing/2014/main" id="{A8B5D80B-02A8-479A-3447-F808797833DE}"/>
                </a:ext>
              </a:extLst>
            </p:cNvPr>
            <p:cNvSpPr/>
            <p:nvPr/>
          </p:nvSpPr>
          <p:spPr>
            <a:xfrm>
              <a:off x="4446502" y="3798301"/>
              <a:ext cx="3298997" cy="143460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7" name="矩形 436">
            <a:extLst>
              <a:ext uri="{FF2B5EF4-FFF2-40B4-BE49-F238E27FC236}">
                <a16:creationId xmlns:a16="http://schemas.microsoft.com/office/drawing/2014/main" id="{50897188-A97B-9F8F-D81C-38DB68894804}"/>
              </a:ext>
            </a:extLst>
          </p:cNvPr>
          <p:cNvSpPr/>
          <p:nvPr/>
        </p:nvSpPr>
        <p:spPr>
          <a:xfrm>
            <a:off x="1459099" y="2133360"/>
            <a:ext cx="1499128" cy="1555362"/>
          </a:xfrm>
          <a:prstGeom prst="rect">
            <a:avLst/>
          </a:prstGeom>
        </p:spPr>
        <p:txBody>
          <a:bodyPr wrap="none">
            <a:spAutoFit/>
          </a:bodyPr>
          <a:lstStyle/>
          <a:p>
            <a:pPr marL="285750" indent="-285750" algn="ctr">
              <a:lnSpc>
                <a:spcPct val="120000"/>
              </a:lnSpc>
              <a:buFont typeface="Arial" panose="020B0604020202020204" pitchFamily="34" charset="0"/>
              <a:buChar char="•"/>
            </a:pPr>
            <a:r>
              <a:rPr lang="zh-CN" altLang="en-US" sz="1600" dirty="0">
                <a:solidFill>
                  <a:schemeClr val="accent3">
                    <a:lumMod val="20000"/>
                    <a:lumOff val="80000"/>
                  </a:schemeClr>
                </a:solidFill>
              </a:rPr>
              <a:t>这里写正文</a:t>
            </a:r>
            <a:endParaRPr lang="en-US" altLang="zh-CN" sz="1600" dirty="0">
              <a:solidFill>
                <a:schemeClr val="accent3">
                  <a:lumMod val="20000"/>
                  <a:lumOff val="80000"/>
                </a:schemeClr>
              </a:solidFill>
            </a:endParaRPr>
          </a:p>
          <a:p>
            <a:pPr marL="285750" indent="-285750" algn="ctr">
              <a:lnSpc>
                <a:spcPct val="120000"/>
              </a:lnSpc>
              <a:buFont typeface="Arial" panose="020B0604020202020204" pitchFamily="34" charset="0"/>
              <a:buChar char="•"/>
            </a:pPr>
            <a:r>
              <a:rPr lang="zh-CN" altLang="en-US" sz="1600" dirty="0">
                <a:solidFill>
                  <a:schemeClr val="accent3">
                    <a:lumMod val="20000"/>
                    <a:lumOff val="80000"/>
                  </a:schemeClr>
                </a:solidFill>
              </a:rPr>
              <a:t>这里写正文</a:t>
            </a:r>
            <a:endParaRPr lang="en-US" altLang="zh-CN" sz="1600" dirty="0">
              <a:solidFill>
                <a:schemeClr val="accent3">
                  <a:lumMod val="20000"/>
                  <a:lumOff val="80000"/>
                </a:schemeClr>
              </a:solidFill>
            </a:endParaRPr>
          </a:p>
          <a:p>
            <a:pPr marL="285750" indent="-285750" algn="ctr">
              <a:lnSpc>
                <a:spcPct val="120000"/>
              </a:lnSpc>
              <a:buFont typeface="Arial" panose="020B0604020202020204" pitchFamily="34" charset="0"/>
              <a:buChar char="•"/>
            </a:pPr>
            <a:r>
              <a:rPr lang="zh-CN" altLang="en-US" sz="1600" dirty="0">
                <a:solidFill>
                  <a:schemeClr val="accent3">
                    <a:lumMod val="20000"/>
                    <a:lumOff val="80000"/>
                  </a:schemeClr>
                </a:solidFill>
              </a:rPr>
              <a:t>这里写正文</a:t>
            </a:r>
            <a:endParaRPr lang="en-US" altLang="zh-CN" sz="1600" dirty="0">
              <a:solidFill>
                <a:schemeClr val="accent3">
                  <a:lumMod val="20000"/>
                  <a:lumOff val="80000"/>
                </a:schemeClr>
              </a:solidFill>
            </a:endParaRPr>
          </a:p>
          <a:p>
            <a:pPr marL="285750" indent="-285750" algn="ctr">
              <a:lnSpc>
                <a:spcPct val="120000"/>
              </a:lnSpc>
              <a:buFont typeface="Arial" panose="020B0604020202020204" pitchFamily="34" charset="0"/>
              <a:buChar char="•"/>
            </a:pPr>
            <a:r>
              <a:rPr lang="zh-CN" altLang="en-US" sz="1600" dirty="0">
                <a:solidFill>
                  <a:schemeClr val="accent3">
                    <a:lumMod val="20000"/>
                    <a:lumOff val="80000"/>
                  </a:schemeClr>
                </a:solidFill>
              </a:rPr>
              <a:t>这里写正文</a:t>
            </a:r>
          </a:p>
          <a:p>
            <a:pPr marL="285750" indent="-285750" algn="ctr">
              <a:lnSpc>
                <a:spcPct val="120000"/>
              </a:lnSpc>
              <a:buFont typeface="Arial" panose="020B0604020202020204" pitchFamily="34" charset="0"/>
              <a:buChar char="•"/>
            </a:pPr>
            <a:r>
              <a:rPr lang="zh-CN" altLang="en-US" sz="1600" dirty="0">
                <a:solidFill>
                  <a:schemeClr val="accent3">
                    <a:lumMod val="20000"/>
                    <a:lumOff val="80000"/>
                  </a:schemeClr>
                </a:solidFill>
              </a:rPr>
              <a:t>这里写正文</a:t>
            </a:r>
          </a:p>
        </p:txBody>
      </p:sp>
      <p:grpSp>
        <p:nvGrpSpPr>
          <p:cNvPr id="449" name="组合 448">
            <a:extLst>
              <a:ext uri="{FF2B5EF4-FFF2-40B4-BE49-F238E27FC236}">
                <a16:creationId xmlns:a16="http://schemas.microsoft.com/office/drawing/2014/main" id="{15B334E7-5993-91E1-1BEF-974D9276922C}"/>
              </a:ext>
            </a:extLst>
          </p:cNvPr>
          <p:cNvGrpSpPr/>
          <p:nvPr/>
        </p:nvGrpSpPr>
        <p:grpSpPr>
          <a:xfrm>
            <a:off x="1411855" y="1470559"/>
            <a:ext cx="1758716" cy="511620"/>
            <a:chOff x="1411855" y="2029359"/>
            <a:chExt cx="1758716" cy="511620"/>
          </a:xfrm>
        </p:grpSpPr>
        <p:sp>
          <p:nvSpPr>
            <p:cNvPr id="436" name="矩形: 圆角 435">
              <a:extLst>
                <a:ext uri="{FF2B5EF4-FFF2-40B4-BE49-F238E27FC236}">
                  <a16:creationId xmlns:a16="http://schemas.microsoft.com/office/drawing/2014/main" id="{7678B0F1-22E8-D28B-1B5C-1EF042230C81}"/>
                </a:ext>
              </a:extLst>
            </p:cNvPr>
            <p:cNvSpPr/>
            <p:nvPr/>
          </p:nvSpPr>
          <p:spPr>
            <a:xfrm>
              <a:off x="1411855" y="2029359"/>
              <a:ext cx="1758716" cy="511620"/>
            </a:xfrm>
            <a:prstGeom prst="roundRect">
              <a:avLst>
                <a:gd name="adj" fmla="val 50000"/>
              </a:avLst>
            </a:prstGeom>
            <a:noFill/>
            <a:ln>
              <a:gradFill>
                <a:gsLst>
                  <a:gs pos="0">
                    <a:schemeClr val="accent3">
                      <a:lumMod val="75000"/>
                    </a:schemeClr>
                  </a:gs>
                  <a:gs pos="100000">
                    <a:schemeClr val="accent3">
                      <a:lumMod val="5000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438" name="矩形 437">
              <a:extLst>
                <a:ext uri="{FF2B5EF4-FFF2-40B4-BE49-F238E27FC236}">
                  <a16:creationId xmlns:a16="http://schemas.microsoft.com/office/drawing/2014/main" id="{7F01A247-4D59-37B3-563A-E4366D537D34}"/>
                </a:ext>
              </a:extLst>
            </p:cNvPr>
            <p:cNvSpPr/>
            <p:nvPr/>
          </p:nvSpPr>
          <p:spPr>
            <a:xfrm>
              <a:off x="1737215" y="2054337"/>
              <a:ext cx="1107996" cy="461665"/>
            </a:xfrm>
            <a:prstGeom prst="rect">
              <a:avLst/>
            </a:prstGeom>
          </p:spPr>
          <p:txBody>
            <a:bodyPr wrap="none">
              <a:spAutoFit/>
            </a:bodyPr>
            <a:lstStyle/>
            <a:p>
              <a:pPr algn="ctr"/>
              <a:r>
                <a:rPr lang="zh-CN" altLang="en-US" sz="2400" dirty="0">
                  <a:solidFill>
                    <a:schemeClr val="accent3"/>
                  </a:solidFill>
                  <a:latin typeface="+mj-ea"/>
                  <a:ea typeface="+mj-ea"/>
                </a:rPr>
                <a:t>亮点一</a:t>
              </a:r>
            </a:p>
          </p:txBody>
        </p:sp>
      </p:grpSp>
      <p:grpSp>
        <p:nvGrpSpPr>
          <p:cNvPr id="450" name="组合 449">
            <a:extLst>
              <a:ext uri="{FF2B5EF4-FFF2-40B4-BE49-F238E27FC236}">
                <a16:creationId xmlns:a16="http://schemas.microsoft.com/office/drawing/2014/main" id="{54CFFFD5-B58D-87E9-814A-4FC5EC6FE1E5}"/>
              </a:ext>
            </a:extLst>
          </p:cNvPr>
          <p:cNvGrpSpPr/>
          <p:nvPr/>
        </p:nvGrpSpPr>
        <p:grpSpPr>
          <a:xfrm>
            <a:off x="9082706" y="1470559"/>
            <a:ext cx="1758716" cy="511620"/>
            <a:chOff x="9082655" y="2029359"/>
            <a:chExt cx="1758716" cy="511620"/>
          </a:xfrm>
        </p:grpSpPr>
        <p:sp>
          <p:nvSpPr>
            <p:cNvPr id="445" name="矩形: 圆角 444">
              <a:extLst>
                <a:ext uri="{FF2B5EF4-FFF2-40B4-BE49-F238E27FC236}">
                  <a16:creationId xmlns:a16="http://schemas.microsoft.com/office/drawing/2014/main" id="{88D8EF75-A505-CCAA-8058-1026B53F85C7}"/>
                </a:ext>
              </a:extLst>
            </p:cNvPr>
            <p:cNvSpPr/>
            <p:nvPr/>
          </p:nvSpPr>
          <p:spPr>
            <a:xfrm>
              <a:off x="9082655" y="2029359"/>
              <a:ext cx="1758716" cy="511620"/>
            </a:xfrm>
            <a:prstGeom prst="roundRect">
              <a:avLst>
                <a:gd name="adj" fmla="val 50000"/>
              </a:avLst>
            </a:prstGeom>
            <a:noFill/>
            <a:ln>
              <a:gradFill>
                <a:gsLst>
                  <a:gs pos="0">
                    <a:schemeClr val="accent3">
                      <a:lumMod val="75000"/>
                    </a:schemeClr>
                  </a:gs>
                  <a:gs pos="100000">
                    <a:schemeClr val="accent3">
                      <a:lumMod val="5000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447" name="矩形 446">
              <a:extLst>
                <a:ext uri="{FF2B5EF4-FFF2-40B4-BE49-F238E27FC236}">
                  <a16:creationId xmlns:a16="http://schemas.microsoft.com/office/drawing/2014/main" id="{F14A70D7-9681-4172-795F-49BDA13912E0}"/>
                </a:ext>
              </a:extLst>
            </p:cNvPr>
            <p:cNvSpPr/>
            <p:nvPr/>
          </p:nvSpPr>
          <p:spPr>
            <a:xfrm>
              <a:off x="9391184" y="2054337"/>
              <a:ext cx="1141659" cy="461665"/>
            </a:xfrm>
            <a:prstGeom prst="rect">
              <a:avLst/>
            </a:prstGeom>
          </p:spPr>
          <p:txBody>
            <a:bodyPr wrap="none">
              <a:spAutoFit/>
            </a:bodyPr>
            <a:lstStyle/>
            <a:p>
              <a:pPr algn="ctr"/>
              <a:r>
                <a:rPr lang="zh-CN" altLang="en-US" sz="2400" dirty="0">
                  <a:solidFill>
                    <a:schemeClr val="accent3"/>
                  </a:solidFill>
                  <a:latin typeface="+mj-ea"/>
                  <a:ea typeface="+mj-ea"/>
                </a:rPr>
                <a:t>亮点二</a:t>
              </a:r>
            </a:p>
          </p:txBody>
        </p:sp>
      </p:grpSp>
      <p:sp>
        <p:nvSpPr>
          <p:cNvPr id="448" name="矩形 447">
            <a:extLst>
              <a:ext uri="{FF2B5EF4-FFF2-40B4-BE49-F238E27FC236}">
                <a16:creationId xmlns:a16="http://schemas.microsoft.com/office/drawing/2014/main" id="{033AB50A-C2AA-1EB4-7FB4-8A553519D216}"/>
              </a:ext>
            </a:extLst>
          </p:cNvPr>
          <p:cNvSpPr/>
          <p:nvPr/>
        </p:nvSpPr>
        <p:spPr>
          <a:xfrm>
            <a:off x="9129950" y="2133360"/>
            <a:ext cx="1499128" cy="1850828"/>
          </a:xfrm>
          <a:prstGeom prst="rect">
            <a:avLst/>
          </a:prstGeom>
        </p:spPr>
        <p:txBody>
          <a:bodyPr wrap="none">
            <a:spAutoFit/>
          </a:bodyPr>
          <a:lstStyle/>
          <a:p>
            <a:pPr marL="285750" indent="-285750" algn="ctr">
              <a:lnSpc>
                <a:spcPct val="120000"/>
              </a:lnSpc>
              <a:buFont typeface="Arial" panose="020B0604020202020204" pitchFamily="34" charset="0"/>
              <a:buChar char="•"/>
            </a:pPr>
            <a:r>
              <a:rPr lang="zh-CN" altLang="en-US" sz="1600" dirty="0">
                <a:solidFill>
                  <a:schemeClr val="accent3">
                    <a:lumMod val="20000"/>
                    <a:lumOff val="80000"/>
                  </a:schemeClr>
                </a:solidFill>
              </a:rPr>
              <a:t>这里写正文</a:t>
            </a:r>
            <a:endParaRPr lang="en-US" altLang="zh-CN" sz="1600" dirty="0">
              <a:solidFill>
                <a:schemeClr val="accent3">
                  <a:lumMod val="20000"/>
                  <a:lumOff val="80000"/>
                </a:schemeClr>
              </a:solidFill>
            </a:endParaRPr>
          </a:p>
          <a:p>
            <a:pPr marL="285750" indent="-285750" algn="ctr">
              <a:lnSpc>
                <a:spcPct val="120000"/>
              </a:lnSpc>
              <a:buFont typeface="Arial" panose="020B0604020202020204" pitchFamily="34" charset="0"/>
              <a:buChar char="•"/>
            </a:pPr>
            <a:r>
              <a:rPr lang="zh-CN" altLang="en-US" sz="1600" dirty="0">
                <a:solidFill>
                  <a:schemeClr val="accent3">
                    <a:lumMod val="20000"/>
                    <a:lumOff val="80000"/>
                  </a:schemeClr>
                </a:solidFill>
              </a:rPr>
              <a:t>这里写正文</a:t>
            </a:r>
            <a:endParaRPr lang="en-US" altLang="zh-CN" sz="1600" dirty="0">
              <a:solidFill>
                <a:schemeClr val="accent3">
                  <a:lumMod val="20000"/>
                  <a:lumOff val="80000"/>
                </a:schemeClr>
              </a:solidFill>
            </a:endParaRPr>
          </a:p>
          <a:p>
            <a:pPr marL="285750" indent="-285750" algn="ctr">
              <a:lnSpc>
                <a:spcPct val="120000"/>
              </a:lnSpc>
              <a:buFont typeface="Arial" panose="020B0604020202020204" pitchFamily="34" charset="0"/>
              <a:buChar char="•"/>
            </a:pPr>
            <a:r>
              <a:rPr lang="zh-CN" altLang="en-US" sz="1600" dirty="0">
                <a:solidFill>
                  <a:schemeClr val="accent3">
                    <a:lumMod val="20000"/>
                    <a:lumOff val="80000"/>
                  </a:schemeClr>
                </a:solidFill>
              </a:rPr>
              <a:t>这里写正文</a:t>
            </a:r>
            <a:endParaRPr lang="en-US" altLang="zh-CN" sz="1600" dirty="0">
              <a:solidFill>
                <a:schemeClr val="accent3">
                  <a:lumMod val="20000"/>
                  <a:lumOff val="80000"/>
                </a:schemeClr>
              </a:solidFill>
            </a:endParaRPr>
          </a:p>
          <a:p>
            <a:pPr marL="285750" indent="-285750" algn="ctr">
              <a:lnSpc>
                <a:spcPct val="120000"/>
              </a:lnSpc>
              <a:buFont typeface="Arial" panose="020B0604020202020204" pitchFamily="34" charset="0"/>
              <a:buChar char="•"/>
            </a:pPr>
            <a:r>
              <a:rPr lang="zh-CN" altLang="en-US" sz="1600" dirty="0">
                <a:solidFill>
                  <a:schemeClr val="accent3">
                    <a:lumMod val="20000"/>
                    <a:lumOff val="80000"/>
                  </a:schemeClr>
                </a:solidFill>
              </a:rPr>
              <a:t>这里写正文</a:t>
            </a:r>
          </a:p>
          <a:p>
            <a:pPr marL="285750" indent="-285750" algn="ctr">
              <a:lnSpc>
                <a:spcPct val="120000"/>
              </a:lnSpc>
              <a:buFont typeface="Arial" panose="020B0604020202020204" pitchFamily="34" charset="0"/>
              <a:buChar char="•"/>
            </a:pPr>
            <a:r>
              <a:rPr lang="zh-CN" altLang="en-US" sz="1600" dirty="0">
                <a:solidFill>
                  <a:schemeClr val="accent3">
                    <a:lumMod val="20000"/>
                    <a:lumOff val="80000"/>
                  </a:schemeClr>
                </a:solidFill>
              </a:rPr>
              <a:t>这里写正文</a:t>
            </a:r>
          </a:p>
          <a:p>
            <a:pPr algn="ctr">
              <a:lnSpc>
                <a:spcPct val="120000"/>
              </a:lnSpc>
            </a:pPr>
            <a:endParaRPr lang="zh-CN" altLang="en-US" sz="1600" dirty="0">
              <a:solidFill>
                <a:schemeClr val="accent3">
                  <a:lumMod val="20000"/>
                  <a:lumOff val="80000"/>
                </a:schemeClr>
              </a:solidFill>
            </a:endParaRPr>
          </a:p>
        </p:txBody>
      </p:sp>
      <p:grpSp>
        <p:nvGrpSpPr>
          <p:cNvPr id="454" name="组合 453">
            <a:extLst>
              <a:ext uri="{FF2B5EF4-FFF2-40B4-BE49-F238E27FC236}">
                <a16:creationId xmlns:a16="http://schemas.microsoft.com/office/drawing/2014/main" id="{15B822C6-D1F5-C111-1FCC-4170B1DC46AD}"/>
              </a:ext>
            </a:extLst>
          </p:cNvPr>
          <p:cNvGrpSpPr/>
          <p:nvPr/>
        </p:nvGrpSpPr>
        <p:grpSpPr>
          <a:xfrm>
            <a:off x="5243047" y="3091804"/>
            <a:ext cx="1705906" cy="1662911"/>
            <a:chOff x="5243047" y="2926704"/>
            <a:chExt cx="1705906" cy="1662911"/>
          </a:xfrm>
        </p:grpSpPr>
        <p:sp>
          <p:nvSpPr>
            <p:cNvPr id="432" name="矩形: 圆角 431">
              <a:extLst>
                <a:ext uri="{FF2B5EF4-FFF2-40B4-BE49-F238E27FC236}">
                  <a16:creationId xmlns:a16="http://schemas.microsoft.com/office/drawing/2014/main" id="{A2814E19-0A76-8AC3-8B52-B240FA41B83E}"/>
                </a:ext>
              </a:extLst>
            </p:cNvPr>
            <p:cNvSpPr/>
            <p:nvPr/>
          </p:nvSpPr>
          <p:spPr>
            <a:xfrm>
              <a:off x="5243047" y="2926704"/>
              <a:ext cx="1705906" cy="1662911"/>
            </a:xfrm>
            <a:prstGeom prst="roundRect">
              <a:avLst>
                <a:gd name="adj" fmla="val 5346"/>
              </a:avLst>
            </a:prstGeom>
            <a:gradFill flip="none" rotWithShape="1">
              <a:gsLst>
                <a:gs pos="0">
                  <a:schemeClr val="accent3">
                    <a:lumMod val="50000"/>
                  </a:schemeClr>
                </a:gs>
                <a:gs pos="50000">
                  <a:schemeClr val="accent3">
                    <a:lumMod val="50000"/>
                  </a:schemeClr>
                </a:gs>
                <a:gs pos="100000">
                  <a:schemeClr val="accent3">
                    <a:lumMod val="60000"/>
                    <a:lumOff val="40000"/>
                  </a:schemeClr>
                </a:gs>
              </a:gsLst>
              <a:lin ang="13500000" scaled="1"/>
              <a:tileRect/>
            </a:gradFill>
            <a:ln w="0">
              <a:gradFill>
                <a:gsLst>
                  <a:gs pos="0">
                    <a:schemeClr val="accent3"/>
                  </a:gs>
                  <a:gs pos="100000">
                    <a:schemeClr val="accent3">
                      <a:lumMod val="85000"/>
                    </a:schemeClr>
                  </a:gs>
                </a:gsLst>
                <a:lin ang="5400000" scaled="1"/>
              </a:gradFill>
            </a:ln>
            <a:effectLst/>
            <a:scene3d>
              <a:camera prst="isometricLeftDown"/>
              <a:lightRig rig="contrasting" dir="t"/>
            </a:scene3d>
            <a:sp3d extrusionH="120650">
              <a:extrusionClr>
                <a:schemeClr val="accent3">
                  <a:lumMod val="75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53" name="图形 452">
              <a:extLst>
                <a:ext uri="{FF2B5EF4-FFF2-40B4-BE49-F238E27FC236}">
                  <a16:creationId xmlns:a16="http://schemas.microsoft.com/office/drawing/2014/main" id="{E9DEDB27-6999-5B0E-E042-ED94A47138D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36893" y="2999052"/>
              <a:ext cx="1518215" cy="1518215"/>
            </a:xfrm>
            <a:prstGeom prst="rect">
              <a:avLst/>
            </a:prstGeom>
            <a:scene3d>
              <a:camera prst="orthographicFront">
                <a:rot lat="2100000" lon="2700000" rev="0"/>
              </a:camera>
              <a:lightRig rig="threePt" dir="t"/>
            </a:scene3d>
          </p:spPr>
        </p:pic>
      </p:grpSp>
      <p:grpSp>
        <p:nvGrpSpPr>
          <p:cNvPr id="461" name="组合 460">
            <a:extLst>
              <a:ext uri="{FF2B5EF4-FFF2-40B4-BE49-F238E27FC236}">
                <a16:creationId xmlns:a16="http://schemas.microsoft.com/office/drawing/2014/main" id="{811553EE-DE57-092B-352B-4128A5F8101B}"/>
              </a:ext>
            </a:extLst>
          </p:cNvPr>
          <p:cNvGrpSpPr/>
          <p:nvPr/>
        </p:nvGrpSpPr>
        <p:grpSpPr>
          <a:xfrm>
            <a:off x="1163638" y="3341704"/>
            <a:ext cx="9864725" cy="4929937"/>
            <a:chOff x="1163638" y="3341704"/>
            <a:chExt cx="9864725" cy="4929937"/>
          </a:xfrm>
        </p:grpSpPr>
        <p:sp>
          <p:nvSpPr>
            <p:cNvPr id="451" name="弧形 450">
              <a:extLst>
                <a:ext uri="{FF2B5EF4-FFF2-40B4-BE49-F238E27FC236}">
                  <a16:creationId xmlns:a16="http://schemas.microsoft.com/office/drawing/2014/main" id="{D830D966-20BA-8E93-5DB2-32772C59124B}"/>
                </a:ext>
              </a:extLst>
            </p:cNvPr>
            <p:cNvSpPr/>
            <p:nvPr/>
          </p:nvSpPr>
          <p:spPr>
            <a:xfrm>
              <a:off x="1163638" y="3341704"/>
              <a:ext cx="9864725" cy="4929937"/>
            </a:xfrm>
            <a:prstGeom prst="arc">
              <a:avLst>
                <a:gd name="adj1" fmla="val 17535443"/>
                <a:gd name="adj2" fmla="val 14640344"/>
              </a:avLst>
            </a:prstGeom>
            <a:ln w="25400">
              <a:gradFill flip="none" rotWithShape="1">
                <a:gsLst>
                  <a:gs pos="0">
                    <a:schemeClr val="accent3">
                      <a:lumMod val="50000"/>
                    </a:schemeClr>
                  </a:gs>
                  <a:gs pos="100000">
                    <a:schemeClr val="accent3">
                      <a:lumMod val="5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460" name="弧形 459">
              <a:extLst>
                <a:ext uri="{FF2B5EF4-FFF2-40B4-BE49-F238E27FC236}">
                  <a16:creationId xmlns:a16="http://schemas.microsoft.com/office/drawing/2014/main" id="{A32876A6-E2CD-D33D-FA46-6F65417688CC}"/>
                </a:ext>
              </a:extLst>
            </p:cNvPr>
            <p:cNvSpPr>
              <a:spLocks noChangeAspect="1"/>
            </p:cNvSpPr>
            <p:nvPr/>
          </p:nvSpPr>
          <p:spPr>
            <a:xfrm>
              <a:off x="1900868" y="3341704"/>
              <a:ext cx="8390265" cy="4193070"/>
            </a:xfrm>
            <a:prstGeom prst="arc">
              <a:avLst>
                <a:gd name="adj1" fmla="val 19595135"/>
                <a:gd name="adj2" fmla="val 12853367"/>
              </a:avLst>
            </a:prstGeom>
            <a:ln w="38100">
              <a:gradFill flip="none" rotWithShape="1">
                <a:gsLst>
                  <a:gs pos="0">
                    <a:schemeClr val="accent3">
                      <a:lumMod val="50000"/>
                    </a:schemeClr>
                  </a:gs>
                  <a:gs pos="100000">
                    <a:schemeClr val="accent3">
                      <a:lumMod val="5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spTree>
    <p:extLst>
      <p:ext uri="{BB962C8B-B14F-4D97-AF65-F5344CB8AC3E}">
        <p14:creationId xmlns:p14="http://schemas.microsoft.com/office/powerpoint/2010/main" val="2483940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id="{DF0ACBCD-CE18-EEB6-855E-5E3F82943010}"/>
              </a:ext>
            </a:extLst>
          </p:cNvPr>
          <p:cNvSpPr txBox="1"/>
          <p:nvPr/>
        </p:nvSpPr>
        <p:spPr>
          <a:xfrm>
            <a:off x="6006199" y="1445127"/>
            <a:ext cx="5447882" cy="4410190"/>
          </a:xfrm>
          <a:prstGeom prst="rect">
            <a:avLst/>
          </a:prstGeom>
          <a:noFill/>
          <a:scene3d>
            <a:camera prst="perspectiveFront" fov="3600000"/>
            <a:lightRig rig="contrasting" dir="t"/>
          </a:scene3d>
          <a:sp3d/>
        </p:spPr>
        <p:txBody>
          <a:bodyPr wrap="square" rtlCol="0">
            <a:prstTxWarp prst="textPlain">
              <a:avLst>
                <a:gd name="adj" fmla="val 48786"/>
              </a:avLst>
            </a:prstTxWarp>
            <a:spAutoFit/>
            <a:sp3d extrusionH="127000"/>
          </a:bodyPr>
          <a:lstStyle/>
          <a:p>
            <a:pPr algn="ctr"/>
            <a:r>
              <a:rPr lang="en-US" altLang="zh-CN" sz="13800" i="1" spc="300" dirty="0">
                <a:ln w="12700">
                  <a:solidFill>
                    <a:schemeClr val="accent1"/>
                  </a:solidFill>
                </a:ln>
                <a:gradFill flip="none" rotWithShape="1">
                  <a:gsLst>
                    <a:gs pos="50000">
                      <a:schemeClr val="accent3"/>
                    </a:gs>
                    <a:gs pos="0">
                      <a:schemeClr val="accent3">
                        <a:lumMod val="40000"/>
                        <a:lumOff val="60000"/>
                      </a:schemeClr>
                    </a:gs>
                    <a:gs pos="100000">
                      <a:schemeClr val="accent2"/>
                    </a:gs>
                  </a:gsLst>
                  <a:lin ang="5400000" scaled="1"/>
                  <a:tileRect/>
                </a:gradFill>
                <a:latin typeface="思源黑体 CN Bold" panose="020B0800000000000000" pitchFamily="34" charset="-122"/>
                <a:ea typeface="思源黑体 CN Bold" panose="020B0800000000000000" pitchFamily="34" charset="-122"/>
              </a:rPr>
              <a:t>03</a:t>
            </a:r>
            <a:endParaRPr lang="zh-CN" altLang="en-US" sz="13800" i="1" spc="300" dirty="0" err="1">
              <a:ln w="12700">
                <a:solidFill>
                  <a:schemeClr val="accent1"/>
                </a:solidFill>
              </a:ln>
              <a:gradFill flip="none" rotWithShape="1">
                <a:gsLst>
                  <a:gs pos="50000">
                    <a:schemeClr val="accent3"/>
                  </a:gs>
                  <a:gs pos="0">
                    <a:schemeClr val="accent3">
                      <a:lumMod val="40000"/>
                      <a:lumOff val="60000"/>
                    </a:schemeClr>
                  </a:gs>
                  <a:gs pos="100000">
                    <a:schemeClr val="accent2"/>
                  </a:gs>
                </a:gsLst>
                <a:lin ang="5400000" scaled="1"/>
                <a:tileRect/>
              </a:gradFill>
              <a:latin typeface="思源黑体 CN Bold" panose="020B0800000000000000" pitchFamily="34" charset="-122"/>
              <a:ea typeface="思源黑体 CN Bold" panose="020B0800000000000000" pitchFamily="34" charset="-122"/>
            </a:endParaRPr>
          </a:p>
        </p:txBody>
      </p:sp>
      <p:sp>
        <p:nvSpPr>
          <p:cNvPr id="17" name="矩形 16">
            <a:extLst>
              <a:ext uri="{FF2B5EF4-FFF2-40B4-BE49-F238E27FC236}">
                <a16:creationId xmlns:a16="http://schemas.microsoft.com/office/drawing/2014/main" id="{1E5AC7EC-6AA6-2862-0063-6E1C44DDD547}"/>
              </a:ext>
            </a:extLst>
          </p:cNvPr>
          <p:cNvSpPr/>
          <p:nvPr/>
        </p:nvSpPr>
        <p:spPr>
          <a:xfrm>
            <a:off x="5958140" y="3110222"/>
            <a:ext cx="5544000" cy="1080000"/>
          </a:xfrm>
          <a:prstGeom prst="rect">
            <a:avLst/>
          </a:prstGeom>
          <a:solidFill>
            <a:srgbClr val="010614"/>
          </a:soli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grpSp>
        <p:nvGrpSpPr>
          <p:cNvPr id="18" name="组合 17">
            <a:extLst>
              <a:ext uri="{FF2B5EF4-FFF2-40B4-BE49-F238E27FC236}">
                <a16:creationId xmlns:a16="http://schemas.microsoft.com/office/drawing/2014/main" id="{7ADA437C-9628-0AFD-6AAE-C35C8C27F59B}"/>
              </a:ext>
            </a:extLst>
          </p:cNvPr>
          <p:cNvGrpSpPr/>
          <p:nvPr/>
        </p:nvGrpSpPr>
        <p:grpSpPr>
          <a:xfrm>
            <a:off x="6718488" y="3294612"/>
            <a:ext cx="4023304" cy="711220"/>
            <a:chOff x="7440572" y="5295559"/>
            <a:chExt cx="4023304" cy="711220"/>
          </a:xfrm>
        </p:grpSpPr>
        <p:sp>
          <p:nvSpPr>
            <p:cNvPr id="19" name="标题 1">
              <a:extLst>
                <a:ext uri="{FF2B5EF4-FFF2-40B4-BE49-F238E27FC236}">
                  <a16:creationId xmlns:a16="http://schemas.microsoft.com/office/drawing/2014/main" id="{1B2D5019-FB04-4D8F-0AF3-305E74A2C506}"/>
                </a:ext>
              </a:extLst>
            </p:cNvPr>
            <p:cNvSpPr txBox="1">
              <a:spLocks/>
            </p:cNvSpPr>
            <p:nvPr/>
          </p:nvSpPr>
          <p:spPr>
            <a:xfrm>
              <a:off x="8196060" y="5295559"/>
              <a:ext cx="2512329" cy="711220"/>
            </a:xfrm>
            <a:prstGeom prst="rect">
              <a:avLst/>
            </a:prstGeom>
          </p:spPr>
          <p:txBody>
            <a:bodyPr wrap="square" anchor="ctr" anchorCtr="1">
              <a:spAutoFit/>
            </a:bodyPr>
            <a:lstStyle>
              <a:defPPr>
                <a:defRPr lang="zh-CN"/>
              </a:defPPr>
              <a:lvl1pPr>
                <a:lnSpc>
                  <a:spcPct val="120000"/>
                </a:lnSpc>
                <a:spcBef>
                  <a:spcPct val="0"/>
                </a:spcBef>
                <a:buNone/>
                <a:defRPr sz="2400" kern="2200">
                  <a:gradFill>
                    <a:gsLst>
                      <a:gs pos="12000">
                        <a:schemeClr val="accent1">
                          <a:lumMod val="90000"/>
                          <a:lumOff val="10000"/>
                        </a:schemeClr>
                      </a:gs>
                      <a:gs pos="88000">
                        <a:schemeClr val="accent2">
                          <a:lumMod val="90000"/>
                        </a:schemeClr>
                      </a:gs>
                    </a:gsLst>
                    <a:lin ang="4800000" scaled="0"/>
                  </a:gradFill>
                  <a:effectLst/>
                  <a:latin typeface="+mj-ea"/>
                  <a:ea typeface="+mj-ea"/>
                  <a:cs typeface="+mj-cs"/>
                </a:defRPr>
              </a:lvl1pPr>
            </a:lstStyle>
            <a:p>
              <a:pPr algn="ctr"/>
              <a:r>
                <a:rPr lang="zh-CN" altLang="en-US" sz="3600" spc="300" dirty="0">
                  <a:gradFill flip="none" rotWithShape="1">
                    <a:gsLst>
                      <a:gs pos="0">
                        <a:schemeClr val="accent2"/>
                      </a:gs>
                      <a:gs pos="100000">
                        <a:schemeClr val="accent3"/>
                      </a:gs>
                    </a:gsLst>
                    <a:lin ang="18900000" scaled="1"/>
                    <a:tileRect/>
                  </a:gradFill>
                </a:rPr>
                <a:t>问题分析</a:t>
              </a:r>
            </a:p>
          </p:txBody>
        </p:sp>
        <p:grpSp>
          <p:nvGrpSpPr>
            <p:cNvPr id="20" name="组合 19">
              <a:extLst>
                <a:ext uri="{FF2B5EF4-FFF2-40B4-BE49-F238E27FC236}">
                  <a16:creationId xmlns:a16="http://schemas.microsoft.com/office/drawing/2014/main" id="{30AC7DCB-5306-57C6-4C6B-7B0EB53489F6}"/>
                </a:ext>
              </a:extLst>
            </p:cNvPr>
            <p:cNvGrpSpPr/>
            <p:nvPr/>
          </p:nvGrpSpPr>
          <p:grpSpPr>
            <a:xfrm>
              <a:off x="7440572" y="5546708"/>
              <a:ext cx="4023304" cy="208922"/>
              <a:chOff x="7501227" y="5648681"/>
              <a:chExt cx="4023304" cy="208922"/>
            </a:xfrm>
          </p:grpSpPr>
          <p:grpSp>
            <p:nvGrpSpPr>
              <p:cNvPr id="21" name="组合 20">
                <a:extLst>
                  <a:ext uri="{FF2B5EF4-FFF2-40B4-BE49-F238E27FC236}">
                    <a16:creationId xmlns:a16="http://schemas.microsoft.com/office/drawing/2014/main" id="{3DAE7988-8843-63CD-1BDA-EFDA3F0883F6}"/>
                  </a:ext>
                </a:extLst>
              </p:cNvPr>
              <p:cNvGrpSpPr/>
              <p:nvPr/>
            </p:nvGrpSpPr>
            <p:grpSpPr>
              <a:xfrm>
                <a:off x="11066251" y="5648681"/>
                <a:ext cx="458280" cy="208922"/>
                <a:chOff x="1863700" y="4808238"/>
                <a:chExt cx="539750" cy="246063"/>
              </a:xfrm>
            </p:grpSpPr>
            <p:sp>
              <p:nvSpPr>
                <p:cNvPr id="27" name="Freeform 30">
                  <a:extLst>
                    <a:ext uri="{FF2B5EF4-FFF2-40B4-BE49-F238E27FC236}">
                      <a16:creationId xmlns:a16="http://schemas.microsoft.com/office/drawing/2014/main" id="{3D681C8C-640F-C596-D293-AF5379D1B331}"/>
                    </a:ext>
                  </a:extLst>
                </p:cNvPr>
                <p:cNvSpPr>
                  <a:spLocks/>
                </p:cNvSpPr>
                <p:nvPr/>
              </p:nvSpPr>
              <p:spPr bwMode="auto">
                <a:xfrm>
                  <a:off x="1863700" y="4808238"/>
                  <a:ext cx="152400" cy="246063"/>
                </a:xfrm>
                <a:custGeom>
                  <a:avLst/>
                  <a:gdLst>
                    <a:gd name="T0" fmla="*/ 18 w 96"/>
                    <a:gd name="T1" fmla="*/ 0 h 155"/>
                    <a:gd name="T2" fmla="*/ 1 w 96"/>
                    <a:gd name="T3" fmla="*/ 18 h 155"/>
                    <a:gd name="T4" fmla="*/ 60 w 96"/>
                    <a:gd name="T5" fmla="*/ 77 h 155"/>
                    <a:gd name="T6" fmla="*/ 0 w 96"/>
                    <a:gd name="T7" fmla="*/ 138 h 155"/>
                    <a:gd name="T8" fmla="*/ 18 w 96"/>
                    <a:gd name="T9" fmla="*/ 155 h 155"/>
                    <a:gd name="T10" fmla="*/ 96 w 96"/>
                    <a:gd name="T11" fmla="*/ 77 h 155"/>
                    <a:gd name="T12" fmla="*/ 18 w 96"/>
                    <a:gd name="T13" fmla="*/ 0 h 155"/>
                  </a:gdLst>
                  <a:ahLst/>
                  <a:cxnLst>
                    <a:cxn ang="0">
                      <a:pos x="T0" y="T1"/>
                    </a:cxn>
                    <a:cxn ang="0">
                      <a:pos x="T2" y="T3"/>
                    </a:cxn>
                    <a:cxn ang="0">
                      <a:pos x="T4" y="T5"/>
                    </a:cxn>
                    <a:cxn ang="0">
                      <a:pos x="T6" y="T7"/>
                    </a:cxn>
                    <a:cxn ang="0">
                      <a:pos x="T8" y="T9"/>
                    </a:cxn>
                    <a:cxn ang="0">
                      <a:pos x="T10" y="T11"/>
                    </a:cxn>
                    <a:cxn ang="0">
                      <a:pos x="T12" y="T13"/>
                    </a:cxn>
                  </a:cxnLst>
                  <a:rect l="0" t="0" r="r" b="b"/>
                  <a:pathLst>
                    <a:path w="96" h="155">
                      <a:moveTo>
                        <a:pt x="18" y="0"/>
                      </a:moveTo>
                      <a:lnTo>
                        <a:pt x="1" y="18"/>
                      </a:lnTo>
                      <a:lnTo>
                        <a:pt x="60" y="77"/>
                      </a:lnTo>
                      <a:lnTo>
                        <a:pt x="0" y="138"/>
                      </a:lnTo>
                      <a:lnTo>
                        <a:pt x="18" y="155"/>
                      </a:lnTo>
                      <a:lnTo>
                        <a:pt x="96" y="77"/>
                      </a:lnTo>
                      <a:lnTo>
                        <a:pt x="18"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1">
                  <a:extLst>
                    <a:ext uri="{FF2B5EF4-FFF2-40B4-BE49-F238E27FC236}">
                      <a16:creationId xmlns:a16="http://schemas.microsoft.com/office/drawing/2014/main" id="{7517DE68-E015-6248-B271-1D7456D0A733}"/>
                    </a:ext>
                  </a:extLst>
                </p:cNvPr>
                <p:cNvSpPr>
                  <a:spLocks/>
                </p:cNvSpPr>
                <p:nvPr/>
              </p:nvSpPr>
              <p:spPr bwMode="auto">
                <a:xfrm>
                  <a:off x="2006575" y="4814588"/>
                  <a:ext cx="136525" cy="236538"/>
                </a:xfrm>
                <a:custGeom>
                  <a:avLst/>
                  <a:gdLst>
                    <a:gd name="T0" fmla="*/ 13 w 86"/>
                    <a:gd name="T1" fmla="*/ 0 h 149"/>
                    <a:gd name="T2" fmla="*/ 1 w 86"/>
                    <a:gd name="T3" fmla="*/ 11 h 149"/>
                    <a:gd name="T4" fmla="*/ 63 w 86"/>
                    <a:gd name="T5" fmla="*/ 73 h 149"/>
                    <a:gd name="T6" fmla="*/ 0 w 86"/>
                    <a:gd name="T7" fmla="*/ 136 h 149"/>
                    <a:gd name="T8" fmla="*/ 12 w 86"/>
                    <a:gd name="T9" fmla="*/ 149 h 149"/>
                    <a:gd name="T10" fmla="*/ 86 w 86"/>
                    <a:gd name="T11" fmla="*/ 73 h 149"/>
                    <a:gd name="T12" fmla="*/ 13 w 8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86" h="149">
                      <a:moveTo>
                        <a:pt x="13" y="0"/>
                      </a:moveTo>
                      <a:lnTo>
                        <a:pt x="1" y="11"/>
                      </a:lnTo>
                      <a:lnTo>
                        <a:pt x="63" y="73"/>
                      </a:lnTo>
                      <a:lnTo>
                        <a:pt x="0" y="136"/>
                      </a:lnTo>
                      <a:lnTo>
                        <a:pt x="12" y="149"/>
                      </a:lnTo>
                      <a:lnTo>
                        <a:pt x="86" y="73"/>
                      </a:lnTo>
                      <a:lnTo>
                        <a:pt x="13"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2">
                  <a:extLst>
                    <a:ext uri="{FF2B5EF4-FFF2-40B4-BE49-F238E27FC236}">
                      <a16:creationId xmlns:a16="http://schemas.microsoft.com/office/drawing/2014/main" id="{B518EB24-F552-7F74-D443-40B0E9CEEEE4}"/>
                    </a:ext>
                  </a:extLst>
                </p:cNvPr>
                <p:cNvSpPr>
                  <a:spLocks/>
                </p:cNvSpPr>
                <p:nvPr/>
              </p:nvSpPr>
              <p:spPr bwMode="auto">
                <a:xfrm>
                  <a:off x="2149450" y="4817763"/>
                  <a:ext cx="123825" cy="227013"/>
                </a:xfrm>
                <a:custGeom>
                  <a:avLst/>
                  <a:gdLst>
                    <a:gd name="T0" fmla="*/ 7 w 78"/>
                    <a:gd name="T1" fmla="*/ 0 h 143"/>
                    <a:gd name="T2" fmla="*/ 1 w 78"/>
                    <a:gd name="T3" fmla="*/ 7 h 143"/>
                    <a:gd name="T4" fmla="*/ 66 w 78"/>
                    <a:gd name="T5" fmla="*/ 71 h 143"/>
                    <a:gd name="T6" fmla="*/ 0 w 78"/>
                    <a:gd name="T7" fmla="*/ 138 h 143"/>
                    <a:gd name="T8" fmla="*/ 6 w 78"/>
                    <a:gd name="T9" fmla="*/ 143 h 143"/>
                    <a:gd name="T10" fmla="*/ 78 w 78"/>
                    <a:gd name="T11" fmla="*/ 71 h 143"/>
                    <a:gd name="T12" fmla="*/ 7 w 78"/>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78" h="143">
                      <a:moveTo>
                        <a:pt x="7" y="0"/>
                      </a:moveTo>
                      <a:lnTo>
                        <a:pt x="1" y="7"/>
                      </a:lnTo>
                      <a:lnTo>
                        <a:pt x="66" y="71"/>
                      </a:lnTo>
                      <a:lnTo>
                        <a:pt x="0" y="138"/>
                      </a:lnTo>
                      <a:lnTo>
                        <a:pt x="6" y="143"/>
                      </a:lnTo>
                      <a:lnTo>
                        <a:pt x="78" y="71"/>
                      </a:lnTo>
                      <a:lnTo>
                        <a:pt x="7"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3">
                  <a:extLst>
                    <a:ext uri="{FF2B5EF4-FFF2-40B4-BE49-F238E27FC236}">
                      <a16:creationId xmlns:a16="http://schemas.microsoft.com/office/drawing/2014/main" id="{81F75781-4B06-12DB-4AED-D6EF2F865D0F}"/>
                    </a:ext>
                  </a:extLst>
                </p:cNvPr>
                <p:cNvSpPr>
                  <a:spLocks/>
                </p:cNvSpPr>
                <p:nvPr/>
              </p:nvSpPr>
              <p:spPr bwMode="auto">
                <a:xfrm>
                  <a:off x="2290737" y="4822526"/>
                  <a:ext cx="112713" cy="219075"/>
                </a:xfrm>
                <a:custGeom>
                  <a:avLst/>
                  <a:gdLst>
                    <a:gd name="T0" fmla="*/ 2 w 71"/>
                    <a:gd name="T1" fmla="*/ 0 h 138"/>
                    <a:gd name="T2" fmla="*/ 1 w 71"/>
                    <a:gd name="T3" fmla="*/ 1 h 138"/>
                    <a:gd name="T4" fmla="*/ 69 w 71"/>
                    <a:gd name="T5" fmla="*/ 68 h 138"/>
                    <a:gd name="T6" fmla="*/ 0 w 71"/>
                    <a:gd name="T7" fmla="*/ 137 h 138"/>
                    <a:gd name="T8" fmla="*/ 1 w 71"/>
                    <a:gd name="T9" fmla="*/ 138 h 138"/>
                    <a:gd name="T10" fmla="*/ 71 w 71"/>
                    <a:gd name="T11" fmla="*/ 68 h 138"/>
                    <a:gd name="T12" fmla="*/ 2 w 71"/>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1" h="138">
                      <a:moveTo>
                        <a:pt x="2" y="0"/>
                      </a:moveTo>
                      <a:lnTo>
                        <a:pt x="1" y="1"/>
                      </a:lnTo>
                      <a:lnTo>
                        <a:pt x="69" y="68"/>
                      </a:lnTo>
                      <a:lnTo>
                        <a:pt x="0" y="137"/>
                      </a:lnTo>
                      <a:lnTo>
                        <a:pt x="1" y="138"/>
                      </a:lnTo>
                      <a:lnTo>
                        <a:pt x="71" y="68"/>
                      </a:ln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a:extLst>
                  <a:ext uri="{FF2B5EF4-FFF2-40B4-BE49-F238E27FC236}">
                    <a16:creationId xmlns:a16="http://schemas.microsoft.com/office/drawing/2014/main" id="{20C9F403-3208-9326-37FC-2713E40D89BF}"/>
                  </a:ext>
                </a:extLst>
              </p:cNvPr>
              <p:cNvGrpSpPr/>
              <p:nvPr/>
            </p:nvGrpSpPr>
            <p:grpSpPr>
              <a:xfrm flipH="1">
                <a:off x="7501227" y="5648681"/>
                <a:ext cx="458280" cy="208922"/>
                <a:chOff x="1863700" y="4808238"/>
                <a:chExt cx="539750" cy="246063"/>
              </a:xfrm>
            </p:grpSpPr>
            <p:sp>
              <p:nvSpPr>
                <p:cNvPr id="23" name="Freeform 30">
                  <a:extLst>
                    <a:ext uri="{FF2B5EF4-FFF2-40B4-BE49-F238E27FC236}">
                      <a16:creationId xmlns:a16="http://schemas.microsoft.com/office/drawing/2014/main" id="{2DB99E56-EF65-F2D3-0629-4002A6A3C081}"/>
                    </a:ext>
                  </a:extLst>
                </p:cNvPr>
                <p:cNvSpPr>
                  <a:spLocks/>
                </p:cNvSpPr>
                <p:nvPr/>
              </p:nvSpPr>
              <p:spPr bwMode="auto">
                <a:xfrm>
                  <a:off x="1863700" y="4808238"/>
                  <a:ext cx="152400" cy="246063"/>
                </a:xfrm>
                <a:custGeom>
                  <a:avLst/>
                  <a:gdLst>
                    <a:gd name="T0" fmla="*/ 18 w 96"/>
                    <a:gd name="T1" fmla="*/ 0 h 155"/>
                    <a:gd name="T2" fmla="*/ 1 w 96"/>
                    <a:gd name="T3" fmla="*/ 18 h 155"/>
                    <a:gd name="T4" fmla="*/ 60 w 96"/>
                    <a:gd name="T5" fmla="*/ 77 h 155"/>
                    <a:gd name="T6" fmla="*/ 0 w 96"/>
                    <a:gd name="T7" fmla="*/ 138 h 155"/>
                    <a:gd name="T8" fmla="*/ 18 w 96"/>
                    <a:gd name="T9" fmla="*/ 155 h 155"/>
                    <a:gd name="T10" fmla="*/ 96 w 96"/>
                    <a:gd name="T11" fmla="*/ 77 h 155"/>
                    <a:gd name="T12" fmla="*/ 18 w 96"/>
                    <a:gd name="T13" fmla="*/ 0 h 155"/>
                  </a:gdLst>
                  <a:ahLst/>
                  <a:cxnLst>
                    <a:cxn ang="0">
                      <a:pos x="T0" y="T1"/>
                    </a:cxn>
                    <a:cxn ang="0">
                      <a:pos x="T2" y="T3"/>
                    </a:cxn>
                    <a:cxn ang="0">
                      <a:pos x="T4" y="T5"/>
                    </a:cxn>
                    <a:cxn ang="0">
                      <a:pos x="T6" y="T7"/>
                    </a:cxn>
                    <a:cxn ang="0">
                      <a:pos x="T8" y="T9"/>
                    </a:cxn>
                    <a:cxn ang="0">
                      <a:pos x="T10" y="T11"/>
                    </a:cxn>
                    <a:cxn ang="0">
                      <a:pos x="T12" y="T13"/>
                    </a:cxn>
                  </a:cxnLst>
                  <a:rect l="0" t="0" r="r" b="b"/>
                  <a:pathLst>
                    <a:path w="96" h="155">
                      <a:moveTo>
                        <a:pt x="18" y="0"/>
                      </a:moveTo>
                      <a:lnTo>
                        <a:pt x="1" y="18"/>
                      </a:lnTo>
                      <a:lnTo>
                        <a:pt x="60" y="77"/>
                      </a:lnTo>
                      <a:lnTo>
                        <a:pt x="0" y="138"/>
                      </a:lnTo>
                      <a:lnTo>
                        <a:pt x="18" y="155"/>
                      </a:lnTo>
                      <a:lnTo>
                        <a:pt x="96" y="77"/>
                      </a:lnTo>
                      <a:lnTo>
                        <a:pt x="18"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1">
                  <a:extLst>
                    <a:ext uri="{FF2B5EF4-FFF2-40B4-BE49-F238E27FC236}">
                      <a16:creationId xmlns:a16="http://schemas.microsoft.com/office/drawing/2014/main" id="{7B299960-07B2-8C62-07D9-DBB78056E345}"/>
                    </a:ext>
                  </a:extLst>
                </p:cNvPr>
                <p:cNvSpPr>
                  <a:spLocks/>
                </p:cNvSpPr>
                <p:nvPr/>
              </p:nvSpPr>
              <p:spPr bwMode="auto">
                <a:xfrm>
                  <a:off x="2006575" y="4814588"/>
                  <a:ext cx="136525" cy="236538"/>
                </a:xfrm>
                <a:custGeom>
                  <a:avLst/>
                  <a:gdLst>
                    <a:gd name="T0" fmla="*/ 13 w 86"/>
                    <a:gd name="T1" fmla="*/ 0 h 149"/>
                    <a:gd name="T2" fmla="*/ 1 w 86"/>
                    <a:gd name="T3" fmla="*/ 11 h 149"/>
                    <a:gd name="T4" fmla="*/ 63 w 86"/>
                    <a:gd name="T5" fmla="*/ 73 h 149"/>
                    <a:gd name="T6" fmla="*/ 0 w 86"/>
                    <a:gd name="T7" fmla="*/ 136 h 149"/>
                    <a:gd name="T8" fmla="*/ 12 w 86"/>
                    <a:gd name="T9" fmla="*/ 149 h 149"/>
                    <a:gd name="T10" fmla="*/ 86 w 86"/>
                    <a:gd name="T11" fmla="*/ 73 h 149"/>
                    <a:gd name="T12" fmla="*/ 13 w 8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86" h="149">
                      <a:moveTo>
                        <a:pt x="13" y="0"/>
                      </a:moveTo>
                      <a:lnTo>
                        <a:pt x="1" y="11"/>
                      </a:lnTo>
                      <a:lnTo>
                        <a:pt x="63" y="73"/>
                      </a:lnTo>
                      <a:lnTo>
                        <a:pt x="0" y="136"/>
                      </a:lnTo>
                      <a:lnTo>
                        <a:pt x="12" y="149"/>
                      </a:lnTo>
                      <a:lnTo>
                        <a:pt x="86" y="73"/>
                      </a:lnTo>
                      <a:lnTo>
                        <a:pt x="13"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2">
                  <a:extLst>
                    <a:ext uri="{FF2B5EF4-FFF2-40B4-BE49-F238E27FC236}">
                      <a16:creationId xmlns:a16="http://schemas.microsoft.com/office/drawing/2014/main" id="{ABAE3C75-D6AF-24A1-23F9-EBC8A867CB09}"/>
                    </a:ext>
                  </a:extLst>
                </p:cNvPr>
                <p:cNvSpPr>
                  <a:spLocks/>
                </p:cNvSpPr>
                <p:nvPr/>
              </p:nvSpPr>
              <p:spPr bwMode="auto">
                <a:xfrm>
                  <a:off x="2149450" y="4817763"/>
                  <a:ext cx="123825" cy="227013"/>
                </a:xfrm>
                <a:custGeom>
                  <a:avLst/>
                  <a:gdLst>
                    <a:gd name="T0" fmla="*/ 7 w 78"/>
                    <a:gd name="T1" fmla="*/ 0 h 143"/>
                    <a:gd name="T2" fmla="*/ 1 w 78"/>
                    <a:gd name="T3" fmla="*/ 7 h 143"/>
                    <a:gd name="T4" fmla="*/ 66 w 78"/>
                    <a:gd name="T5" fmla="*/ 71 h 143"/>
                    <a:gd name="T6" fmla="*/ 0 w 78"/>
                    <a:gd name="T7" fmla="*/ 138 h 143"/>
                    <a:gd name="T8" fmla="*/ 6 w 78"/>
                    <a:gd name="T9" fmla="*/ 143 h 143"/>
                    <a:gd name="T10" fmla="*/ 78 w 78"/>
                    <a:gd name="T11" fmla="*/ 71 h 143"/>
                    <a:gd name="T12" fmla="*/ 7 w 78"/>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78" h="143">
                      <a:moveTo>
                        <a:pt x="7" y="0"/>
                      </a:moveTo>
                      <a:lnTo>
                        <a:pt x="1" y="7"/>
                      </a:lnTo>
                      <a:lnTo>
                        <a:pt x="66" y="71"/>
                      </a:lnTo>
                      <a:lnTo>
                        <a:pt x="0" y="138"/>
                      </a:lnTo>
                      <a:lnTo>
                        <a:pt x="6" y="143"/>
                      </a:lnTo>
                      <a:lnTo>
                        <a:pt x="78" y="71"/>
                      </a:lnTo>
                      <a:lnTo>
                        <a:pt x="7"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3">
                  <a:extLst>
                    <a:ext uri="{FF2B5EF4-FFF2-40B4-BE49-F238E27FC236}">
                      <a16:creationId xmlns:a16="http://schemas.microsoft.com/office/drawing/2014/main" id="{F761F5E4-507B-0653-94DF-A3D43091637A}"/>
                    </a:ext>
                  </a:extLst>
                </p:cNvPr>
                <p:cNvSpPr>
                  <a:spLocks/>
                </p:cNvSpPr>
                <p:nvPr/>
              </p:nvSpPr>
              <p:spPr bwMode="auto">
                <a:xfrm>
                  <a:off x="2290737" y="4822526"/>
                  <a:ext cx="112713" cy="219075"/>
                </a:xfrm>
                <a:custGeom>
                  <a:avLst/>
                  <a:gdLst>
                    <a:gd name="T0" fmla="*/ 2 w 71"/>
                    <a:gd name="T1" fmla="*/ 0 h 138"/>
                    <a:gd name="T2" fmla="*/ 1 w 71"/>
                    <a:gd name="T3" fmla="*/ 1 h 138"/>
                    <a:gd name="T4" fmla="*/ 69 w 71"/>
                    <a:gd name="T5" fmla="*/ 68 h 138"/>
                    <a:gd name="T6" fmla="*/ 0 w 71"/>
                    <a:gd name="T7" fmla="*/ 137 h 138"/>
                    <a:gd name="T8" fmla="*/ 1 w 71"/>
                    <a:gd name="T9" fmla="*/ 138 h 138"/>
                    <a:gd name="T10" fmla="*/ 71 w 71"/>
                    <a:gd name="T11" fmla="*/ 68 h 138"/>
                    <a:gd name="T12" fmla="*/ 2 w 71"/>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1" h="138">
                      <a:moveTo>
                        <a:pt x="2" y="0"/>
                      </a:moveTo>
                      <a:lnTo>
                        <a:pt x="1" y="1"/>
                      </a:lnTo>
                      <a:lnTo>
                        <a:pt x="69" y="68"/>
                      </a:lnTo>
                      <a:lnTo>
                        <a:pt x="0" y="137"/>
                      </a:lnTo>
                      <a:lnTo>
                        <a:pt x="1" y="138"/>
                      </a:lnTo>
                      <a:lnTo>
                        <a:pt x="71" y="68"/>
                      </a:ln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Tree>
    <p:extLst>
      <p:ext uri="{BB962C8B-B14F-4D97-AF65-F5344CB8AC3E}">
        <p14:creationId xmlns:p14="http://schemas.microsoft.com/office/powerpoint/2010/main" val="112823372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189641df-d09f-45ce-a7e3-20dbe0b4040f&quot;,&quot;Name&quot;:&quot;微软模板&quot;,&quot;Kind&quot;:&quot;Custom&quot;,&quot;OldGuidesSetting&quot;:{&quot;HeaderHeight&quot;:10.0,&quot;FooterHeight&quot;:10.0,&quot;SideMargin&quot;:6.0,&quot;TopMargin&quot;:10.0,&quot;BottomMargin&quot;:0.0,&quot;IntervalMargin&quot;:0.0}}"/>
</p:tagLst>
</file>

<file path=ppt/tags/tag2.xml><?xml version="1.0" encoding="utf-8"?>
<p:tagLst xmlns:a="http://schemas.openxmlformats.org/drawingml/2006/main" xmlns:r="http://schemas.openxmlformats.org/officeDocument/2006/relationships" xmlns:p="http://schemas.openxmlformats.org/presentationml/2006/main">
  <p:tag name="TOP" val="150.0062"/>
  <p:tag name="LEFT" val="142.1617"/>
  <p:tag name="WIDTH" val="352.5597"/>
  <p:tag name="HEIGHT" val="210.9938"/>
  <p:tag name="SHADOWVISIBLE" val="0"/>
  <p:tag name="LINEVISIBLE" val="0"/>
  <p:tag name="REFLECTIONOFFSET" val="-2.147484E+09"/>
  <p:tag name="GLOWRADIUS" val="0"/>
  <p:tag name="SOFTEDGERADIUS" val="0"/>
  <p:tag name="THREEDVISIBLE" val="0"/>
  <p:tag name="HASTEXTFRAME" val="1"/>
  <p:tag name="TEXT" val="THA"/>
  <p:tag name="FONTSIZE" val="138"/>
  <p:tag name="FONTCOLOR" val="System.__ComObject"/>
  <p:tag name="FONTBOLD" val="msoFalse"/>
  <p:tag name="FONTNAME" val="优设标题黑"/>
  <p:tag name="FONTNAMEASCII" val="优设标题黑"/>
  <p:tag name="FONTNAMECOMPLEXSCRIPT" val="+mn-cs"/>
  <p:tag name="FONTNAMEFAREAST" val="优设标题黑"/>
  <p:tag name="TEXTALIGNMENT" val="ppAlignLeft"/>
  <p:tag name="LINERULEAFTER" val="msoFalse"/>
  <p:tag name="MARGINBOTTOM" val="3.6"/>
  <p:tag name="MARGINLEFT" val="7.2"/>
  <p:tag name="MARGINRIGHT" val="7.2"/>
  <p:tag name="MARGINTOP" val="3.6"/>
  <p:tag name="T_HASTEXT" val="1"/>
  <p:tag name="T_LEFT" val="142.1617"/>
  <p:tag name="T_TOP" val="150.0062"/>
  <p:tag name="T_WIDTH" val="352.5597"/>
  <p:tag name="T_HEIGTH" val="System.__ComObject"/>
  <p:tag name="T_TEXT" val="THA"/>
  <p:tag name="T_FONTCOLOR" val="System.__ComObject"/>
  <p:tag name="T_FONTNAME" val="优设标题黑"/>
  <p:tag name="T_FONTNAMEASCII" val="优设标题黑"/>
  <p:tag name="T_NAMECOMPLEXSCRIPT" val="+mn-cs"/>
  <p:tag name="T_NAMEFAREAST" val="优设标题黑"/>
  <p:tag name="T_FONTBOLD" val="msoFalse"/>
  <p:tag name="T_FONTSIZE" val="138"/>
  <p:tag name="T_FONTUNDERLINE" val="msoFalse"/>
  <p:tag name="T_FONTITALIC" val="msoFalse"/>
  <p:tag name="T_FONTSPACING" val="6"/>
  <p:tag name="T_MARGINTOP" val="3.6"/>
  <p:tag name="T_MARGINRIGHT" val="7.2"/>
  <p:tag name="T_MARGINBOTTOM" val="3.6"/>
  <p:tag name="T_MARGINLEFT" val="7.2"/>
  <p:tag name="T_TEXTLINEDASHSTYLE" val="msoLineDashStyleMixed"/>
  <p:tag name="T_TEXTLINEWEIGHT" val="-2.147484E+09"/>
  <p:tag name="T_TEXTLINEFORECOLOR" val="System.__ComObject"/>
  <p:tag name="T_TEXTLINEFILLBACKCOLOR" val="System.__ComObject"/>
  <p:tag name="T_TEXTLINEFILLTRANSPARENCY" val="-2.147484E+09"/>
  <p:tag name="T_TEXTALIGNMENT" val="ppAlignLeft"/>
  <p:tag name="T_SPACEBEFORE" val="0"/>
  <p:tag name="T_SPACEWITHIN" val="1"/>
  <p:tag name="T_SPACEAFTER" val="0"/>
  <p:tag name="T_LINERULEBEFORE" val="msoTrue"/>
  <p:tag name="T_TEXTREFLECTION" val="0"/>
  <p:tag name="T_TEXTGLOW" val="0"/>
</p:tagLst>
</file>

<file path=ppt/tags/tag3.xml><?xml version="1.0" encoding="utf-8"?>
<p:tagLst xmlns:a="http://schemas.openxmlformats.org/drawingml/2006/main" xmlns:r="http://schemas.openxmlformats.org/officeDocument/2006/relationships" xmlns:p="http://schemas.openxmlformats.org/presentationml/2006/main">
  <p:tag name="TOP" val="150.0062"/>
  <p:tag name="LEFT" val="455.0651"/>
  <p:tag name="WIDTH" val="348.7731"/>
  <p:tag name="HEIGHT" val="210.9938"/>
  <p:tag name="SHADOWVISIBLE" val="0"/>
  <p:tag name="LINEVISIBLE" val="0"/>
  <p:tag name="REFLECTIONOFFSET" val="-2.147484E+09"/>
  <p:tag name="GLOWRADIUS" val="0"/>
  <p:tag name="SOFTEDGERADIUS" val="0"/>
  <p:tag name="THREEDVISIBLE" val="0"/>
  <p:tag name="HASTEXTFRAME" val="1"/>
  <p:tag name="TEXT" val="NKS"/>
  <p:tag name="FONTSIZE" val="138"/>
  <p:tag name="FONTCOLOR" val="System.__ComObject"/>
  <p:tag name="FONTBOLD" val="msoFalse"/>
  <p:tag name="FONTNAME" val="优设标题黑"/>
  <p:tag name="FONTNAMEASCII" val="优设标题黑"/>
  <p:tag name="FONTNAMECOMPLEXSCRIPT" val="+mn-cs"/>
  <p:tag name="FONTNAMEFAREAST" val="优设标题黑"/>
  <p:tag name="TEXTALIGNMENT" val="ppAlignLeft"/>
  <p:tag name="LINERULEAFTER" val="msoFalse"/>
  <p:tag name="MARGINBOTTOM" val="3.6"/>
  <p:tag name="MARGINLEFT" val="7.2"/>
  <p:tag name="MARGINRIGHT" val="7.2"/>
  <p:tag name="MARGINTOP" val="3.6"/>
  <p:tag name="T_HASTEXT" val="1"/>
  <p:tag name="T_LEFT" val="455.0651"/>
  <p:tag name="T_TOP" val="150.0062"/>
  <p:tag name="T_WIDTH" val="348.7731"/>
  <p:tag name="T_HEIGTH" val="System.__ComObject"/>
  <p:tag name="T_TEXT" val="NKS"/>
  <p:tag name="T_FONTCOLOR" val="System.__ComObject"/>
  <p:tag name="T_FONTNAME" val="优设标题黑"/>
  <p:tag name="T_FONTNAMEASCII" val="优设标题黑"/>
  <p:tag name="T_NAMECOMPLEXSCRIPT" val="+mn-cs"/>
  <p:tag name="T_NAMEFAREAST" val="优设标题黑"/>
  <p:tag name="T_FONTBOLD" val="msoFalse"/>
  <p:tag name="T_FONTSIZE" val="138"/>
  <p:tag name="T_FONTUNDERLINE" val="msoFalse"/>
  <p:tag name="T_FONTITALIC" val="msoFalse"/>
  <p:tag name="T_FONTSPACING" val="6"/>
  <p:tag name="T_MARGINTOP" val="3.6"/>
  <p:tag name="T_MARGINRIGHT" val="7.2"/>
  <p:tag name="T_MARGINBOTTOM" val="3.6"/>
  <p:tag name="T_MARGINLEFT" val="7.2"/>
  <p:tag name="T_TEXTLINEDASHSTYLE" val="msoLineDashStyleMixed"/>
  <p:tag name="T_TEXTLINEWEIGHT" val="-2.147484E+09"/>
  <p:tag name="T_TEXTLINEFORECOLOR" val="System.__ComObject"/>
  <p:tag name="T_TEXTLINEFILLBACKCOLOR" val="System.__ComObject"/>
  <p:tag name="T_TEXTLINEFILLTRANSPARENCY" val="-2.147484E+09"/>
  <p:tag name="T_TEXTALIGNMENT" val="ppAlignLeft"/>
  <p:tag name="T_SPACEBEFORE" val="0"/>
  <p:tag name="T_SPACEWITHIN" val="1"/>
  <p:tag name="T_SPACEAFTER" val="0"/>
  <p:tag name="T_LINERULEBEFORE" val="msoTrue"/>
  <p:tag name="T_TEXTREFLECTION" val="0"/>
  <p:tag name="T_TEXTGLOW" val="0"/>
</p:tagLst>
</file>

<file path=ppt/theme/theme1.xml><?xml version="1.0" encoding="utf-8"?>
<a:theme xmlns:a="http://schemas.openxmlformats.org/drawingml/2006/main" name="P界达人 月半君">
  <a:themeElements>
    <a:clrScheme name="科技风宇宙蓝">
      <a:dk1>
        <a:sysClr val="windowText" lastClr="000000"/>
      </a:dk1>
      <a:lt1>
        <a:sysClr val="window" lastClr="FFFFFF"/>
      </a:lt1>
      <a:dk2>
        <a:srgbClr val="44546A"/>
      </a:dk2>
      <a:lt2>
        <a:srgbClr val="E7E6E6"/>
      </a:lt2>
      <a:accent1>
        <a:srgbClr val="02316E"/>
      </a:accent1>
      <a:accent2>
        <a:srgbClr val="066DCE"/>
      </a:accent2>
      <a:accent3>
        <a:srgbClr val="67FFFF"/>
      </a:accent3>
      <a:accent4>
        <a:srgbClr val="FFFFFF"/>
      </a:accent4>
      <a:accent5>
        <a:srgbClr val="000000"/>
      </a:accent5>
      <a:accent6>
        <a:srgbClr val="000000"/>
      </a:accent6>
      <a:hlink>
        <a:srgbClr val="0563C1"/>
      </a:hlink>
      <a:folHlink>
        <a:srgbClr val="954F72"/>
      </a:folHlink>
    </a:clrScheme>
    <a:fontScheme name="51模板">
      <a:majorFont>
        <a:latin typeface="思源黑体 CN Bold"/>
        <a:ea typeface="思源黑体 CN Bold"/>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lgn="ctr">
          <a:lnSpc>
            <a:spcPct val="120000"/>
          </a:lnSpc>
          <a:defRPr sz="1600" dirty="0" smtClean="0">
            <a:solidFill>
              <a:schemeClr val="accent1"/>
            </a:solidFill>
            <a:effectLst/>
            <a:latin typeface="+mn-ea"/>
          </a:defRPr>
        </a:defPPr>
      </a:lstStyle>
    </a:spDef>
    <a:txDef>
      <a:spPr>
        <a:effectLst/>
      </a:spPr>
      <a:bodyPr wrap="square" anchor="t" anchorCtr="0">
        <a:spAutoFit/>
      </a:bodyPr>
      <a:lstStyle>
        <a:defPPr algn="l">
          <a:defRPr sz="1600" dirty="0" smtClean="0">
            <a:solidFill>
              <a:schemeClr val="accent3">
                <a:lumMod val="50000"/>
              </a:schemeClr>
            </a:solidFill>
            <a:effectLst/>
            <a:latin typeface="+mn-ea"/>
            <a:ea typeface="+mn-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微软模板">
      <a:dk1>
        <a:sysClr val="windowText" lastClr="000000"/>
      </a:dk1>
      <a:lt1>
        <a:sysClr val="window" lastClr="FFFFFF"/>
      </a:lt1>
      <a:dk2>
        <a:srgbClr val="44546A"/>
      </a:dk2>
      <a:lt2>
        <a:srgbClr val="E7E6E6"/>
      </a:lt2>
      <a:accent1>
        <a:srgbClr val="D8AC59"/>
      </a:accent1>
      <a:accent2>
        <a:srgbClr val="C69C64"/>
      </a:accent2>
      <a:accent3>
        <a:srgbClr val="FFFFFF"/>
      </a:accent3>
      <a:accent4>
        <a:srgbClr val="000000"/>
      </a:accent4>
      <a:accent5>
        <a:srgbClr val="000000"/>
      </a:accent5>
      <a:accent6>
        <a:srgbClr val="000000"/>
      </a:accent6>
      <a:hlink>
        <a:srgbClr val="0563C1"/>
      </a:hlink>
      <a:folHlink>
        <a:srgbClr val="954F72"/>
      </a:folHlink>
    </a:clrScheme>
    <a:fontScheme name="51模板">
      <a:majorFont>
        <a:latin typeface="思源黑体 CN Bold"/>
        <a:ea typeface="思源黑体 CN Bold"/>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lgn="ctr">
          <a:lnSpc>
            <a:spcPct val="120000"/>
          </a:lnSpc>
          <a:defRPr sz="1600" dirty="0" smtClean="0">
            <a:solidFill>
              <a:schemeClr val="accent1"/>
            </a:solidFill>
            <a:effectLst/>
            <a:latin typeface="+mn-ea"/>
          </a:defRPr>
        </a:defPPr>
      </a:lstStyle>
    </a:spDef>
    <a:txDef>
      <a:spPr>
        <a:effectLst/>
      </a:spPr>
      <a:bodyPr wrap="square" anchor="t" anchorCtr="0">
        <a:spAutoFit/>
      </a:bodyPr>
      <a:lstStyle>
        <a:defPPr algn="l">
          <a:defRPr sz="1600" dirty="0" smtClean="0">
            <a:solidFill>
              <a:schemeClr val="accent3">
                <a:lumMod val="50000"/>
              </a:schemeClr>
            </a:solidFill>
            <a:effectLst/>
            <a:latin typeface="+mn-ea"/>
            <a:ea typeface="+mn-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7343</TotalTime>
  <Words>542</Words>
  <Application>Microsoft Office PowerPoint</Application>
  <PresentationFormat>宽屏</PresentationFormat>
  <Paragraphs>125</Paragraphs>
  <Slides>17</Slides>
  <Notes>0</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17</vt:i4>
      </vt:variant>
    </vt:vector>
  </HeadingPairs>
  <TitlesOfParts>
    <vt:vector size="25" baseType="lpstr">
      <vt:lpstr>汉仪雅酷黑 45W</vt:lpstr>
      <vt:lpstr>阿里巴巴普惠体 2.0 55 Regular</vt:lpstr>
      <vt:lpstr>Arial</vt:lpstr>
      <vt:lpstr>Aa剑豪体</vt:lpstr>
      <vt:lpstr>思源黑体 CN Regular</vt:lpstr>
      <vt:lpstr>思源黑体 CN Bold</vt:lpstr>
      <vt:lpstr>P界达人 月半君</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简约大气星空科技风工作总结ppt模板</dc:title>
  <dc:creator>月半君</dc:creator>
  <cp:keywords>P界达人</cp:keywords>
  <dc:description>www.51pptmoban.com</dc:description>
  <cp:lastModifiedBy>Win user</cp:lastModifiedBy>
  <cp:revision>249</cp:revision>
  <dcterms:created xsi:type="dcterms:W3CDTF">2022-05-25T06:58:30Z</dcterms:created>
  <dcterms:modified xsi:type="dcterms:W3CDTF">2022-10-23T13:37:02Z</dcterms:modified>
</cp:coreProperties>
</file>