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16" r:id="rId2"/>
    <p:sldId id="315" r:id="rId3"/>
    <p:sldId id="317" r:id="rId4"/>
    <p:sldId id="318" r:id="rId5"/>
    <p:sldId id="319" r:id="rId6"/>
    <p:sldId id="320" r:id="rId7"/>
    <p:sldId id="321" r:id="rId8"/>
    <p:sldId id="322" r:id="rId9"/>
    <p:sldId id="324" r:id="rId10"/>
    <p:sldId id="323" r:id="rId11"/>
    <p:sldId id="325" r:id="rId12"/>
    <p:sldId id="326" r:id="rId13"/>
    <p:sldId id="327" r:id="rId14"/>
    <p:sldId id="329" r:id="rId15"/>
    <p:sldId id="328" r:id="rId16"/>
    <p:sldId id="330" r:id="rId17"/>
    <p:sldId id="331" r:id="rId18"/>
    <p:sldId id="332" r:id="rId19"/>
    <p:sldId id="333" r:id="rId20"/>
    <p:sldId id="334" r:id="rId21"/>
    <p:sldId id="335" r:id="rId22"/>
    <p:sldId id="336" r:id="rId23"/>
    <p:sldId id="337" r:id="rId24"/>
    <p:sldId id="338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37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102D"/>
    <a:srgbClr val="FDF9F0"/>
    <a:srgbClr val="F8C8A6"/>
    <a:srgbClr val="FFC000"/>
    <a:srgbClr val="E8BEA0"/>
    <a:srgbClr val="E61B16"/>
    <a:srgbClr val="960001"/>
    <a:srgbClr val="4F97B1"/>
    <a:srgbClr val="6DA9BE"/>
    <a:srgbClr val="004C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921" autoAdjust="0"/>
  </p:normalViewPr>
  <p:slideViewPr>
    <p:cSldViewPr snapToGrid="0" showGuides="1">
      <p:cViewPr varScale="1">
        <p:scale>
          <a:sx n="89" d="100"/>
          <a:sy n="89" d="100"/>
        </p:scale>
        <p:origin x="72" y="486"/>
      </p:cViewPr>
      <p:guideLst>
        <p:guide pos="3840"/>
        <p:guide orient="horz" pos="2137"/>
        <p:guide pos="619"/>
        <p:guide pos="7061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A861B5-C459-4D74-A93A-ABB8A6FFA9D4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357984-FA77-460E-8204-A568D7213E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785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8651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590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5-1-PP-T</a:t>
            </a:r>
            <a:r>
              <a:rPr lang="zh-CN" altLang="en-US" dirty="0"/>
              <a:t>模</a:t>
            </a:r>
            <a:r>
              <a:rPr lang="en-US" altLang="zh-CN" dirty="0"/>
              <a:t>-</a:t>
            </a:r>
            <a:r>
              <a:rPr lang="zh-CN" altLang="en-US" dirty="0"/>
              <a:t>板</a:t>
            </a:r>
            <a:r>
              <a:rPr lang="en-US" altLang="zh-CN" dirty="0"/>
              <a:t>-</a:t>
            </a:r>
            <a:r>
              <a:rPr lang="zh-CN" altLang="en-US" dirty="0"/>
              <a:t>网   </a:t>
            </a:r>
            <a:r>
              <a:rPr lang="en-US" altLang="zh-CN" dirty="0"/>
              <a:t>ww-w.5-1p-ptm-oba-n.c-om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6017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604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131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4176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767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BC36647-6BDA-E9C5-A43F-7F508B57E0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931" y="3947274"/>
            <a:ext cx="12192000" cy="2584233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0EEAEFD-BAA1-2081-593C-19F693171B6A}"/>
              </a:ext>
            </a:extLst>
          </p:cNvPr>
          <p:cNvSpPr/>
          <p:nvPr userDrawn="1"/>
        </p:nvSpPr>
        <p:spPr>
          <a:xfrm>
            <a:off x="-13861" y="6205014"/>
            <a:ext cx="12205862" cy="652986"/>
          </a:xfrm>
          <a:custGeom>
            <a:avLst/>
            <a:gdLst>
              <a:gd name="connsiteX0" fmla="*/ 2284701 w 12185069"/>
              <a:gd name="connsiteY0" fmla="*/ 1743 h 652986"/>
              <a:gd name="connsiteX1" fmla="*/ 12185069 w 12185069"/>
              <a:gd name="connsiteY1" fmla="*/ 165979 h 652986"/>
              <a:gd name="connsiteX2" fmla="*/ 12185069 w 12185069"/>
              <a:gd name="connsiteY2" fmla="*/ 652986 h 652986"/>
              <a:gd name="connsiteX3" fmla="*/ 0 w 12185069"/>
              <a:gd name="connsiteY3" fmla="*/ 652986 h 652986"/>
              <a:gd name="connsiteX4" fmla="*/ 0 w 12185069"/>
              <a:gd name="connsiteY4" fmla="*/ 165979 h 652986"/>
              <a:gd name="connsiteX5" fmla="*/ 2284701 w 12185069"/>
              <a:gd name="connsiteY5" fmla="*/ 1743 h 652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5069" h="652986">
                <a:moveTo>
                  <a:pt x="2284701" y="1743"/>
                </a:moveTo>
                <a:cubicBezTo>
                  <a:pt x="5584824" y="-38404"/>
                  <a:pt x="8884946" y="633138"/>
                  <a:pt x="12185069" y="165979"/>
                </a:cubicBezTo>
                <a:lnTo>
                  <a:pt x="12185069" y="652986"/>
                </a:lnTo>
                <a:lnTo>
                  <a:pt x="0" y="652986"/>
                </a:lnTo>
                <a:lnTo>
                  <a:pt x="0" y="165979"/>
                </a:lnTo>
                <a:cubicBezTo>
                  <a:pt x="761567" y="58173"/>
                  <a:pt x="1523134" y="11008"/>
                  <a:pt x="2284701" y="1743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ABF4773-CED3-C565-BF8D-A77AAA77014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7048" y="5224350"/>
            <a:ext cx="2724952" cy="132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37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AA839-4FAF-4E31-9F41-4C0E297EAC69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851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10" Type="http://schemas.openxmlformats.org/officeDocument/2006/relationships/image" Target="../media/image9.png"/><Relationship Id="rId4" Type="http://schemas.openxmlformats.org/officeDocument/2006/relationships/image" Target="../media/image4.jpg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10" Type="http://schemas.openxmlformats.org/officeDocument/2006/relationships/image" Target="../media/image9.png"/><Relationship Id="rId4" Type="http://schemas.openxmlformats.org/officeDocument/2006/relationships/image" Target="../media/image4.jpg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image" Target="../media/image9.png"/><Relationship Id="rId4" Type="http://schemas.openxmlformats.org/officeDocument/2006/relationships/tags" Target="../tags/tag10.xml"/><Relationship Id="rId9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10" Type="http://schemas.openxmlformats.org/officeDocument/2006/relationships/image" Target="../media/image9.png"/><Relationship Id="rId4" Type="http://schemas.openxmlformats.org/officeDocument/2006/relationships/image" Target="../media/image4.jp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10" Type="http://schemas.openxmlformats.org/officeDocument/2006/relationships/image" Target="../media/image9.png"/><Relationship Id="rId4" Type="http://schemas.openxmlformats.org/officeDocument/2006/relationships/image" Target="../media/image4.jp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10" Type="http://schemas.openxmlformats.org/officeDocument/2006/relationships/image" Target="../media/image9.png"/><Relationship Id="rId4" Type="http://schemas.openxmlformats.org/officeDocument/2006/relationships/image" Target="../media/image4.jp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02EF289-BDAA-5601-C414-78D6155220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0" name="梯形 69">
            <a:extLst>
              <a:ext uri="{FF2B5EF4-FFF2-40B4-BE49-F238E27FC236}">
                <a16:creationId xmlns:a16="http://schemas.microsoft.com/office/drawing/2014/main" id="{E1069E43-4D42-C1F9-C6CE-C7BC164398EE}"/>
              </a:ext>
            </a:extLst>
          </p:cNvPr>
          <p:cNvSpPr/>
          <p:nvPr/>
        </p:nvSpPr>
        <p:spPr>
          <a:xfrm>
            <a:off x="2132440" y="3117914"/>
            <a:ext cx="7913260" cy="528167"/>
          </a:xfrm>
          <a:prstGeom prst="trapezoid">
            <a:avLst>
              <a:gd name="adj" fmla="val 50627"/>
            </a:avLst>
          </a:prstGeom>
          <a:noFill/>
          <a:ln w="254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FC000">
                    <a:alpha val="34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id="{F62086B9-E0BD-E5C6-15EE-55A11F1D2A6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931" y="4273767"/>
            <a:ext cx="12192000" cy="2584233"/>
          </a:xfrm>
          <a:prstGeom prst="rect">
            <a:avLst/>
          </a:prstGeom>
        </p:spPr>
      </p:pic>
      <p:sp>
        <p:nvSpPr>
          <p:cNvPr id="36" name="图形 4">
            <a:extLst>
              <a:ext uri="{FF2B5EF4-FFF2-40B4-BE49-F238E27FC236}">
                <a16:creationId xmlns:a16="http://schemas.microsoft.com/office/drawing/2014/main" id="{BA7575CA-7573-834E-AD9D-AB05ADF17EC5}"/>
              </a:ext>
            </a:extLst>
          </p:cNvPr>
          <p:cNvSpPr/>
          <p:nvPr/>
        </p:nvSpPr>
        <p:spPr>
          <a:xfrm>
            <a:off x="8154410" y="2822212"/>
            <a:ext cx="4037590" cy="2933621"/>
          </a:xfrm>
          <a:custGeom>
            <a:avLst/>
            <a:gdLst>
              <a:gd name="connsiteX0" fmla="*/ 337705 w 4528704"/>
              <a:gd name="connsiteY0" fmla="*/ 3203864 h 3290454"/>
              <a:gd name="connsiteX1" fmla="*/ 355023 w 4528704"/>
              <a:gd name="connsiteY1" fmla="*/ 3195205 h 3290454"/>
              <a:gd name="connsiteX2" fmla="*/ 337705 w 4528704"/>
              <a:gd name="connsiteY2" fmla="*/ 3203864 h 3290454"/>
              <a:gd name="connsiteX3" fmla="*/ 1099705 w 4528704"/>
              <a:gd name="connsiteY3" fmla="*/ 3177886 h 3290454"/>
              <a:gd name="connsiteX4" fmla="*/ 1065068 w 4528704"/>
              <a:gd name="connsiteY4" fmla="*/ 3203864 h 3290454"/>
              <a:gd name="connsiteX5" fmla="*/ 1073727 w 4528704"/>
              <a:gd name="connsiteY5" fmla="*/ 3177886 h 3290454"/>
              <a:gd name="connsiteX6" fmla="*/ 1099705 w 4528704"/>
              <a:gd name="connsiteY6" fmla="*/ 3177886 h 3290454"/>
              <a:gd name="connsiteX7" fmla="*/ 987136 w 4528704"/>
              <a:gd name="connsiteY7" fmla="*/ 3212523 h 3290454"/>
              <a:gd name="connsiteX8" fmla="*/ 1039091 w 4528704"/>
              <a:gd name="connsiteY8" fmla="*/ 3186546 h 3290454"/>
              <a:gd name="connsiteX9" fmla="*/ 987136 w 4528704"/>
              <a:gd name="connsiteY9" fmla="*/ 3212523 h 3290454"/>
              <a:gd name="connsiteX10" fmla="*/ 1177637 w 4528704"/>
              <a:gd name="connsiteY10" fmla="*/ 3099955 h 3290454"/>
              <a:gd name="connsiteX11" fmla="*/ 1117023 w 4528704"/>
              <a:gd name="connsiteY11" fmla="*/ 3125932 h 3290454"/>
              <a:gd name="connsiteX12" fmla="*/ 1151659 w 4528704"/>
              <a:gd name="connsiteY12" fmla="*/ 3099955 h 3290454"/>
              <a:gd name="connsiteX13" fmla="*/ 1177637 w 4528704"/>
              <a:gd name="connsiteY13" fmla="*/ 3099955 h 3290454"/>
              <a:gd name="connsiteX14" fmla="*/ 1212273 w 4528704"/>
              <a:gd name="connsiteY14" fmla="*/ 3108614 h 3290454"/>
              <a:gd name="connsiteX15" fmla="*/ 1229591 w 4528704"/>
              <a:gd name="connsiteY15" fmla="*/ 3091296 h 3290454"/>
              <a:gd name="connsiteX16" fmla="*/ 1212273 w 4528704"/>
              <a:gd name="connsiteY16" fmla="*/ 3108614 h 3290454"/>
              <a:gd name="connsiteX17" fmla="*/ 666750 w 4528704"/>
              <a:gd name="connsiteY17" fmla="*/ 3082636 h 3290454"/>
              <a:gd name="connsiteX18" fmla="*/ 1134341 w 4528704"/>
              <a:gd name="connsiteY18" fmla="*/ 3082636 h 3290454"/>
              <a:gd name="connsiteX19" fmla="*/ 1099705 w 4528704"/>
              <a:gd name="connsiteY19" fmla="*/ 3108614 h 3290454"/>
              <a:gd name="connsiteX20" fmla="*/ 528205 w 4528704"/>
              <a:gd name="connsiteY20" fmla="*/ 3108614 h 3290454"/>
              <a:gd name="connsiteX21" fmla="*/ 640773 w 4528704"/>
              <a:gd name="connsiteY21" fmla="*/ 3065318 h 3290454"/>
              <a:gd name="connsiteX22" fmla="*/ 666750 w 4528704"/>
              <a:gd name="connsiteY22" fmla="*/ 3082636 h 3290454"/>
              <a:gd name="connsiteX23" fmla="*/ 1246909 w 4528704"/>
              <a:gd name="connsiteY23" fmla="*/ 3048000 h 3290454"/>
              <a:gd name="connsiteX24" fmla="*/ 1290205 w 4528704"/>
              <a:gd name="connsiteY24" fmla="*/ 3022023 h 3290454"/>
              <a:gd name="connsiteX25" fmla="*/ 1246909 w 4528704"/>
              <a:gd name="connsiteY25" fmla="*/ 3048000 h 3290454"/>
              <a:gd name="connsiteX26" fmla="*/ 1333500 w 4528704"/>
              <a:gd name="connsiteY26" fmla="*/ 3030682 h 3290454"/>
              <a:gd name="connsiteX27" fmla="*/ 1350818 w 4528704"/>
              <a:gd name="connsiteY27" fmla="*/ 3022023 h 3290454"/>
              <a:gd name="connsiteX28" fmla="*/ 1333500 w 4528704"/>
              <a:gd name="connsiteY28" fmla="*/ 3030682 h 3290454"/>
              <a:gd name="connsiteX29" fmla="*/ 831273 w 4528704"/>
              <a:gd name="connsiteY29" fmla="*/ 3022023 h 3290454"/>
              <a:gd name="connsiteX30" fmla="*/ 1238250 w 4528704"/>
              <a:gd name="connsiteY30" fmla="*/ 3022023 h 3290454"/>
              <a:gd name="connsiteX31" fmla="*/ 1194955 w 4528704"/>
              <a:gd name="connsiteY31" fmla="*/ 3022023 h 3290454"/>
              <a:gd name="connsiteX32" fmla="*/ 1160318 w 4528704"/>
              <a:gd name="connsiteY32" fmla="*/ 3048000 h 3290454"/>
              <a:gd name="connsiteX33" fmla="*/ 692727 w 4528704"/>
              <a:gd name="connsiteY33" fmla="*/ 3048000 h 3290454"/>
              <a:gd name="connsiteX34" fmla="*/ 813955 w 4528704"/>
              <a:gd name="connsiteY34" fmla="*/ 3004705 h 3290454"/>
              <a:gd name="connsiteX35" fmla="*/ 831273 w 4528704"/>
              <a:gd name="connsiteY35" fmla="*/ 3022023 h 3290454"/>
              <a:gd name="connsiteX36" fmla="*/ 1359477 w 4528704"/>
              <a:gd name="connsiteY36" fmla="*/ 2970068 h 3290454"/>
              <a:gd name="connsiteX37" fmla="*/ 1402773 w 4528704"/>
              <a:gd name="connsiteY37" fmla="*/ 2944091 h 3290454"/>
              <a:gd name="connsiteX38" fmla="*/ 1359477 w 4528704"/>
              <a:gd name="connsiteY38" fmla="*/ 2970068 h 3290454"/>
              <a:gd name="connsiteX39" fmla="*/ 1281546 w 4528704"/>
              <a:gd name="connsiteY39" fmla="*/ 2952750 h 3290454"/>
              <a:gd name="connsiteX40" fmla="*/ 1255568 w 4528704"/>
              <a:gd name="connsiteY40" fmla="*/ 2987386 h 3290454"/>
              <a:gd name="connsiteX41" fmla="*/ 857250 w 4528704"/>
              <a:gd name="connsiteY41" fmla="*/ 2987386 h 3290454"/>
              <a:gd name="connsiteX42" fmla="*/ 943841 w 4528704"/>
              <a:gd name="connsiteY42" fmla="*/ 2944091 h 3290454"/>
              <a:gd name="connsiteX43" fmla="*/ 1281546 w 4528704"/>
              <a:gd name="connsiteY43" fmla="*/ 2952750 h 3290454"/>
              <a:gd name="connsiteX44" fmla="*/ 1454727 w 4528704"/>
              <a:gd name="connsiteY44" fmla="*/ 2952750 h 3290454"/>
              <a:gd name="connsiteX45" fmla="*/ 1463387 w 4528704"/>
              <a:gd name="connsiteY45" fmla="*/ 2935432 h 3290454"/>
              <a:gd name="connsiteX46" fmla="*/ 1454727 w 4528704"/>
              <a:gd name="connsiteY46" fmla="*/ 2952750 h 3290454"/>
              <a:gd name="connsiteX47" fmla="*/ 1359477 w 4528704"/>
              <a:gd name="connsiteY47" fmla="*/ 2883477 h 3290454"/>
              <a:gd name="connsiteX48" fmla="*/ 1342159 w 4528704"/>
              <a:gd name="connsiteY48" fmla="*/ 2900796 h 3290454"/>
              <a:gd name="connsiteX49" fmla="*/ 1368137 w 4528704"/>
              <a:gd name="connsiteY49" fmla="*/ 2909455 h 3290454"/>
              <a:gd name="connsiteX50" fmla="*/ 1342159 w 4528704"/>
              <a:gd name="connsiteY50" fmla="*/ 2926773 h 3290454"/>
              <a:gd name="connsiteX51" fmla="*/ 969818 w 4528704"/>
              <a:gd name="connsiteY51" fmla="*/ 2926773 h 3290454"/>
              <a:gd name="connsiteX52" fmla="*/ 1013114 w 4528704"/>
              <a:gd name="connsiteY52" fmla="*/ 2883477 h 3290454"/>
              <a:gd name="connsiteX53" fmla="*/ 1359477 w 4528704"/>
              <a:gd name="connsiteY53" fmla="*/ 2883477 h 3290454"/>
              <a:gd name="connsiteX54" fmla="*/ 1472046 w 4528704"/>
              <a:gd name="connsiteY54" fmla="*/ 2883477 h 3290454"/>
              <a:gd name="connsiteX55" fmla="*/ 1524000 w 4528704"/>
              <a:gd name="connsiteY55" fmla="*/ 2848841 h 3290454"/>
              <a:gd name="connsiteX56" fmla="*/ 1472046 w 4528704"/>
              <a:gd name="connsiteY56" fmla="*/ 2883477 h 3290454"/>
              <a:gd name="connsiteX57" fmla="*/ 1558637 w 4528704"/>
              <a:gd name="connsiteY57" fmla="*/ 2840182 h 3290454"/>
              <a:gd name="connsiteX58" fmla="*/ 1567296 w 4528704"/>
              <a:gd name="connsiteY58" fmla="*/ 2857500 h 3290454"/>
              <a:gd name="connsiteX59" fmla="*/ 1558637 w 4528704"/>
              <a:gd name="connsiteY59" fmla="*/ 2840182 h 3290454"/>
              <a:gd name="connsiteX60" fmla="*/ 1420091 w 4528704"/>
              <a:gd name="connsiteY60" fmla="*/ 2831523 h 3290454"/>
              <a:gd name="connsiteX61" fmla="*/ 1446068 w 4528704"/>
              <a:gd name="connsiteY61" fmla="*/ 2840182 h 3290454"/>
              <a:gd name="connsiteX62" fmla="*/ 1420091 w 4528704"/>
              <a:gd name="connsiteY62" fmla="*/ 2857500 h 3290454"/>
              <a:gd name="connsiteX63" fmla="*/ 1039091 w 4528704"/>
              <a:gd name="connsiteY63" fmla="*/ 2857500 h 3290454"/>
              <a:gd name="connsiteX64" fmla="*/ 1065068 w 4528704"/>
              <a:gd name="connsiteY64" fmla="*/ 2822864 h 3290454"/>
              <a:gd name="connsiteX65" fmla="*/ 1420091 w 4528704"/>
              <a:gd name="connsiteY65" fmla="*/ 2831523 h 3290454"/>
              <a:gd name="connsiteX66" fmla="*/ 1584614 w 4528704"/>
              <a:gd name="connsiteY66" fmla="*/ 2788227 h 3290454"/>
              <a:gd name="connsiteX67" fmla="*/ 1619250 w 4528704"/>
              <a:gd name="connsiteY67" fmla="*/ 2779568 h 3290454"/>
              <a:gd name="connsiteX68" fmla="*/ 1584614 w 4528704"/>
              <a:gd name="connsiteY68" fmla="*/ 2788227 h 3290454"/>
              <a:gd name="connsiteX69" fmla="*/ 1653887 w 4528704"/>
              <a:gd name="connsiteY69" fmla="*/ 2736273 h 3290454"/>
              <a:gd name="connsiteX70" fmla="*/ 1645227 w 4528704"/>
              <a:gd name="connsiteY70" fmla="*/ 2736273 h 3290454"/>
              <a:gd name="connsiteX71" fmla="*/ 1653887 w 4528704"/>
              <a:gd name="connsiteY71" fmla="*/ 2736273 h 3290454"/>
              <a:gd name="connsiteX72" fmla="*/ 1662546 w 4528704"/>
              <a:gd name="connsiteY72" fmla="*/ 2692977 h 3290454"/>
              <a:gd name="connsiteX73" fmla="*/ 1688523 w 4528704"/>
              <a:gd name="connsiteY73" fmla="*/ 2658341 h 3290454"/>
              <a:gd name="connsiteX74" fmla="*/ 1662546 w 4528704"/>
              <a:gd name="connsiteY74" fmla="*/ 2692977 h 3290454"/>
              <a:gd name="connsiteX75" fmla="*/ 1601932 w 4528704"/>
              <a:gd name="connsiteY75" fmla="*/ 2692977 h 3290454"/>
              <a:gd name="connsiteX76" fmla="*/ 1584614 w 4528704"/>
              <a:gd name="connsiteY76" fmla="*/ 2658341 h 3290454"/>
              <a:gd name="connsiteX77" fmla="*/ 1601932 w 4528704"/>
              <a:gd name="connsiteY77" fmla="*/ 2692977 h 3290454"/>
              <a:gd name="connsiteX78" fmla="*/ 692727 w 4528704"/>
              <a:gd name="connsiteY78" fmla="*/ 2658341 h 3290454"/>
              <a:gd name="connsiteX79" fmla="*/ 727364 w 4528704"/>
              <a:gd name="connsiteY79" fmla="*/ 2597727 h 3290454"/>
              <a:gd name="connsiteX80" fmla="*/ 692727 w 4528704"/>
              <a:gd name="connsiteY80" fmla="*/ 2658341 h 3290454"/>
              <a:gd name="connsiteX81" fmla="*/ 2926773 w 4528704"/>
              <a:gd name="connsiteY81" fmla="*/ 2589068 h 3290454"/>
              <a:gd name="connsiteX82" fmla="*/ 2935432 w 4528704"/>
              <a:gd name="connsiteY82" fmla="*/ 2563091 h 3290454"/>
              <a:gd name="connsiteX83" fmla="*/ 2944091 w 4528704"/>
              <a:gd name="connsiteY83" fmla="*/ 2597727 h 3290454"/>
              <a:gd name="connsiteX84" fmla="*/ 2918114 w 4528704"/>
              <a:gd name="connsiteY84" fmla="*/ 2606386 h 3290454"/>
              <a:gd name="connsiteX85" fmla="*/ 2892137 w 4528704"/>
              <a:gd name="connsiteY85" fmla="*/ 2563091 h 3290454"/>
              <a:gd name="connsiteX86" fmla="*/ 2926773 w 4528704"/>
              <a:gd name="connsiteY86" fmla="*/ 2589068 h 3290454"/>
              <a:gd name="connsiteX87" fmla="*/ 1688523 w 4528704"/>
              <a:gd name="connsiteY87" fmla="*/ 2597727 h 3290454"/>
              <a:gd name="connsiteX88" fmla="*/ 1688523 w 4528704"/>
              <a:gd name="connsiteY88" fmla="*/ 2563091 h 3290454"/>
              <a:gd name="connsiteX89" fmla="*/ 1688523 w 4528704"/>
              <a:gd name="connsiteY89" fmla="*/ 2597727 h 3290454"/>
              <a:gd name="connsiteX90" fmla="*/ 2796887 w 4528704"/>
              <a:gd name="connsiteY90" fmla="*/ 2589068 h 3290454"/>
              <a:gd name="connsiteX91" fmla="*/ 2796887 w 4528704"/>
              <a:gd name="connsiteY91" fmla="*/ 2554432 h 3290454"/>
              <a:gd name="connsiteX92" fmla="*/ 2796887 w 4528704"/>
              <a:gd name="connsiteY92" fmla="*/ 2589068 h 3290454"/>
              <a:gd name="connsiteX93" fmla="*/ 2892137 w 4528704"/>
              <a:gd name="connsiteY93" fmla="*/ 2537114 h 3290454"/>
              <a:gd name="connsiteX94" fmla="*/ 2866159 w 4528704"/>
              <a:gd name="connsiteY94" fmla="*/ 2554432 h 3290454"/>
              <a:gd name="connsiteX95" fmla="*/ 2883478 w 4528704"/>
              <a:gd name="connsiteY95" fmla="*/ 2571750 h 3290454"/>
              <a:gd name="connsiteX96" fmla="*/ 2857500 w 4528704"/>
              <a:gd name="connsiteY96" fmla="*/ 2563091 h 3290454"/>
              <a:gd name="connsiteX97" fmla="*/ 2866159 w 4528704"/>
              <a:gd name="connsiteY97" fmla="*/ 2537114 h 3290454"/>
              <a:gd name="connsiteX98" fmla="*/ 2892137 w 4528704"/>
              <a:gd name="connsiteY98" fmla="*/ 2537114 h 3290454"/>
              <a:gd name="connsiteX99" fmla="*/ 1420091 w 4528704"/>
              <a:gd name="connsiteY99" fmla="*/ 2563091 h 3290454"/>
              <a:gd name="connsiteX100" fmla="*/ 1342159 w 4528704"/>
              <a:gd name="connsiteY100" fmla="*/ 2537114 h 3290454"/>
              <a:gd name="connsiteX101" fmla="*/ 1420091 w 4528704"/>
              <a:gd name="connsiteY101" fmla="*/ 2563091 h 3290454"/>
              <a:gd name="connsiteX102" fmla="*/ 1212273 w 4528704"/>
              <a:gd name="connsiteY102" fmla="*/ 2537114 h 3290454"/>
              <a:gd name="connsiteX103" fmla="*/ 1272887 w 4528704"/>
              <a:gd name="connsiteY103" fmla="*/ 2563091 h 3290454"/>
              <a:gd name="connsiteX104" fmla="*/ 1125682 w 4528704"/>
              <a:gd name="connsiteY104" fmla="*/ 2580409 h 3290454"/>
              <a:gd name="connsiteX105" fmla="*/ 1272887 w 4528704"/>
              <a:gd name="connsiteY105" fmla="*/ 2589068 h 3290454"/>
              <a:gd name="connsiteX106" fmla="*/ 1307523 w 4528704"/>
              <a:gd name="connsiteY106" fmla="*/ 2606386 h 3290454"/>
              <a:gd name="connsiteX107" fmla="*/ 1333500 w 4528704"/>
              <a:gd name="connsiteY107" fmla="*/ 2589068 h 3290454"/>
              <a:gd name="connsiteX108" fmla="*/ 1359477 w 4528704"/>
              <a:gd name="connsiteY108" fmla="*/ 2606386 h 3290454"/>
              <a:gd name="connsiteX109" fmla="*/ 1342159 w 4528704"/>
              <a:gd name="connsiteY109" fmla="*/ 2615046 h 3290454"/>
              <a:gd name="connsiteX110" fmla="*/ 1437409 w 4528704"/>
              <a:gd name="connsiteY110" fmla="*/ 2641023 h 3290454"/>
              <a:gd name="connsiteX111" fmla="*/ 1428750 w 4528704"/>
              <a:gd name="connsiteY111" fmla="*/ 2658341 h 3290454"/>
              <a:gd name="connsiteX112" fmla="*/ 1480705 w 4528704"/>
              <a:gd name="connsiteY112" fmla="*/ 2701636 h 3290454"/>
              <a:gd name="connsiteX113" fmla="*/ 1463387 w 4528704"/>
              <a:gd name="connsiteY113" fmla="*/ 2736273 h 3290454"/>
              <a:gd name="connsiteX114" fmla="*/ 1125682 w 4528704"/>
              <a:gd name="connsiteY114" fmla="*/ 2744932 h 3290454"/>
              <a:gd name="connsiteX115" fmla="*/ 1125682 w 4528704"/>
              <a:gd name="connsiteY115" fmla="*/ 2762250 h 3290454"/>
              <a:gd name="connsiteX116" fmla="*/ 1480705 w 4528704"/>
              <a:gd name="connsiteY116" fmla="*/ 2762250 h 3290454"/>
              <a:gd name="connsiteX117" fmla="*/ 1463387 w 4528704"/>
              <a:gd name="connsiteY117" fmla="*/ 2796886 h 3290454"/>
              <a:gd name="connsiteX118" fmla="*/ 1091046 w 4528704"/>
              <a:gd name="connsiteY118" fmla="*/ 2796886 h 3290454"/>
              <a:gd name="connsiteX119" fmla="*/ 1099705 w 4528704"/>
              <a:gd name="connsiteY119" fmla="*/ 2701636 h 3290454"/>
              <a:gd name="connsiteX120" fmla="*/ 1402773 w 4528704"/>
              <a:gd name="connsiteY120" fmla="*/ 2684318 h 3290454"/>
              <a:gd name="connsiteX121" fmla="*/ 1099705 w 4528704"/>
              <a:gd name="connsiteY121" fmla="*/ 2675659 h 3290454"/>
              <a:gd name="connsiteX122" fmla="*/ 1099705 w 4528704"/>
              <a:gd name="connsiteY122" fmla="*/ 2632364 h 3290454"/>
              <a:gd name="connsiteX123" fmla="*/ 1298864 w 4528704"/>
              <a:gd name="connsiteY123" fmla="*/ 2641023 h 3290454"/>
              <a:gd name="connsiteX124" fmla="*/ 1333500 w 4528704"/>
              <a:gd name="connsiteY124" fmla="*/ 2623705 h 3290454"/>
              <a:gd name="connsiteX125" fmla="*/ 1099705 w 4528704"/>
              <a:gd name="connsiteY125" fmla="*/ 2615046 h 3290454"/>
              <a:gd name="connsiteX126" fmla="*/ 1091046 w 4528704"/>
              <a:gd name="connsiteY126" fmla="*/ 2537114 h 3290454"/>
              <a:gd name="connsiteX127" fmla="*/ 1212273 w 4528704"/>
              <a:gd name="connsiteY127" fmla="*/ 2537114 h 3290454"/>
              <a:gd name="connsiteX128" fmla="*/ 1333500 w 4528704"/>
              <a:gd name="connsiteY128" fmla="*/ 2528455 h 3290454"/>
              <a:gd name="connsiteX129" fmla="*/ 1298864 w 4528704"/>
              <a:gd name="connsiteY129" fmla="*/ 2519796 h 3290454"/>
              <a:gd name="connsiteX130" fmla="*/ 1333500 w 4528704"/>
              <a:gd name="connsiteY130" fmla="*/ 2528455 h 3290454"/>
              <a:gd name="connsiteX131" fmla="*/ 2978728 w 4528704"/>
              <a:gd name="connsiteY131" fmla="*/ 2528455 h 3290454"/>
              <a:gd name="connsiteX132" fmla="*/ 2978728 w 4528704"/>
              <a:gd name="connsiteY132" fmla="*/ 2554432 h 3290454"/>
              <a:gd name="connsiteX133" fmla="*/ 2944091 w 4528704"/>
              <a:gd name="connsiteY133" fmla="*/ 2554432 h 3290454"/>
              <a:gd name="connsiteX134" fmla="*/ 2952750 w 4528704"/>
              <a:gd name="connsiteY134" fmla="*/ 2545773 h 3290454"/>
              <a:gd name="connsiteX135" fmla="*/ 2952750 w 4528704"/>
              <a:gd name="connsiteY135" fmla="*/ 2502477 h 3290454"/>
              <a:gd name="connsiteX136" fmla="*/ 2978728 w 4528704"/>
              <a:gd name="connsiteY136" fmla="*/ 2528455 h 3290454"/>
              <a:gd name="connsiteX137" fmla="*/ 1151659 w 4528704"/>
              <a:gd name="connsiteY137" fmla="*/ 2493818 h 3290454"/>
              <a:gd name="connsiteX138" fmla="*/ 1186296 w 4528704"/>
              <a:gd name="connsiteY138" fmla="*/ 2519796 h 3290454"/>
              <a:gd name="connsiteX139" fmla="*/ 1065068 w 4528704"/>
              <a:gd name="connsiteY139" fmla="*/ 2493818 h 3290454"/>
              <a:gd name="connsiteX140" fmla="*/ 1151659 w 4528704"/>
              <a:gd name="connsiteY140" fmla="*/ 2493818 h 3290454"/>
              <a:gd name="connsiteX141" fmla="*/ 2909455 w 4528704"/>
              <a:gd name="connsiteY141" fmla="*/ 2485159 h 3290454"/>
              <a:gd name="connsiteX142" fmla="*/ 2900796 w 4528704"/>
              <a:gd name="connsiteY142" fmla="*/ 2485159 h 3290454"/>
              <a:gd name="connsiteX143" fmla="*/ 2909455 w 4528704"/>
              <a:gd name="connsiteY143" fmla="*/ 2485159 h 3290454"/>
              <a:gd name="connsiteX144" fmla="*/ 2814205 w 4528704"/>
              <a:gd name="connsiteY144" fmla="*/ 2519796 h 3290454"/>
              <a:gd name="connsiteX145" fmla="*/ 2779568 w 4528704"/>
              <a:gd name="connsiteY145" fmla="*/ 2528455 h 3290454"/>
              <a:gd name="connsiteX146" fmla="*/ 2796887 w 4528704"/>
              <a:gd name="connsiteY146" fmla="*/ 2511136 h 3290454"/>
              <a:gd name="connsiteX147" fmla="*/ 2770909 w 4528704"/>
              <a:gd name="connsiteY147" fmla="*/ 2485159 h 3290454"/>
              <a:gd name="connsiteX148" fmla="*/ 2814205 w 4528704"/>
              <a:gd name="connsiteY148" fmla="*/ 2519796 h 3290454"/>
              <a:gd name="connsiteX149" fmla="*/ 787977 w 4528704"/>
              <a:gd name="connsiteY149" fmla="*/ 2511136 h 3290454"/>
              <a:gd name="connsiteX150" fmla="*/ 796636 w 4528704"/>
              <a:gd name="connsiteY150" fmla="*/ 2485159 h 3290454"/>
              <a:gd name="connsiteX151" fmla="*/ 787977 w 4528704"/>
              <a:gd name="connsiteY151" fmla="*/ 2511136 h 3290454"/>
              <a:gd name="connsiteX152" fmla="*/ 753341 w 4528704"/>
              <a:gd name="connsiteY152" fmla="*/ 2511136 h 3290454"/>
              <a:gd name="connsiteX153" fmla="*/ 762000 w 4528704"/>
              <a:gd name="connsiteY153" fmla="*/ 2485159 h 3290454"/>
              <a:gd name="connsiteX154" fmla="*/ 753341 w 4528704"/>
              <a:gd name="connsiteY154" fmla="*/ 2511136 h 3290454"/>
              <a:gd name="connsiteX155" fmla="*/ 736023 w 4528704"/>
              <a:gd name="connsiteY155" fmla="*/ 2511136 h 3290454"/>
              <a:gd name="connsiteX156" fmla="*/ 692727 w 4528704"/>
              <a:gd name="connsiteY156" fmla="*/ 2485159 h 3290454"/>
              <a:gd name="connsiteX157" fmla="*/ 736023 w 4528704"/>
              <a:gd name="connsiteY157" fmla="*/ 2511136 h 3290454"/>
              <a:gd name="connsiteX158" fmla="*/ 2597728 w 4528704"/>
              <a:gd name="connsiteY158" fmla="*/ 2467841 h 3290454"/>
              <a:gd name="connsiteX159" fmla="*/ 2571750 w 4528704"/>
              <a:gd name="connsiteY159" fmla="*/ 2450523 h 3290454"/>
              <a:gd name="connsiteX160" fmla="*/ 2597728 w 4528704"/>
              <a:gd name="connsiteY160" fmla="*/ 2467841 h 3290454"/>
              <a:gd name="connsiteX161" fmla="*/ 1593273 w 4528704"/>
              <a:gd name="connsiteY161" fmla="*/ 2467841 h 3290454"/>
              <a:gd name="connsiteX162" fmla="*/ 1549977 w 4528704"/>
              <a:gd name="connsiteY162" fmla="*/ 2450523 h 3290454"/>
              <a:gd name="connsiteX163" fmla="*/ 1593273 w 4528704"/>
              <a:gd name="connsiteY163" fmla="*/ 2467841 h 3290454"/>
              <a:gd name="connsiteX164" fmla="*/ 2788228 w 4528704"/>
              <a:gd name="connsiteY164" fmla="*/ 2467841 h 3290454"/>
              <a:gd name="connsiteX165" fmla="*/ 2788228 w 4528704"/>
              <a:gd name="connsiteY165" fmla="*/ 2441864 h 3290454"/>
              <a:gd name="connsiteX166" fmla="*/ 2788228 w 4528704"/>
              <a:gd name="connsiteY166" fmla="*/ 2467841 h 3290454"/>
              <a:gd name="connsiteX167" fmla="*/ 1108364 w 4528704"/>
              <a:gd name="connsiteY167" fmla="*/ 2441864 h 3290454"/>
              <a:gd name="connsiteX168" fmla="*/ 1108364 w 4528704"/>
              <a:gd name="connsiteY168" fmla="*/ 2467841 h 3290454"/>
              <a:gd name="connsiteX169" fmla="*/ 1021773 w 4528704"/>
              <a:gd name="connsiteY169" fmla="*/ 2441864 h 3290454"/>
              <a:gd name="connsiteX170" fmla="*/ 1108364 w 4528704"/>
              <a:gd name="connsiteY170" fmla="*/ 2441864 h 3290454"/>
              <a:gd name="connsiteX171" fmla="*/ 736023 w 4528704"/>
              <a:gd name="connsiteY171" fmla="*/ 2467841 h 3290454"/>
              <a:gd name="connsiteX172" fmla="*/ 718705 w 4528704"/>
              <a:gd name="connsiteY172" fmla="*/ 2441864 h 3290454"/>
              <a:gd name="connsiteX173" fmla="*/ 736023 w 4528704"/>
              <a:gd name="connsiteY173" fmla="*/ 2467841 h 3290454"/>
              <a:gd name="connsiteX174" fmla="*/ 3377046 w 4528704"/>
              <a:gd name="connsiteY174" fmla="*/ 2433205 h 3290454"/>
              <a:gd name="connsiteX175" fmla="*/ 3463637 w 4528704"/>
              <a:gd name="connsiteY175" fmla="*/ 2467841 h 3290454"/>
              <a:gd name="connsiteX176" fmla="*/ 3403023 w 4528704"/>
              <a:gd name="connsiteY176" fmla="*/ 2493818 h 3290454"/>
              <a:gd name="connsiteX177" fmla="*/ 3342409 w 4528704"/>
              <a:gd name="connsiteY177" fmla="*/ 2459182 h 3290454"/>
              <a:gd name="connsiteX178" fmla="*/ 3333750 w 4528704"/>
              <a:gd name="connsiteY178" fmla="*/ 2485159 h 3290454"/>
              <a:gd name="connsiteX179" fmla="*/ 3325091 w 4528704"/>
              <a:gd name="connsiteY179" fmla="*/ 2459182 h 3290454"/>
              <a:gd name="connsiteX180" fmla="*/ 3281796 w 4528704"/>
              <a:gd name="connsiteY180" fmla="*/ 2433205 h 3290454"/>
              <a:gd name="connsiteX181" fmla="*/ 3377046 w 4528704"/>
              <a:gd name="connsiteY181" fmla="*/ 2433205 h 3290454"/>
              <a:gd name="connsiteX182" fmla="*/ 2900796 w 4528704"/>
              <a:gd name="connsiteY182" fmla="*/ 2450523 h 3290454"/>
              <a:gd name="connsiteX183" fmla="*/ 2892137 w 4528704"/>
              <a:gd name="connsiteY183" fmla="*/ 2476500 h 3290454"/>
              <a:gd name="connsiteX184" fmla="*/ 2822864 w 4528704"/>
              <a:gd name="connsiteY184" fmla="*/ 2424546 h 3290454"/>
              <a:gd name="connsiteX185" fmla="*/ 2857500 w 4528704"/>
              <a:gd name="connsiteY185" fmla="*/ 2415886 h 3290454"/>
              <a:gd name="connsiteX186" fmla="*/ 2900796 w 4528704"/>
              <a:gd name="connsiteY186" fmla="*/ 2450523 h 3290454"/>
              <a:gd name="connsiteX187" fmla="*/ 2563091 w 4528704"/>
              <a:gd name="connsiteY187" fmla="*/ 2441864 h 3290454"/>
              <a:gd name="connsiteX188" fmla="*/ 2502478 w 4528704"/>
              <a:gd name="connsiteY188" fmla="*/ 2415886 h 3290454"/>
              <a:gd name="connsiteX189" fmla="*/ 2563091 w 4528704"/>
              <a:gd name="connsiteY189" fmla="*/ 2441864 h 3290454"/>
              <a:gd name="connsiteX190" fmla="*/ 1082387 w 4528704"/>
              <a:gd name="connsiteY190" fmla="*/ 2415886 h 3290454"/>
              <a:gd name="connsiteX191" fmla="*/ 1039091 w 4528704"/>
              <a:gd name="connsiteY191" fmla="*/ 2424546 h 3290454"/>
              <a:gd name="connsiteX192" fmla="*/ 987136 w 4528704"/>
              <a:gd name="connsiteY192" fmla="*/ 2407227 h 3290454"/>
              <a:gd name="connsiteX193" fmla="*/ 1082387 w 4528704"/>
              <a:gd name="connsiteY193" fmla="*/ 2415886 h 3290454"/>
              <a:gd name="connsiteX194" fmla="*/ 2493818 w 4528704"/>
              <a:gd name="connsiteY194" fmla="*/ 2407227 h 3290454"/>
              <a:gd name="connsiteX195" fmla="*/ 2476500 w 4528704"/>
              <a:gd name="connsiteY195" fmla="*/ 2389909 h 3290454"/>
              <a:gd name="connsiteX196" fmla="*/ 2493818 w 4528704"/>
              <a:gd name="connsiteY196" fmla="*/ 2407227 h 3290454"/>
              <a:gd name="connsiteX197" fmla="*/ 1853046 w 4528704"/>
              <a:gd name="connsiteY197" fmla="*/ 2580409 h 3290454"/>
              <a:gd name="connsiteX198" fmla="*/ 2000250 w 4528704"/>
              <a:gd name="connsiteY198" fmla="*/ 2675659 h 3290454"/>
              <a:gd name="connsiteX199" fmla="*/ 2000250 w 4528704"/>
              <a:gd name="connsiteY199" fmla="*/ 2701636 h 3290454"/>
              <a:gd name="connsiteX200" fmla="*/ 1844387 w 4528704"/>
              <a:gd name="connsiteY200" fmla="*/ 2580409 h 3290454"/>
              <a:gd name="connsiteX201" fmla="*/ 1723159 w 4528704"/>
              <a:gd name="connsiteY201" fmla="*/ 2459182 h 3290454"/>
              <a:gd name="connsiteX202" fmla="*/ 1740477 w 4528704"/>
              <a:gd name="connsiteY202" fmla="*/ 2441864 h 3290454"/>
              <a:gd name="connsiteX203" fmla="*/ 1688523 w 4528704"/>
              <a:gd name="connsiteY203" fmla="*/ 2372591 h 3290454"/>
              <a:gd name="connsiteX204" fmla="*/ 1853046 w 4528704"/>
              <a:gd name="connsiteY204" fmla="*/ 2580409 h 3290454"/>
              <a:gd name="connsiteX205" fmla="*/ 2502478 w 4528704"/>
              <a:gd name="connsiteY205" fmla="*/ 2389909 h 3290454"/>
              <a:gd name="connsiteX206" fmla="*/ 2511137 w 4528704"/>
              <a:gd name="connsiteY206" fmla="*/ 2363932 h 3290454"/>
              <a:gd name="connsiteX207" fmla="*/ 2502478 w 4528704"/>
              <a:gd name="connsiteY207" fmla="*/ 2389909 h 3290454"/>
              <a:gd name="connsiteX208" fmla="*/ 2251364 w 4528704"/>
              <a:gd name="connsiteY208" fmla="*/ 2398568 h 3290454"/>
              <a:gd name="connsiteX209" fmla="*/ 2216728 w 4528704"/>
              <a:gd name="connsiteY209" fmla="*/ 2363932 h 3290454"/>
              <a:gd name="connsiteX210" fmla="*/ 2372591 w 4528704"/>
              <a:gd name="connsiteY210" fmla="*/ 2537114 h 3290454"/>
              <a:gd name="connsiteX211" fmla="*/ 2337955 w 4528704"/>
              <a:gd name="connsiteY211" fmla="*/ 2528455 h 3290454"/>
              <a:gd name="connsiteX212" fmla="*/ 2363932 w 4528704"/>
              <a:gd name="connsiteY212" fmla="*/ 2563091 h 3290454"/>
              <a:gd name="connsiteX213" fmla="*/ 2182091 w 4528704"/>
              <a:gd name="connsiteY213" fmla="*/ 2363932 h 3290454"/>
              <a:gd name="connsiteX214" fmla="*/ 2251364 w 4528704"/>
              <a:gd name="connsiteY214" fmla="*/ 2398568 h 3290454"/>
              <a:gd name="connsiteX215" fmla="*/ 831273 w 4528704"/>
              <a:gd name="connsiteY215" fmla="*/ 2415886 h 3290454"/>
              <a:gd name="connsiteX216" fmla="*/ 796636 w 4528704"/>
              <a:gd name="connsiteY216" fmla="*/ 2398568 h 3290454"/>
              <a:gd name="connsiteX217" fmla="*/ 762000 w 4528704"/>
              <a:gd name="connsiteY217" fmla="*/ 2433205 h 3290454"/>
              <a:gd name="connsiteX218" fmla="*/ 779318 w 4528704"/>
              <a:gd name="connsiteY218" fmla="*/ 2441864 h 3290454"/>
              <a:gd name="connsiteX219" fmla="*/ 796636 w 4528704"/>
              <a:gd name="connsiteY219" fmla="*/ 2415886 h 3290454"/>
              <a:gd name="connsiteX220" fmla="*/ 831273 w 4528704"/>
              <a:gd name="connsiteY220" fmla="*/ 2450523 h 3290454"/>
              <a:gd name="connsiteX221" fmla="*/ 805296 w 4528704"/>
              <a:gd name="connsiteY221" fmla="*/ 2441864 h 3290454"/>
              <a:gd name="connsiteX222" fmla="*/ 779318 w 4528704"/>
              <a:gd name="connsiteY222" fmla="*/ 2467841 h 3290454"/>
              <a:gd name="connsiteX223" fmla="*/ 831273 w 4528704"/>
              <a:gd name="connsiteY223" fmla="*/ 2467841 h 3290454"/>
              <a:gd name="connsiteX224" fmla="*/ 857250 w 4528704"/>
              <a:gd name="connsiteY224" fmla="*/ 2571750 h 3290454"/>
              <a:gd name="connsiteX225" fmla="*/ 805296 w 4528704"/>
              <a:gd name="connsiteY225" fmla="*/ 2571750 h 3290454"/>
              <a:gd name="connsiteX226" fmla="*/ 891886 w 4528704"/>
              <a:gd name="connsiteY226" fmla="*/ 2649682 h 3290454"/>
              <a:gd name="connsiteX227" fmla="*/ 865909 w 4528704"/>
              <a:gd name="connsiteY227" fmla="*/ 2658341 h 3290454"/>
              <a:gd name="connsiteX228" fmla="*/ 787977 w 4528704"/>
              <a:gd name="connsiteY228" fmla="*/ 2597727 h 3290454"/>
              <a:gd name="connsiteX229" fmla="*/ 632114 w 4528704"/>
              <a:gd name="connsiteY229" fmla="*/ 2727614 h 3290454"/>
              <a:gd name="connsiteX230" fmla="*/ 649432 w 4528704"/>
              <a:gd name="connsiteY230" fmla="*/ 2667000 h 3290454"/>
              <a:gd name="connsiteX231" fmla="*/ 727364 w 4528704"/>
              <a:gd name="connsiteY231" fmla="*/ 2545773 h 3290454"/>
              <a:gd name="connsiteX232" fmla="*/ 701386 w 4528704"/>
              <a:gd name="connsiteY232" fmla="*/ 2537114 h 3290454"/>
              <a:gd name="connsiteX233" fmla="*/ 484909 w 4528704"/>
              <a:gd name="connsiteY233" fmla="*/ 2736273 h 3290454"/>
              <a:gd name="connsiteX234" fmla="*/ 632114 w 4528704"/>
              <a:gd name="connsiteY234" fmla="*/ 2571750 h 3290454"/>
              <a:gd name="connsiteX235" fmla="*/ 597477 w 4528704"/>
              <a:gd name="connsiteY235" fmla="*/ 2563091 h 3290454"/>
              <a:gd name="connsiteX236" fmla="*/ 562841 w 4528704"/>
              <a:gd name="connsiteY236" fmla="*/ 2571750 h 3290454"/>
              <a:gd name="connsiteX237" fmla="*/ 432955 w 4528704"/>
              <a:gd name="connsiteY237" fmla="*/ 2727614 h 3290454"/>
              <a:gd name="connsiteX238" fmla="*/ 389659 w 4528704"/>
              <a:gd name="connsiteY238" fmla="*/ 2727614 h 3290454"/>
              <a:gd name="connsiteX239" fmla="*/ 554182 w 4528704"/>
              <a:gd name="connsiteY239" fmla="*/ 2563091 h 3290454"/>
              <a:gd name="connsiteX240" fmla="*/ 588818 w 4528704"/>
              <a:gd name="connsiteY240" fmla="*/ 2545773 h 3290454"/>
              <a:gd name="connsiteX241" fmla="*/ 632114 w 4528704"/>
              <a:gd name="connsiteY241" fmla="*/ 2571750 h 3290454"/>
              <a:gd name="connsiteX242" fmla="*/ 658091 w 4528704"/>
              <a:gd name="connsiteY242" fmla="*/ 2545773 h 3290454"/>
              <a:gd name="connsiteX243" fmla="*/ 640773 w 4528704"/>
              <a:gd name="connsiteY243" fmla="*/ 2519796 h 3290454"/>
              <a:gd name="connsiteX244" fmla="*/ 623455 w 4528704"/>
              <a:gd name="connsiteY244" fmla="*/ 2537114 h 3290454"/>
              <a:gd name="connsiteX245" fmla="*/ 692727 w 4528704"/>
              <a:gd name="connsiteY245" fmla="*/ 2433205 h 3290454"/>
              <a:gd name="connsiteX246" fmla="*/ 718705 w 4528704"/>
              <a:gd name="connsiteY246" fmla="*/ 2441864 h 3290454"/>
              <a:gd name="connsiteX247" fmla="*/ 727364 w 4528704"/>
              <a:gd name="connsiteY247" fmla="*/ 2381250 h 3290454"/>
              <a:gd name="connsiteX248" fmla="*/ 736023 w 4528704"/>
              <a:gd name="connsiteY248" fmla="*/ 2381250 h 3290454"/>
              <a:gd name="connsiteX249" fmla="*/ 762000 w 4528704"/>
              <a:gd name="connsiteY249" fmla="*/ 2424546 h 3290454"/>
              <a:gd name="connsiteX250" fmla="*/ 779318 w 4528704"/>
              <a:gd name="connsiteY250" fmla="*/ 2407227 h 3290454"/>
              <a:gd name="connsiteX251" fmla="*/ 762000 w 4528704"/>
              <a:gd name="connsiteY251" fmla="*/ 2389909 h 3290454"/>
              <a:gd name="connsiteX252" fmla="*/ 805296 w 4528704"/>
              <a:gd name="connsiteY252" fmla="*/ 2381250 h 3290454"/>
              <a:gd name="connsiteX253" fmla="*/ 805296 w 4528704"/>
              <a:gd name="connsiteY253" fmla="*/ 2355273 h 3290454"/>
              <a:gd name="connsiteX254" fmla="*/ 831273 w 4528704"/>
              <a:gd name="connsiteY254" fmla="*/ 2415886 h 3290454"/>
              <a:gd name="connsiteX255" fmla="*/ 3325091 w 4528704"/>
              <a:gd name="connsiteY255" fmla="*/ 2346614 h 3290454"/>
              <a:gd name="connsiteX256" fmla="*/ 3420341 w 4528704"/>
              <a:gd name="connsiteY256" fmla="*/ 2381250 h 3290454"/>
              <a:gd name="connsiteX257" fmla="*/ 3385705 w 4528704"/>
              <a:gd name="connsiteY257" fmla="*/ 2372591 h 3290454"/>
              <a:gd name="connsiteX258" fmla="*/ 3403023 w 4528704"/>
              <a:gd name="connsiteY258" fmla="*/ 2337955 h 3290454"/>
              <a:gd name="connsiteX259" fmla="*/ 3429000 w 4528704"/>
              <a:gd name="connsiteY259" fmla="*/ 2363932 h 3290454"/>
              <a:gd name="connsiteX260" fmla="*/ 3446319 w 4528704"/>
              <a:gd name="connsiteY260" fmla="*/ 2346614 h 3290454"/>
              <a:gd name="connsiteX261" fmla="*/ 3498273 w 4528704"/>
              <a:gd name="connsiteY261" fmla="*/ 2363932 h 3290454"/>
              <a:gd name="connsiteX262" fmla="*/ 3498273 w 4528704"/>
              <a:gd name="connsiteY262" fmla="*/ 2398568 h 3290454"/>
              <a:gd name="connsiteX263" fmla="*/ 3532909 w 4528704"/>
              <a:gd name="connsiteY263" fmla="*/ 2398568 h 3290454"/>
              <a:gd name="connsiteX264" fmla="*/ 3515591 w 4528704"/>
              <a:gd name="connsiteY264" fmla="*/ 2389909 h 3290454"/>
              <a:gd name="connsiteX265" fmla="*/ 3550228 w 4528704"/>
              <a:gd name="connsiteY265" fmla="*/ 2363932 h 3290454"/>
              <a:gd name="connsiteX266" fmla="*/ 3610841 w 4528704"/>
              <a:gd name="connsiteY266" fmla="*/ 2424546 h 3290454"/>
              <a:gd name="connsiteX267" fmla="*/ 3576205 w 4528704"/>
              <a:gd name="connsiteY267" fmla="*/ 2424546 h 3290454"/>
              <a:gd name="connsiteX268" fmla="*/ 3558887 w 4528704"/>
              <a:gd name="connsiteY268" fmla="*/ 2389909 h 3290454"/>
              <a:gd name="connsiteX269" fmla="*/ 3515591 w 4528704"/>
              <a:gd name="connsiteY269" fmla="*/ 2424546 h 3290454"/>
              <a:gd name="connsiteX270" fmla="*/ 3463637 w 4528704"/>
              <a:gd name="connsiteY270" fmla="*/ 2389909 h 3290454"/>
              <a:gd name="connsiteX271" fmla="*/ 3437659 w 4528704"/>
              <a:gd name="connsiteY271" fmla="*/ 2424546 h 3290454"/>
              <a:gd name="connsiteX272" fmla="*/ 3420341 w 4528704"/>
              <a:gd name="connsiteY272" fmla="*/ 2407227 h 3290454"/>
              <a:gd name="connsiteX273" fmla="*/ 3420341 w 4528704"/>
              <a:gd name="connsiteY273" fmla="*/ 2398568 h 3290454"/>
              <a:gd name="connsiteX274" fmla="*/ 3420341 w 4528704"/>
              <a:gd name="connsiteY274" fmla="*/ 2389909 h 3290454"/>
              <a:gd name="connsiteX275" fmla="*/ 3368387 w 4528704"/>
              <a:gd name="connsiteY275" fmla="*/ 2415886 h 3290454"/>
              <a:gd name="connsiteX276" fmla="*/ 3325091 w 4528704"/>
              <a:gd name="connsiteY276" fmla="*/ 2398568 h 3290454"/>
              <a:gd name="connsiteX277" fmla="*/ 3299114 w 4528704"/>
              <a:gd name="connsiteY277" fmla="*/ 2415886 h 3290454"/>
              <a:gd name="connsiteX278" fmla="*/ 3281796 w 4528704"/>
              <a:gd name="connsiteY278" fmla="*/ 2389909 h 3290454"/>
              <a:gd name="connsiteX279" fmla="*/ 3264478 w 4528704"/>
              <a:gd name="connsiteY279" fmla="*/ 2415886 h 3290454"/>
              <a:gd name="connsiteX280" fmla="*/ 3238500 w 4528704"/>
              <a:gd name="connsiteY280" fmla="*/ 2398568 h 3290454"/>
              <a:gd name="connsiteX281" fmla="*/ 3203864 w 4528704"/>
              <a:gd name="connsiteY281" fmla="*/ 2424546 h 3290454"/>
              <a:gd name="connsiteX282" fmla="*/ 3177887 w 4528704"/>
              <a:gd name="connsiteY282" fmla="*/ 2415886 h 3290454"/>
              <a:gd name="connsiteX283" fmla="*/ 3203864 w 4528704"/>
              <a:gd name="connsiteY283" fmla="*/ 2389909 h 3290454"/>
              <a:gd name="connsiteX284" fmla="*/ 3169228 w 4528704"/>
              <a:gd name="connsiteY284" fmla="*/ 2363932 h 3290454"/>
              <a:gd name="connsiteX285" fmla="*/ 3186546 w 4528704"/>
              <a:gd name="connsiteY285" fmla="*/ 2346614 h 3290454"/>
              <a:gd name="connsiteX286" fmla="*/ 3238500 w 4528704"/>
              <a:gd name="connsiteY286" fmla="*/ 2372591 h 3290454"/>
              <a:gd name="connsiteX287" fmla="*/ 3281796 w 4528704"/>
              <a:gd name="connsiteY287" fmla="*/ 2337955 h 3290454"/>
              <a:gd name="connsiteX288" fmla="*/ 3325091 w 4528704"/>
              <a:gd name="connsiteY288" fmla="*/ 2346614 h 3290454"/>
              <a:gd name="connsiteX289" fmla="*/ 2260023 w 4528704"/>
              <a:gd name="connsiteY289" fmla="*/ 2311977 h 3290454"/>
              <a:gd name="connsiteX290" fmla="*/ 2346614 w 4528704"/>
              <a:gd name="connsiteY290" fmla="*/ 2398568 h 3290454"/>
              <a:gd name="connsiteX291" fmla="*/ 2260023 w 4528704"/>
              <a:gd name="connsiteY291" fmla="*/ 2311977 h 3290454"/>
              <a:gd name="connsiteX292" fmla="*/ 1056409 w 4528704"/>
              <a:gd name="connsiteY292" fmla="*/ 2303318 h 3290454"/>
              <a:gd name="connsiteX293" fmla="*/ 952500 w 4528704"/>
              <a:gd name="connsiteY293" fmla="*/ 2303318 h 3290454"/>
              <a:gd name="connsiteX294" fmla="*/ 1056409 w 4528704"/>
              <a:gd name="connsiteY294" fmla="*/ 2303318 h 3290454"/>
              <a:gd name="connsiteX295" fmla="*/ 3212523 w 4528704"/>
              <a:gd name="connsiteY295" fmla="*/ 2294659 h 3290454"/>
              <a:gd name="connsiteX296" fmla="*/ 3203864 w 4528704"/>
              <a:gd name="connsiteY296" fmla="*/ 2294659 h 3290454"/>
              <a:gd name="connsiteX297" fmla="*/ 3212523 w 4528704"/>
              <a:gd name="connsiteY297" fmla="*/ 2294659 h 3290454"/>
              <a:gd name="connsiteX298" fmla="*/ 3186546 w 4528704"/>
              <a:gd name="connsiteY298" fmla="*/ 2294659 h 3290454"/>
              <a:gd name="connsiteX299" fmla="*/ 3169228 w 4528704"/>
              <a:gd name="connsiteY299" fmla="*/ 2311977 h 3290454"/>
              <a:gd name="connsiteX300" fmla="*/ 3125932 w 4528704"/>
              <a:gd name="connsiteY300" fmla="*/ 2294659 h 3290454"/>
              <a:gd name="connsiteX301" fmla="*/ 3186546 w 4528704"/>
              <a:gd name="connsiteY301" fmla="*/ 2294659 h 3290454"/>
              <a:gd name="connsiteX302" fmla="*/ 2459182 w 4528704"/>
              <a:gd name="connsiteY302" fmla="*/ 2372591 h 3290454"/>
              <a:gd name="connsiteX303" fmla="*/ 2381250 w 4528704"/>
              <a:gd name="connsiteY303" fmla="*/ 2268682 h 3290454"/>
              <a:gd name="connsiteX304" fmla="*/ 2459182 w 4528704"/>
              <a:gd name="connsiteY304" fmla="*/ 2372591 h 3290454"/>
              <a:gd name="connsiteX305" fmla="*/ 3177887 w 4528704"/>
              <a:gd name="connsiteY305" fmla="*/ 2260023 h 3290454"/>
              <a:gd name="connsiteX306" fmla="*/ 3108614 w 4528704"/>
              <a:gd name="connsiteY306" fmla="*/ 2268682 h 3290454"/>
              <a:gd name="connsiteX307" fmla="*/ 3056659 w 4528704"/>
              <a:gd name="connsiteY307" fmla="*/ 2251364 h 3290454"/>
              <a:gd name="connsiteX308" fmla="*/ 3177887 w 4528704"/>
              <a:gd name="connsiteY308" fmla="*/ 2260023 h 3290454"/>
              <a:gd name="connsiteX309" fmla="*/ 865909 w 4528704"/>
              <a:gd name="connsiteY309" fmla="*/ 2303318 h 3290454"/>
              <a:gd name="connsiteX310" fmla="*/ 865909 w 4528704"/>
              <a:gd name="connsiteY310" fmla="*/ 2234046 h 3290454"/>
              <a:gd name="connsiteX311" fmla="*/ 865909 w 4528704"/>
              <a:gd name="connsiteY311" fmla="*/ 2303318 h 3290454"/>
              <a:gd name="connsiteX312" fmla="*/ 3151909 w 4528704"/>
              <a:gd name="connsiteY312" fmla="*/ 2234046 h 3290454"/>
              <a:gd name="connsiteX313" fmla="*/ 3004705 w 4528704"/>
              <a:gd name="connsiteY313" fmla="*/ 2216727 h 3290454"/>
              <a:gd name="connsiteX314" fmla="*/ 3151909 w 4528704"/>
              <a:gd name="connsiteY314" fmla="*/ 2234046 h 3290454"/>
              <a:gd name="connsiteX315" fmla="*/ 2355273 w 4528704"/>
              <a:gd name="connsiteY315" fmla="*/ 2234046 h 3290454"/>
              <a:gd name="connsiteX316" fmla="*/ 2329296 w 4528704"/>
              <a:gd name="connsiteY316" fmla="*/ 2216727 h 3290454"/>
              <a:gd name="connsiteX317" fmla="*/ 2355273 w 4528704"/>
              <a:gd name="connsiteY317" fmla="*/ 2234046 h 3290454"/>
              <a:gd name="connsiteX318" fmla="*/ 2398568 w 4528704"/>
              <a:gd name="connsiteY318" fmla="*/ 2225386 h 3290454"/>
              <a:gd name="connsiteX319" fmla="*/ 2363932 w 4528704"/>
              <a:gd name="connsiteY319" fmla="*/ 2251364 h 3290454"/>
              <a:gd name="connsiteX320" fmla="*/ 2389909 w 4528704"/>
              <a:gd name="connsiteY320" fmla="*/ 2208068 h 3290454"/>
              <a:gd name="connsiteX321" fmla="*/ 2398568 w 4528704"/>
              <a:gd name="connsiteY321" fmla="*/ 2225386 h 3290454"/>
              <a:gd name="connsiteX322" fmla="*/ 2874819 w 4528704"/>
              <a:gd name="connsiteY322" fmla="*/ 2216727 h 3290454"/>
              <a:gd name="connsiteX323" fmla="*/ 2840182 w 4528704"/>
              <a:gd name="connsiteY323" fmla="*/ 2225386 h 3290454"/>
              <a:gd name="connsiteX324" fmla="*/ 2840182 w 4528704"/>
              <a:gd name="connsiteY324" fmla="*/ 2234046 h 3290454"/>
              <a:gd name="connsiteX325" fmla="*/ 2840182 w 4528704"/>
              <a:gd name="connsiteY325" fmla="*/ 2199409 h 3290454"/>
              <a:gd name="connsiteX326" fmla="*/ 2874819 w 4528704"/>
              <a:gd name="connsiteY326" fmla="*/ 2216727 h 3290454"/>
              <a:gd name="connsiteX327" fmla="*/ 2848841 w 4528704"/>
              <a:gd name="connsiteY327" fmla="*/ 2190750 h 3290454"/>
              <a:gd name="connsiteX328" fmla="*/ 2857500 w 4528704"/>
              <a:gd name="connsiteY328" fmla="*/ 2173432 h 3290454"/>
              <a:gd name="connsiteX329" fmla="*/ 2848841 w 4528704"/>
              <a:gd name="connsiteY329" fmla="*/ 2190750 h 3290454"/>
              <a:gd name="connsiteX330" fmla="*/ 2260023 w 4528704"/>
              <a:gd name="connsiteY330" fmla="*/ 2234046 h 3290454"/>
              <a:gd name="connsiteX331" fmla="*/ 2216728 w 4528704"/>
              <a:gd name="connsiteY331" fmla="*/ 2147455 h 3290454"/>
              <a:gd name="connsiteX332" fmla="*/ 2251364 w 4528704"/>
              <a:gd name="connsiteY332" fmla="*/ 2199409 h 3290454"/>
              <a:gd name="connsiteX333" fmla="*/ 2381250 w 4528704"/>
              <a:gd name="connsiteY333" fmla="*/ 2329296 h 3290454"/>
              <a:gd name="connsiteX334" fmla="*/ 2502478 w 4528704"/>
              <a:gd name="connsiteY334" fmla="*/ 2441864 h 3290454"/>
              <a:gd name="connsiteX335" fmla="*/ 2580409 w 4528704"/>
              <a:gd name="connsiteY335" fmla="*/ 2493818 h 3290454"/>
              <a:gd name="connsiteX336" fmla="*/ 2623705 w 4528704"/>
              <a:gd name="connsiteY336" fmla="*/ 2589068 h 3290454"/>
              <a:gd name="connsiteX337" fmla="*/ 2260023 w 4528704"/>
              <a:gd name="connsiteY337" fmla="*/ 2234046 h 3290454"/>
              <a:gd name="connsiteX338" fmla="*/ 2043546 w 4528704"/>
              <a:gd name="connsiteY338" fmla="*/ 2138796 h 3290454"/>
              <a:gd name="connsiteX339" fmla="*/ 2000250 w 4528704"/>
              <a:gd name="connsiteY339" fmla="*/ 2138796 h 3290454"/>
              <a:gd name="connsiteX340" fmla="*/ 2043546 w 4528704"/>
              <a:gd name="connsiteY340" fmla="*/ 2138796 h 3290454"/>
              <a:gd name="connsiteX341" fmla="*/ 2857500 w 4528704"/>
              <a:gd name="connsiteY341" fmla="*/ 2121477 h 3290454"/>
              <a:gd name="connsiteX342" fmla="*/ 2848841 w 4528704"/>
              <a:gd name="connsiteY342" fmla="*/ 2121477 h 3290454"/>
              <a:gd name="connsiteX343" fmla="*/ 2857500 w 4528704"/>
              <a:gd name="connsiteY343" fmla="*/ 2121477 h 3290454"/>
              <a:gd name="connsiteX344" fmla="*/ 1913659 w 4528704"/>
              <a:gd name="connsiteY344" fmla="*/ 2130136 h 3290454"/>
              <a:gd name="connsiteX345" fmla="*/ 1887682 w 4528704"/>
              <a:gd name="connsiteY345" fmla="*/ 2086841 h 3290454"/>
              <a:gd name="connsiteX346" fmla="*/ 1982932 w 4528704"/>
              <a:gd name="connsiteY346" fmla="*/ 2156114 h 3290454"/>
              <a:gd name="connsiteX347" fmla="*/ 1939637 w 4528704"/>
              <a:gd name="connsiteY347" fmla="*/ 2199409 h 3290454"/>
              <a:gd name="connsiteX348" fmla="*/ 1835727 w 4528704"/>
              <a:gd name="connsiteY348" fmla="*/ 2156114 h 3290454"/>
              <a:gd name="connsiteX349" fmla="*/ 1775114 w 4528704"/>
              <a:gd name="connsiteY349" fmla="*/ 2173432 h 3290454"/>
              <a:gd name="connsiteX350" fmla="*/ 1723159 w 4528704"/>
              <a:gd name="connsiteY350" fmla="*/ 2138796 h 3290454"/>
              <a:gd name="connsiteX351" fmla="*/ 1731818 w 4528704"/>
              <a:gd name="connsiteY351" fmla="*/ 2130136 h 3290454"/>
              <a:gd name="connsiteX352" fmla="*/ 1766455 w 4528704"/>
              <a:gd name="connsiteY352" fmla="*/ 2121477 h 3290454"/>
              <a:gd name="connsiteX353" fmla="*/ 1835727 w 4528704"/>
              <a:gd name="connsiteY353" fmla="*/ 2138796 h 3290454"/>
              <a:gd name="connsiteX354" fmla="*/ 1809750 w 4528704"/>
              <a:gd name="connsiteY354" fmla="*/ 2069523 h 3290454"/>
              <a:gd name="connsiteX355" fmla="*/ 1913659 w 4528704"/>
              <a:gd name="connsiteY355" fmla="*/ 2130136 h 3290454"/>
              <a:gd name="connsiteX356" fmla="*/ 1541318 w 4528704"/>
              <a:gd name="connsiteY356" fmla="*/ 2147455 h 3290454"/>
              <a:gd name="connsiteX357" fmla="*/ 1428750 w 4528704"/>
              <a:gd name="connsiteY357" fmla="*/ 2147455 h 3290454"/>
              <a:gd name="connsiteX358" fmla="*/ 1584614 w 4528704"/>
              <a:gd name="connsiteY358" fmla="*/ 2069523 h 3290454"/>
              <a:gd name="connsiteX359" fmla="*/ 1541318 w 4528704"/>
              <a:gd name="connsiteY359" fmla="*/ 2147455 h 3290454"/>
              <a:gd name="connsiteX360" fmla="*/ 1723159 w 4528704"/>
              <a:gd name="connsiteY360" fmla="*/ 2095500 h 3290454"/>
              <a:gd name="connsiteX361" fmla="*/ 1740477 w 4528704"/>
              <a:gd name="connsiteY361" fmla="*/ 2060864 h 3290454"/>
              <a:gd name="connsiteX362" fmla="*/ 1723159 w 4528704"/>
              <a:gd name="connsiteY362" fmla="*/ 2095500 h 3290454"/>
              <a:gd name="connsiteX363" fmla="*/ 1368137 w 4528704"/>
              <a:gd name="connsiteY363" fmla="*/ 2156114 h 3290454"/>
              <a:gd name="connsiteX364" fmla="*/ 1220932 w 4528704"/>
              <a:gd name="connsiteY364" fmla="*/ 2286000 h 3290454"/>
              <a:gd name="connsiteX365" fmla="*/ 1584614 w 4528704"/>
              <a:gd name="connsiteY365" fmla="*/ 2034886 h 3290454"/>
              <a:gd name="connsiteX366" fmla="*/ 1368137 w 4528704"/>
              <a:gd name="connsiteY366" fmla="*/ 2156114 h 3290454"/>
              <a:gd name="connsiteX367" fmla="*/ 3091296 w 4528704"/>
              <a:gd name="connsiteY367" fmla="*/ 2017568 h 3290454"/>
              <a:gd name="connsiteX368" fmla="*/ 3082637 w 4528704"/>
              <a:gd name="connsiteY368" fmla="*/ 2086841 h 3290454"/>
              <a:gd name="connsiteX369" fmla="*/ 3117273 w 4528704"/>
              <a:gd name="connsiteY369" fmla="*/ 2190750 h 3290454"/>
              <a:gd name="connsiteX370" fmla="*/ 2978728 w 4528704"/>
              <a:gd name="connsiteY370" fmla="*/ 2182091 h 3290454"/>
              <a:gd name="connsiteX371" fmla="*/ 3099955 w 4528704"/>
              <a:gd name="connsiteY371" fmla="*/ 2156114 h 3290454"/>
              <a:gd name="connsiteX372" fmla="*/ 2961409 w 4528704"/>
              <a:gd name="connsiteY372" fmla="*/ 2156114 h 3290454"/>
              <a:gd name="connsiteX373" fmla="*/ 3082637 w 4528704"/>
              <a:gd name="connsiteY373" fmla="*/ 2112818 h 3290454"/>
              <a:gd name="connsiteX374" fmla="*/ 2970069 w 4528704"/>
              <a:gd name="connsiteY374" fmla="*/ 2112818 h 3290454"/>
              <a:gd name="connsiteX375" fmla="*/ 3082637 w 4528704"/>
              <a:gd name="connsiteY375" fmla="*/ 2078182 h 3290454"/>
              <a:gd name="connsiteX376" fmla="*/ 2987387 w 4528704"/>
              <a:gd name="connsiteY376" fmla="*/ 2078182 h 3290454"/>
              <a:gd name="connsiteX377" fmla="*/ 3082637 w 4528704"/>
              <a:gd name="connsiteY377" fmla="*/ 2052205 h 3290454"/>
              <a:gd name="connsiteX378" fmla="*/ 3013364 w 4528704"/>
              <a:gd name="connsiteY378" fmla="*/ 2052205 h 3290454"/>
              <a:gd name="connsiteX379" fmla="*/ 3082637 w 4528704"/>
              <a:gd name="connsiteY379" fmla="*/ 2017568 h 3290454"/>
              <a:gd name="connsiteX380" fmla="*/ 3048000 w 4528704"/>
              <a:gd name="connsiteY380" fmla="*/ 2017568 h 3290454"/>
              <a:gd name="connsiteX381" fmla="*/ 3091296 w 4528704"/>
              <a:gd name="connsiteY381" fmla="*/ 2017568 h 3290454"/>
              <a:gd name="connsiteX382" fmla="*/ 1948296 w 4528704"/>
              <a:gd name="connsiteY382" fmla="*/ 2034886 h 3290454"/>
              <a:gd name="connsiteX383" fmla="*/ 1905000 w 4528704"/>
              <a:gd name="connsiteY383" fmla="*/ 2017568 h 3290454"/>
              <a:gd name="connsiteX384" fmla="*/ 1887682 w 4528704"/>
              <a:gd name="connsiteY384" fmla="*/ 2034886 h 3290454"/>
              <a:gd name="connsiteX385" fmla="*/ 1870364 w 4528704"/>
              <a:gd name="connsiteY385" fmla="*/ 2026227 h 3290454"/>
              <a:gd name="connsiteX386" fmla="*/ 1905000 w 4528704"/>
              <a:gd name="connsiteY386" fmla="*/ 2017568 h 3290454"/>
              <a:gd name="connsiteX387" fmla="*/ 1948296 w 4528704"/>
              <a:gd name="connsiteY387" fmla="*/ 2034886 h 3290454"/>
              <a:gd name="connsiteX388" fmla="*/ 3480955 w 4528704"/>
              <a:gd name="connsiteY388" fmla="*/ 2052205 h 3290454"/>
              <a:gd name="connsiteX389" fmla="*/ 3411682 w 4528704"/>
              <a:gd name="connsiteY389" fmla="*/ 2008909 h 3290454"/>
              <a:gd name="connsiteX390" fmla="*/ 3429000 w 4528704"/>
              <a:gd name="connsiteY390" fmla="*/ 1991591 h 3290454"/>
              <a:gd name="connsiteX391" fmla="*/ 3480955 w 4528704"/>
              <a:gd name="connsiteY391" fmla="*/ 2052205 h 3290454"/>
              <a:gd name="connsiteX392" fmla="*/ 3099955 w 4528704"/>
              <a:gd name="connsiteY392" fmla="*/ 1991591 h 3290454"/>
              <a:gd name="connsiteX393" fmla="*/ 3073978 w 4528704"/>
              <a:gd name="connsiteY393" fmla="*/ 1991591 h 3290454"/>
              <a:gd name="connsiteX394" fmla="*/ 3099955 w 4528704"/>
              <a:gd name="connsiteY394" fmla="*/ 1991591 h 3290454"/>
              <a:gd name="connsiteX395" fmla="*/ 1861705 w 4528704"/>
              <a:gd name="connsiteY395" fmla="*/ 2017568 h 3290454"/>
              <a:gd name="connsiteX396" fmla="*/ 1835727 w 4528704"/>
              <a:gd name="connsiteY396" fmla="*/ 1991591 h 3290454"/>
              <a:gd name="connsiteX397" fmla="*/ 1861705 w 4528704"/>
              <a:gd name="connsiteY397" fmla="*/ 2017568 h 3290454"/>
              <a:gd name="connsiteX398" fmla="*/ 1827068 w 4528704"/>
              <a:gd name="connsiteY398" fmla="*/ 2000250 h 3290454"/>
              <a:gd name="connsiteX399" fmla="*/ 1801091 w 4528704"/>
              <a:gd name="connsiteY399" fmla="*/ 1982932 h 3290454"/>
              <a:gd name="connsiteX400" fmla="*/ 1827068 w 4528704"/>
              <a:gd name="connsiteY400" fmla="*/ 2000250 h 3290454"/>
              <a:gd name="connsiteX401" fmla="*/ 1982932 w 4528704"/>
              <a:gd name="connsiteY401" fmla="*/ 2000250 h 3290454"/>
              <a:gd name="connsiteX402" fmla="*/ 1956955 w 4528704"/>
              <a:gd name="connsiteY402" fmla="*/ 1974273 h 3290454"/>
              <a:gd name="connsiteX403" fmla="*/ 1982932 w 4528704"/>
              <a:gd name="connsiteY403" fmla="*/ 1965614 h 3290454"/>
              <a:gd name="connsiteX404" fmla="*/ 1982932 w 4528704"/>
              <a:gd name="connsiteY404" fmla="*/ 2000250 h 3290454"/>
              <a:gd name="connsiteX405" fmla="*/ 3827319 w 4528704"/>
              <a:gd name="connsiteY405" fmla="*/ 1956955 h 3290454"/>
              <a:gd name="connsiteX406" fmla="*/ 3905250 w 4528704"/>
              <a:gd name="connsiteY406" fmla="*/ 2000250 h 3290454"/>
              <a:gd name="connsiteX407" fmla="*/ 3827319 w 4528704"/>
              <a:gd name="connsiteY407" fmla="*/ 1956955 h 3290454"/>
              <a:gd name="connsiteX408" fmla="*/ 3801341 w 4528704"/>
              <a:gd name="connsiteY408" fmla="*/ 1939636 h 3290454"/>
              <a:gd name="connsiteX409" fmla="*/ 3792682 w 4528704"/>
              <a:gd name="connsiteY409" fmla="*/ 1939636 h 3290454"/>
              <a:gd name="connsiteX410" fmla="*/ 3801341 w 4528704"/>
              <a:gd name="connsiteY410" fmla="*/ 1939636 h 3290454"/>
              <a:gd name="connsiteX411" fmla="*/ 3775364 w 4528704"/>
              <a:gd name="connsiteY411" fmla="*/ 1956955 h 3290454"/>
              <a:gd name="connsiteX412" fmla="*/ 3714750 w 4528704"/>
              <a:gd name="connsiteY412" fmla="*/ 1991591 h 3290454"/>
              <a:gd name="connsiteX413" fmla="*/ 3619500 w 4528704"/>
              <a:gd name="connsiteY413" fmla="*/ 1948296 h 3290454"/>
              <a:gd name="connsiteX414" fmla="*/ 3671455 w 4528704"/>
              <a:gd name="connsiteY414" fmla="*/ 1965614 h 3290454"/>
              <a:gd name="connsiteX415" fmla="*/ 3697432 w 4528704"/>
              <a:gd name="connsiteY415" fmla="*/ 1939636 h 3290454"/>
              <a:gd name="connsiteX416" fmla="*/ 3714750 w 4528704"/>
              <a:gd name="connsiteY416" fmla="*/ 1974273 h 3290454"/>
              <a:gd name="connsiteX417" fmla="*/ 3732069 w 4528704"/>
              <a:gd name="connsiteY417" fmla="*/ 1930977 h 3290454"/>
              <a:gd name="connsiteX418" fmla="*/ 3775364 w 4528704"/>
              <a:gd name="connsiteY418" fmla="*/ 1956955 h 3290454"/>
              <a:gd name="connsiteX419" fmla="*/ 1342159 w 4528704"/>
              <a:gd name="connsiteY419" fmla="*/ 1974273 h 3290454"/>
              <a:gd name="connsiteX420" fmla="*/ 1324841 w 4528704"/>
              <a:gd name="connsiteY420" fmla="*/ 2000250 h 3290454"/>
              <a:gd name="connsiteX421" fmla="*/ 1290205 w 4528704"/>
              <a:gd name="connsiteY421" fmla="*/ 2034886 h 3290454"/>
              <a:gd name="connsiteX422" fmla="*/ 1117023 w 4528704"/>
              <a:gd name="connsiteY422" fmla="*/ 2190750 h 3290454"/>
              <a:gd name="connsiteX423" fmla="*/ 1039091 w 4528704"/>
              <a:gd name="connsiteY423" fmla="*/ 2216727 h 3290454"/>
              <a:gd name="connsiteX424" fmla="*/ 1125682 w 4528704"/>
              <a:gd name="connsiteY424" fmla="*/ 2234046 h 3290454"/>
              <a:gd name="connsiteX425" fmla="*/ 1125682 w 4528704"/>
              <a:gd name="connsiteY425" fmla="*/ 2260023 h 3290454"/>
              <a:gd name="connsiteX426" fmla="*/ 995796 w 4528704"/>
              <a:gd name="connsiteY426" fmla="*/ 2268682 h 3290454"/>
              <a:gd name="connsiteX427" fmla="*/ 1125682 w 4528704"/>
              <a:gd name="connsiteY427" fmla="*/ 2277341 h 3290454"/>
              <a:gd name="connsiteX428" fmla="*/ 1099705 w 4528704"/>
              <a:gd name="connsiteY428" fmla="*/ 2329296 h 3290454"/>
              <a:gd name="connsiteX429" fmla="*/ 969818 w 4528704"/>
              <a:gd name="connsiteY429" fmla="*/ 2337955 h 3290454"/>
              <a:gd name="connsiteX430" fmla="*/ 961159 w 4528704"/>
              <a:gd name="connsiteY430" fmla="*/ 2355273 h 3290454"/>
              <a:gd name="connsiteX431" fmla="*/ 1091046 w 4528704"/>
              <a:gd name="connsiteY431" fmla="*/ 2381250 h 3290454"/>
              <a:gd name="connsiteX432" fmla="*/ 969818 w 4528704"/>
              <a:gd name="connsiteY432" fmla="*/ 2381250 h 3290454"/>
              <a:gd name="connsiteX433" fmla="*/ 883227 w 4528704"/>
              <a:gd name="connsiteY433" fmla="*/ 2268682 h 3290454"/>
              <a:gd name="connsiteX434" fmla="*/ 1333500 w 4528704"/>
              <a:gd name="connsiteY434" fmla="*/ 1930977 h 3290454"/>
              <a:gd name="connsiteX435" fmla="*/ 1342159 w 4528704"/>
              <a:gd name="connsiteY435" fmla="*/ 1974273 h 3290454"/>
              <a:gd name="connsiteX436" fmla="*/ 1593273 w 4528704"/>
              <a:gd name="connsiteY436" fmla="*/ 1974273 h 3290454"/>
              <a:gd name="connsiteX437" fmla="*/ 1584614 w 4528704"/>
              <a:gd name="connsiteY437" fmla="*/ 2000250 h 3290454"/>
              <a:gd name="connsiteX438" fmla="*/ 1203614 w 4528704"/>
              <a:gd name="connsiteY438" fmla="*/ 2268682 h 3290454"/>
              <a:gd name="connsiteX439" fmla="*/ 1177637 w 4528704"/>
              <a:gd name="connsiteY439" fmla="*/ 2199409 h 3290454"/>
              <a:gd name="connsiteX440" fmla="*/ 1220932 w 4528704"/>
              <a:gd name="connsiteY440" fmla="*/ 2130136 h 3290454"/>
              <a:gd name="connsiteX441" fmla="*/ 1281546 w 4528704"/>
              <a:gd name="connsiteY441" fmla="*/ 2078182 h 3290454"/>
              <a:gd name="connsiteX442" fmla="*/ 1342159 w 4528704"/>
              <a:gd name="connsiteY442" fmla="*/ 2043546 h 3290454"/>
              <a:gd name="connsiteX443" fmla="*/ 1394114 w 4528704"/>
              <a:gd name="connsiteY443" fmla="*/ 2026227 h 3290454"/>
              <a:gd name="connsiteX444" fmla="*/ 1411432 w 4528704"/>
              <a:gd name="connsiteY444" fmla="*/ 2000250 h 3290454"/>
              <a:gd name="connsiteX445" fmla="*/ 1472046 w 4528704"/>
              <a:gd name="connsiteY445" fmla="*/ 1965614 h 3290454"/>
              <a:gd name="connsiteX446" fmla="*/ 1489364 w 4528704"/>
              <a:gd name="connsiteY446" fmla="*/ 1982932 h 3290454"/>
              <a:gd name="connsiteX447" fmla="*/ 1584614 w 4528704"/>
              <a:gd name="connsiteY447" fmla="*/ 1922318 h 3290454"/>
              <a:gd name="connsiteX448" fmla="*/ 1593273 w 4528704"/>
              <a:gd name="connsiteY448" fmla="*/ 1974273 h 3290454"/>
              <a:gd name="connsiteX449" fmla="*/ 1316182 w 4528704"/>
              <a:gd name="connsiteY449" fmla="*/ 1922318 h 3290454"/>
              <a:gd name="connsiteX450" fmla="*/ 1316182 w 4528704"/>
              <a:gd name="connsiteY450" fmla="*/ 1913659 h 3290454"/>
              <a:gd name="connsiteX451" fmla="*/ 1316182 w 4528704"/>
              <a:gd name="connsiteY451" fmla="*/ 1922318 h 3290454"/>
              <a:gd name="connsiteX452" fmla="*/ 3593523 w 4528704"/>
              <a:gd name="connsiteY452" fmla="*/ 1896341 h 3290454"/>
              <a:gd name="connsiteX453" fmla="*/ 3584864 w 4528704"/>
              <a:gd name="connsiteY453" fmla="*/ 1913659 h 3290454"/>
              <a:gd name="connsiteX454" fmla="*/ 3558887 w 4528704"/>
              <a:gd name="connsiteY454" fmla="*/ 1887682 h 3290454"/>
              <a:gd name="connsiteX455" fmla="*/ 3593523 w 4528704"/>
              <a:gd name="connsiteY455" fmla="*/ 1896341 h 3290454"/>
              <a:gd name="connsiteX456" fmla="*/ 3342409 w 4528704"/>
              <a:gd name="connsiteY456" fmla="*/ 1905000 h 3290454"/>
              <a:gd name="connsiteX457" fmla="*/ 3368387 w 4528704"/>
              <a:gd name="connsiteY457" fmla="*/ 1930977 h 3290454"/>
              <a:gd name="connsiteX458" fmla="*/ 3325091 w 4528704"/>
              <a:gd name="connsiteY458" fmla="*/ 1930977 h 3290454"/>
              <a:gd name="connsiteX459" fmla="*/ 3307773 w 4528704"/>
              <a:gd name="connsiteY459" fmla="*/ 1913659 h 3290454"/>
              <a:gd name="connsiteX460" fmla="*/ 3368387 w 4528704"/>
              <a:gd name="connsiteY460" fmla="*/ 1887682 h 3290454"/>
              <a:gd name="connsiteX461" fmla="*/ 3342409 w 4528704"/>
              <a:gd name="connsiteY461" fmla="*/ 1905000 h 3290454"/>
              <a:gd name="connsiteX462" fmla="*/ 3515591 w 4528704"/>
              <a:gd name="connsiteY462" fmla="*/ 1887682 h 3290454"/>
              <a:gd name="connsiteX463" fmla="*/ 3472296 w 4528704"/>
              <a:gd name="connsiteY463" fmla="*/ 1922318 h 3290454"/>
              <a:gd name="connsiteX464" fmla="*/ 3411682 w 4528704"/>
              <a:gd name="connsiteY464" fmla="*/ 1879023 h 3290454"/>
              <a:gd name="connsiteX465" fmla="*/ 3515591 w 4528704"/>
              <a:gd name="connsiteY465" fmla="*/ 1887682 h 3290454"/>
              <a:gd name="connsiteX466" fmla="*/ 1402773 w 4528704"/>
              <a:gd name="connsiteY466" fmla="*/ 1965614 h 3290454"/>
              <a:gd name="connsiteX467" fmla="*/ 1402773 w 4528704"/>
              <a:gd name="connsiteY467" fmla="*/ 1870364 h 3290454"/>
              <a:gd name="connsiteX468" fmla="*/ 1402773 w 4528704"/>
              <a:gd name="connsiteY468" fmla="*/ 1965614 h 3290454"/>
              <a:gd name="connsiteX469" fmla="*/ 3723409 w 4528704"/>
              <a:gd name="connsiteY469" fmla="*/ 1870364 h 3290454"/>
              <a:gd name="connsiteX470" fmla="*/ 3723409 w 4528704"/>
              <a:gd name="connsiteY470" fmla="*/ 1922318 h 3290454"/>
              <a:gd name="connsiteX471" fmla="*/ 3697432 w 4528704"/>
              <a:gd name="connsiteY471" fmla="*/ 1879023 h 3290454"/>
              <a:gd name="connsiteX472" fmla="*/ 3688773 w 4528704"/>
              <a:gd name="connsiteY472" fmla="*/ 1896341 h 3290454"/>
              <a:gd name="connsiteX473" fmla="*/ 3662796 w 4528704"/>
              <a:gd name="connsiteY473" fmla="*/ 1870364 h 3290454"/>
              <a:gd name="connsiteX474" fmla="*/ 3654137 w 4528704"/>
              <a:gd name="connsiteY474" fmla="*/ 1887682 h 3290454"/>
              <a:gd name="connsiteX475" fmla="*/ 3610841 w 4528704"/>
              <a:gd name="connsiteY475" fmla="*/ 1861705 h 3290454"/>
              <a:gd name="connsiteX476" fmla="*/ 3723409 w 4528704"/>
              <a:gd name="connsiteY476" fmla="*/ 1870364 h 3290454"/>
              <a:gd name="connsiteX477" fmla="*/ 2978728 w 4528704"/>
              <a:gd name="connsiteY477" fmla="*/ 2043546 h 3290454"/>
              <a:gd name="connsiteX478" fmla="*/ 2944091 w 4528704"/>
              <a:gd name="connsiteY478" fmla="*/ 2121477 h 3290454"/>
              <a:gd name="connsiteX479" fmla="*/ 3186546 w 4528704"/>
              <a:gd name="connsiteY479" fmla="*/ 1835727 h 3290454"/>
              <a:gd name="connsiteX480" fmla="*/ 2978728 w 4528704"/>
              <a:gd name="connsiteY480" fmla="*/ 2043546 h 3290454"/>
              <a:gd name="connsiteX481" fmla="*/ 1446068 w 4528704"/>
              <a:gd name="connsiteY481" fmla="*/ 1939636 h 3290454"/>
              <a:gd name="connsiteX482" fmla="*/ 1472046 w 4528704"/>
              <a:gd name="connsiteY482" fmla="*/ 1827068 h 3290454"/>
              <a:gd name="connsiteX483" fmla="*/ 1472046 w 4528704"/>
              <a:gd name="connsiteY483" fmla="*/ 1939636 h 3290454"/>
              <a:gd name="connsiteX484" fmla="*/ 1446068 w 4528704"/>
              <a:gd name="connsiteY484" fmla="*/ 1939636 h 3290454"/>
              <a:gd name="connsiteX485" fmla="*/ 1420091 w 4528704"/>
              <a:gd name="connsiteY485" fmla="*/ 1827068 h 3290454"/>
              <a:gd name="connsiteX486" fmla="*/ 1420091 w 4528704"/>
              <a:gd name="connsiteY486" fmla="*/ 1965614 h 3290454"/>
              <a:gd name="connsiteX487" fmla="*/ 1420091 w 4528704"/>
              <a:gd name="connsiteY487" fmla="*/ 1827068 h 3290454"/>
              <a:gd name="connsiteX488" fmla="*/ 3368387 w 4528704"/>
              <a:gd name="connsiteY488" fmla="*/ 1861705 h 3290454"/>
              <a:gd name="connsiteX489" fmla="*/ 3125932 w 4528704"/>
              <a:gd name="connsiteY489" fmla="*/ 2060864 h 3290454"/>
              <a:gd name="connsiteX490" fmla="*/ 3117273 w 4528704"/>
              <a:gd name="connsiteY490" fmla="*/ 2034886 h 3290454"/>
              <a:gd name="connsiteX491" fmla="*/ 3169228 w 4528704"/>
              <a:gd name="connsiteY491" fmla="*/ 1939636 h 3290454"/>
              <a:gd name="connsiteX492" fmla="*/ 3368387 w 4528704"/>
              <a:gd name="connsiteY492" fmla="*/ 1801091 h 3290454"/>
              <a:gd name="connsiteX493" fmla="*/ 3368387 w 4528704"/>
              <a:gd name="connsiteY493" fmla="*/ 1861705 h 3290454"/>
              <a:gd name="connsiteX494" fmla="*/ 3255819 w 4528704"/>
              <a:gd name="connsiteY494" fmla="*/ 1844386 h 3290454"/>
              <a:gd name="connsiteX495" fmla="*/ 3255819 w 4528704"/>
              <a:gd name="connsiteY495" fmla="*/ 1801091 h 3290454"/>
              <a:gd name="connsiteX496" fmla="*/ 3255819 w 4528704"/>
              <a:gd name="connsiteY496" fmla="*/ 1844386 h 3290454"/>
              <a:gd name="connsiteX497" fmla="*/ 1480705 w 4528704"/>
              <a:gd name="connsiteY497" fmla="*/ 1792432 h 3290454"/>
              <a:gd name="connsiteX498" fmla="*/ 1506682 w 4528704"/>
              <a:gd name="connsiteY498" fmla="*/ 1827068 h 3290454"/>
              <a:gd name="connsiteX499" fmla="*/ 1524000 w 4528704"/>
              <a:gd name="connsiteY499" fmla="*/ 1896341 h 3290454"/>
              <a:gd name="connsiteX500" fmla="*/ 1506682 w 4528704"/>
              <a:gd name="connsiteY500" fmla="*/ 1922318 h 3290454"/>
              <a:gd name="connsiteX501" fmla="*/ 1446068 w 4528704"/>
              <a:gd name="connsiteY501" fmla="*/ 1792432 h 3290454"/>
              <a:gd name="connsiteX502" fmla="*/ 1480705 w 4528704"/>
              <a:gd name="connsiteY502" fmla="*/ 1792432 h 3290454"/>
              <a:gd name="connsiteX503" fmla="*/ 1853046 w 4528704"/>
              <a:gd name="connsiteY503" fmla="*/ 1844386 h 3290454"/>
              <a:gd name="connsiteX504" fmla="*/ 1827068 w 4528704"/>
              <a:gd name="connsiteY504" fmla="*/ 1844386 h 3290454"/>
              <a:gd name="connsiteX505" fmla="*/ 1827068 w 4528704"/>
              <a:gd name="connsiteY505" fmla="*/ 1766455 h 3290454"/>
              <a:gd name="connsiteX506" fmla="*/ 1853046 w 4528704"/>
              <a:gd name="connsiteY506" fmla="*/ 1766455 h 3290454"/>
              <a:gd name="connsiteX507" fmla="*/ 1853046 w 4528704"/>
              <a:gd name="connsiteY507" fmla="*/ 1844386 h 3290454"/>
              <a:gd name="connsiteX508" fmla="*/ 1801091 w 4528704"/>
              <a:gd name="connsiteY508" fmla="*/ 1766455 h 3290454"/>
              <a:gd name="connsiteX509" fmla="*/ 1801091 w 4528704"/>
              <a:gd name="connsiteY509" fmla="*/ 1835727 h 3290454"/>
              <a:gd name="connsiteX510" fmla="*/ 1775114 w 4528704"/>
              <a:gd name="connsiteY510" fmla="*/ 1835727 h 3290454"/>
              <a:gd name="connsiteX511" fmla="*/ 1775114 w 4528704"/>
              <a:gd name="connsiteY511" fmla="*/ 1766455 h 3290454"/>
              <a:gd name="connsiteX512" fmla="*/ 1801091 w 4528704"/>
              <a:gd name="connsiteY512" fmla="*/ 1766455 h 3290454"/>
              <a:gd name="connsiteX513" fmla="*/ 1368137 w 4528704"/>
              <a:gd name="connsiteY513" fmla="*/ 1757796 h 3290454"/>
              <a:gd name="connsiteX514" fmla="*/ 1359477 w 4528704"/>
              <a:gd name="connsiteY514" fmla="*/ 1827068 h 3290454"/>
              <a:gd name="connsiteX515" fmla="*/ 1333500 w 4528704"/>
              <a:gd name="connsiteY515" fmla="*/ 1827068 h 3290454"/>
              <a:gd name="connsiteX516" fmla="*/ 1342159 w 4528704"/>
              <a:gd name="connsiteY516" fmla="*/ 1757796 h 3290454"/>
              <a:gd name="connsiteX517" fmla="*/ 1368137 w 4528704"/>
              <a:gd name="connsiteY517" fmla="*/ 1757796 h 3290454"/>
              <a:gd name="connsiteX518" fmla="*/ 3299114 w 4528704"/>
              <a:gd name="connsiteY518" fmla="*/ 1792432 h 3290454"/>
              <a:gd name="connsiteX519" fmla="*/ 3273137 w 4528704"/>
              <a:gd name="connsiteY519" fmla="*/ 1818409 h 3290454"/>
              <a:gd name="connsiteX520" fmla="*/ 3273137 w 4528704"/>
              <a:gd name="connsiteY520" fmla="*/ 1749136 h 3290454"/>
              <a:gd name="connsiteX521" fmla="*/ 3299114 w 4528704"/>
              <a:gd name="connsiteY521" fmla="*/ 1792432 h 3290454"/>
              <a:gd name="connsiteX522" fmla="*/ 1757796 w 4528704"/>
              <a:gd name="connsiteY522" fmla="*/ 1757796 h 3290454"/>
              <a:gd name="connsiteX523" fmla="*/ 1757796 w 4528704"/>
              <a:gd name="connsiteY523" fmla="*/ 1827068 h 3290454"/>
              <a:gd name="connsiteX524" fmla="*/ 1731818 w 4528704"/>
              <a:gd name="connsiteY524" fmla="*/ 1827068 h 3290454"/>
              <a:gd name="connsiteX525" fmla="*/ 1731818 w 4528704"/>
              <a:gd name="connsiteY525" fmla="*/ 1749136 h 3290454"/>
              <a:gd name="connsiteX526" fmla="*/ 1757796 w 4528704"/>
              <a:gd name="connsiteY526" fmla="*/ 1757796 h 3290454"/>
              <a:gd name="connsiteX527" fmla="*/ 1697182 w 4528704"/>
              <a:gd name="connsiteY527" fmla="*/ 1818409 h 3290454"/>
              <a:gd name="connsiteX528" fmla="*/ 1671205 w 4528704"/>
              <a:gd name="connsiteY528" fmla="*/ 1818409 h 3290454"/>
              <a:gd name="connsiteX529" fmla="*/ 1679864 w 4528704"/>
              <a:gd name="connsiteY529" fmla="*/ 1740477 h 3290454"/>
              <a:gd name="connsiteX530" fmla="*/ 1697182 w 4528704"/>
              <a:gd name="connsiteY530" fmla="*/ 1818409 h 3290454"/>
              <a:gd name="connsiteX531" fmla="*/ 1584614 w 4528704"/>
              <a:gd name="connsiteY531" fmla="*/ 1731818 h 3290454"/>
              <a:gd name="connsiteX532" fmla="*/ 1584614 w 4528704"/>
              <a:gd name="connsiteY532" fmla="*/ 1801091 h 3290454"/>
              <a:gd name="connsiteX533" fmla="*/ 1541318 w 4528704"/>
              <a:gd name="connsiteY533" fmla="*/ 1801091 h 3290454"/>
              <a:gd name="connsiteX534" fmla="*/ 1541318 w 4528704"/>
              <a:gd name="connsiteY534" fmla="*/ 1731818 h 3290454"/>
              <a:gd name="connsiteX535" fmla="*/ 1584614 w 4528704"/>
              <a:gd name="connsiteY535" fmla="*/ 1731818 h 3290454"/>
              <a:gd name="connsiteX536" fmla="*/ 1350818 w 4528704"/>
              <a:gd name="connsiteY536" fmla="*/ 1723159 h 3290454"/>
              <a:gd name="connsiteX537" fmla="*/ 1316182 w 4528704"/>
              <a:gd name="connsiteY537" fmla="*/ 1723159 h 3290454"/>
              <a:gd name="connsiteX538" fmla="*/ 1350818 w 4528704"/>
              <a:gd name="connsiteY538" fmla="*/ 1723159 h 3290454"/>
              <a:gd name="connsiteX539" fmla="*/ 3325091 w 4528704"/>
              <a:gd name="connsiteY539" fmla="*/ 1757796 h 3290454"/>
              <a:gd name="connsiteX540" fmla="*/ 3316432 w 4528704"/>
              <a:gd name="connsiteY540" fmla="*/ 1792432 h 3290454"/>
              <a:gd name="connsiteX541" fmla="*/ 3264478 w 4528704"/>
              <a:gd name="connsiteY541" fmla="*/ 1723159 h 3290454"/>
              <a:gd name="connsiteX542" fmla="*/ 3299114 w 4528704"/>
              <a:gd name="connsiteY542" fmla="*/ 1714500 h 3290454"/>
              <a:gd name="connsiteX543" fmla="*/ 3325091 w 4528704"/>
              <a:gd name="connsiteY543" fmla="*/ 1757796 h 3290454"/>
              <a:gd name="connsiteX544" fmla="*/ 3576205 w 4528704"/>
              <a:gd name="connsiteY544" fmla="*/ 1757796 h 3290454"/>
              <a:gd name="connsiteX545" fmla="*/ 3576205 w 4528704"/>
              <a:gd name="connsiteY545" fmla="*/ 1705841 h 3290454"/>
              <a:gd name="connsiteX546" fmla="*/ 3576205 w 4528704"/>
              <a:gd name="connsiteY546" fmla="*/ 1757796 h 3290454"/>
              <a:gd name="connsiteX547" fmla="*/ 1359477 w 4528704"/>
              <a:gd name="connsiteY547" fmla="*/ 1714500 h 3290454"/>
              <a:gd name="connsiteX548" fmla="*/ 1472046 w 4528704"/>
              <a:gd name="connsiteY548" fmla="*/ 1705841 h 3290454"/>
              <a:gd name="connsiteX549" fmla="*/ 1359477 w 4528704"/>
              <a:gd name="connsiteY549" fmla="*/ 1714500 h 3290454"/>
              <a:gd name="connsiteX550" fmla="*/ 3541569 w 4528704"/>
              <a:gd name="connsiteY550" fmla="*/ 1697182 h 3290454"/>
              <a:gd name="connsiteX551" fmla="*/ 3541569 w 4528704"/>
              <a:gd name="connsiteY551" fmla="*/ 1749136 h 3290454"/>
              <a:gd name="connsiteX552" fmla="*/ 3515591 w 4528704"/>
              <a:gd name="connsiteY552" fmla="*/ 1749136 h 3290454"/>
              <a:gd name="connsiteX553" fmla="*/ 3515591 w 4528704"/>
              <a:gd name="connsiteY553" fmla="*/ 1697182 h 3290454"/>
              <a:gd name="connsiteX554" fmla="*/ 3541569 w 4528704"/>
              <a:gd name="connsiteY554" fmla="*/ 1697182 h 3290454"/>
              <a:gd name="connsiteX555" fmla="*/ 3212523 w 4528704"/>
              <a:gd name="connsiteY555" fmla="*/ 1697182 h 3290454"/>
              <a:gd name="connsiteX556" fmla="*/ 3212523 w 4528704"/>
              <a:gd name="connsiteY556" fmla="*/ 1740477 h 3290454"/>
              <a:gd name="connsiteX557" fmla="*/ 3195205 w 4528704"/>
              <a:gd name="connsiteY557" fmla="*/ 1740477 h 3290454"/>
              <a:gd name="connsiteX558" fmla="*/ 3195205 w 4528704"/>
              <a:gd name="connsiteY558" fmla="*/ 1697182 h 3290454"/>
              <a:gd name="connsiteX559" fmla="*/ 3212523 w 4528704"/>
              <a:gd name="connsiteY559" fmla="*/ 1697182 h 3290454"/>
              <a:gd name="connsiteX560" fmla="*/ 1870364 w 4528704"/>
              <a:gd name="connsiteY560" fmla="*/ 1740477 h 3290454"/>
              <a:gd name="connsiteX561" fmla="*/ 1861705 w 4528704"/>
              <a:gd name="connsiteY561" fmla="*/ 1922318 h 3290454"/>
              <a:gd name="connsiteX562" fmla="*/ 1887682 w 4528704"/>
              <a:gd name="connsiteY562" fmla="*/ 1956955 h 3290454"/>
              <a:gd name="connsiteX563" fmla="*/ 1844387 w 4528704"/>
              <a:gd name="connsiteY563" fmla="*/ 1930977 h 3290454"/>
              <a:gd name="connsiteX564" fmla="*/ 1818409 w 4528704"/>
              <a:gd name="connsiteY564" fmla="*/ 1930977 h 3290454"/>
              <a:gd name="connsiteX565" fmla="*/ 1827068 w 4528704"/>
              <a:gd name="connsiteY565" fmla="*/ 1965614 h 3290454"/>
              <a:gd name="connsiteX566" fmla="*/ 1792432 w 4528704"/>
              <a:gd name="connsiteY566" fmla="*/ 1956955 h 3290454"/>
              <a:gd name="connsiteX567" fmla="*/ 1775114 w 4528704"/>
              <a:gd name="connsiteY567" fmla="*/ 1974273 h 3290454"/>
              <a:gd name="connsiteX568" fmla="*/ 1792432 w 4528704"/>
              <a:gd name="connsiteY568" fmla="*/ 1991591 h 3290454"/>
              <a:gd name="connsiteX569" fmla="*/ 1783773 w 4528704"/>
              <a:gd name="connsiteY569" fmla="*/ 2017568 h 3290454"/>
              <a:gd name="connsiteX570" fmla="*/ 1749137 w 4528704"/>
              <a:gd name="connsiteY570" fmla="*/ 1991591 h 3290454"/>
              <a:gd name="connsiteX571" fmla="*/ 1697182 w 4528704"/>
              <a:gd name="connsiteY571" fmla="*/ 2026227 h 3290454"/>
              <a:gd name="connsiteX572" fmla="*/ 1723159 w 4528704"/>
              <a:gd name="connsiteY572" fmla="*/ 2052205 h 3290454"/>
              <a:gd name="connsiteX573" fmla="*/ 1671205 w 4528704"/>
              <a:gd name="connsiteY573" fmla="*/ 2052205 h 3290454"/>
              <a:gd name="connsiteX574" fmla="*/ 1636568 w 4528704"/>
              <a:gd name="connsiteY574" fmla="*/ 2078182 h 3290454"/>
              <a:gd name="connsiteX575" fmla="*/ 1645227 w 4528704"/>
              <a:gd name="connsiteY575" fmla="*/ 1697182 h 3290454"/>
              <a:gd name="connsiteX576" fmla="*/ 1870364 w 4528704"/>
              <a:gd name="connsiteY576" fmla="*/ 1740477 h 3290454"/>
              <a:gd name="connsiteX577" fmla="*/ 3498273 w 4528704"/>
              <a:gd name="connsiteY577" fmla="*/ 1688523 h 3290454"/>
              <a:gd name="connsiteX578" fmla="*/ 3498273 w 4528704"/>
              <a:gd name="connsiteY578" fmla="*/ 1749136 h 3290454"/>
              <a:gd name="connsiteX579" fmla="*/ 3480955 w 4528704"/>
              <a:gd name="connsiteY579" fmla="*/ 1749136 h 3290454"/>
              <a:gd name="connsiteX580" fmla="*/ 3480955 w 4528704"/>
              <a:gd name="connsiteY580" fmla="*/ 1688523 h 3290454"/>
              <a:gd name="connsiteX581" fmla="*/ 3498273 w 4528704"/>
              <a:gd name="connsiteY581" fmla="*/ 1688523 h 3290454"/>
              <a:gd name="connsiteX582" fmla="*/ 1480705 w 4528704"/>
              <a:gd name="connsiteY582" fmla="*/ 1697182 h 3290454"/>
              <a:gd name="connsiteX583" fmla="*/ 1593273 w 4528704"/>
              <a:gd name="connsiteY583" fmla="*/ 1688523 h 3290454"/>
              <a:gd name="connsiteX584" fmla="*/ 1480705 w 4528704"/>
              <a:gd name="connsiteY584" fmla="*/ 1697182 h 3290454"/>
              <a:gd name="connsiteX585" fmla="*/ 1324841 w 4528704"/>
              <a:gd name="connsiteY585" fmla="*/ 1697182 h 3290454"/>
              <a:gd name="connsiteX586" fmla="*/ 1359477 w 4528704"/>
              <a:gd name="connsiteY586" fmla="*/ 1688523 h 3290454"/>
              <a:gd name="connsiteX587" fmla="*/ 1324841 w 4528704"/>
              <a:gd name="connsiteY587" fmla="*/ 1697182 h 3290454"/>
              <a:gd name="connsiteX588" fmla="*/ 3463637 w 4528704"/>
              <a:gd name="connsiteY588" fmla="*/ 1688523 h 3290454"/>
              <a:gd name="connsiteX589" fmla="*/ 3463637 w 4528704"/>
              <a:gd name="connsiteY589" fmla="*/ 1740477 h 3290454"/>
              <a:gd name="connsiteX590" fmla="*/ 3437659 w 4528704"/>
              <a:gd name="connsiteY590" fmla="*/ 1740477 h 3290454"/>
              <a:gd name="connsiteX591" fmla="*/ 3446319 w 4528704"/>
              <a:gd name="connsiteY591" fmla="*/ 1679864 h 3290454"/>
              <a:gd name="connsiteX592" fmla="*/ 3463637 w 4528704"/>
              <a:gd name="connsiteY592" fmla="*/ 1688523 h 3290454"/>
              <a:gd name="connsiteX593" fmla="*/ 3359728 w 4528704"/>
              <a:gd name="connsiteY593" fmla="*/ 1731818 h 3290454"/>
              <a:gd name="connsiteX594" fmla="*/ 3342409 w 4528704"/>
              <a:gd name="connsiteY594" fmla="*/ 1731818 h 3290454"/>
              <a:gd name="connsiteX595" fmla="*/ 3342409 w 4528704"/>
              <a:gd name="connsiteY595" fmla="*/ 1679864 h 3290454"/>
              <a:gd name="connsiteX596" fmla="*/ 3359728 w 4528704"/>
              <a:gd name="connsiteY596" fmla="*/ 1671205 h 3290454"/>
              <a:gd name="connsiteX597" fmla="*/ 3359728 w 4528704"/>
              <a:gd name="connsiteY597" fmla="*/ 1731818 h 3290454"/>
              <a:gd name="connsiteX598" fmla="*/ 1385455 w 4528704"/>
              <a:gd name="connsiteY598" fmla="*/ 1688523 h 3290454"/>
              <a:gd name="connsiteX599" fmla="*/ 1411432 w 4528704"/>
              <a:gd name="connsiteY599" fmla="*/ 1688523 h 3290454"/>
              <a:gd name="connsiteX600" fmla="*/ 1385455 w 4528704"/>
              <a:gd name="connsiteY600" fmla="*/ 1688523 h 3290454"/>
              <a:gd name="connsiteX601" fmla="*/ 3238500 w 4528704"/>
              <a:gd name="connsiteY601" fmla="*/ 1662546 h 3290454"/>
              <a:gd name="connsiteX602" fmla="*/ 3203864 w 4528704"/>
              <a:gd name="connsiteY602" fmla="*/ 1662546 h 3290454"/>
              <a:gd name="connsiteX603" fmla="*/ 3238500 w 4528704"/>
              <a:gd name="connsiteY603" fmla="*/ 1662546 h 3290454"/>
              <a:gd name="connsiteX604" fmla="*/ 1524000 w 4528704"/>
              <a:gd name="connsiteY604" fmla="*/ 1662546 h 3290454"/>
              <a:gd name="connsiteX605" fmla="*/ 1498023 w 4528704"/>
              <a:gd name="connsiteY605" fmla="*/ 1662546 h 3290454"/>
              <a:gd name="connsiteX606" fmla="*/ 1524000 w 4528704"/>
              <a:gd name="connsiteY606" fmla="*/ 1662546 h 3290454"/>
              <a:gd name="connsiteX607" fmla="*/ 3584864 w 4528704"/>
              <a:gd name="connsiteY607" fmla="*/ 1688523 h 3290454"/>
              <a:gd name="connsiteX608" fmla="*/ 3593523 w 4528704"/>
              <a:gd name="connsiteY608" fmla="*/ 1861705 h 3290454"/>
              <a:gd name="connsiteX609" fmla="*/ 3411682 w 4528704"/>
              <a:gd name="connsiteY609" fmla="*/ 1861705 h 3290454"/>
              <a:gd name="connsiteX610" fmla="*/ 3411682 w 4528704"/>
              <a:gd name="connsiteY610" fmla="*/ 1653886 h 3290454"/>
              <a:gd name="connsiteX611" fmla="*/ 3584864 w 4528704"/>
              <a:gd name="connsiteY611" fmla="*/ 1688523 h 3290454"/>
              <a:gd name="connsiteX612" fmla="*/ 3316432 w 4528704"/>
              <a:gd name="connsiteY612" fmla="*/ 1653886 h 3290454"/>
              <a:gd name="connsiteX613" fmla="*/ 3273137 w 4528704"/>
              <a:gd name="connsiteY613" fmla="*/ 1653886 h 3290454"/>
              <a:gd name="connsiteX614" fmla="*/ 3316432 w 4528704"/>
              <a:gd name="connsiteY614" fmla="*/ 1653886 h 3290454"/>
              <a:gd name="connsiteX615" fmla="*/ 1549977 w 4528704"/>
              <a:gd name="connsiteY615" fmla="*/ 1662546 h 3290454"/>
              <a:gd name="connsiteX616" fmla="*/ 1575955 w 4528704"/>
              <a:gd name="connsiteY616" fmla="*/ 1662546 h 3290454"/>
              <a:gd name="connsiteX617" fmla="*/ 1549977 w 4528704"/>
              <a:gd name="connsiteY617" fmla="*/ 1662546 h 3290454"/>
              <a:gd name="connsiteX618" fmla="*/ 3368387 w 4528704"/>
              <a:gd name="connsiteY618" fmla="*/ 1645227 h 3290454"/>
              <a:gd name="connsiteX619" fmla="*/ 3333750 w 4528704"/>
              <a:gd name="connsiteY619" fmla="*/ 1645227 h 3290454"/>
              <a:gd name="connsiteX620" fmla="*/ 3368387 w 4528704"/>
              <a:gd name="connsiteY620" fmla="*/ 1645227 h 3290454"/>
              <a:gd name="connsiteX621" fmla="*/ 3203864 w 4528704"/>
              <a:gd name="connsiteY621" fmla="*/ 1645227 h 3290454"/>
              <a:gd name="connsiteX622" fmla="*/ 3203864 w 4528704"/>
              <a:gd name="connsiteY622" fmla="*/ 1636568 h 3290454"/>
              <a:gd name="connsiteX623" fmla="*/ 3203864 w 4528704"/>
              <a:gd name="connsiteY623" fmla="*/ 1645227 h 3290454"/>
              <a:gd name="connsiteX624" fmla="*/ 3325091 w 4528704"/>
              <a:gd name="connsiteY624" fmla="*/ 1627909 h 3290454"/>
              <a:gd name="connsiteX625" fmla="*/ 3325091 w 4528704"/>
              <a:gd name="connsiteY625" fmla="*/ 1619250 h 3290454"/>
              <a:gd name="connsiteX626" fmla="*/ 3325091 w 4528704"/>
              <a:gd name="connsiteY626" fmla="*/ 1627909 h 3290454"/>
              <a:gd name="connsiteX627" fmla="*/ 1723159 w 4528704"/>
              <a:gd name="connsiteY627" fmla="*/ 1627909 h 3290454"/>
              <a:gd name="connsiteX628" fmla="*/ 1801091 w 4528704"/>
              <a:gd name="connsiteY628" fmla="*/ 1653886 h 3290454"/>
              <a:gd name="connsiteX629" fmla="*/ 1861705 w 4528704"/>
              <a:gd name="connsiteY629" fmla="*/ 1671205 h 3290454"/>
              <a:gd name="connsiteX630" fmla="*/ 1861705 w 4528704"/>
              <a:gd name="connsiteY630" fmla="*/ 1723159 h 3290454"/>
              <a:gd name="connsiteX631" fmla="*/ 1861705 w 4528704"/>
              <a:gd name="connsiteY631" fmla="*/ 1688523 h 3290454"/>
              <a:gd name="connsiteX632" fmla="*/ 1827068 w 4528704"/>
              <a:gd name="connsiteY632" fmla="*/ 1679864 h 3290454"/>
              <a:gd name="connsiteX633" fmla="*/ 1783773 w 4528704"/>
              <a:gd name="connsiteY633" fmla="*/ 1705841 h 3290454"/>
              <a:gd name="connsiteX634" fmla="*/ 1818409 w 4528704"/>
              <a:gd name="connsiteY634" fmla="*/ 1679864 h 3290454"/>
              <a:gd name="connsiteX635" fmla="*/ 1792432 w 4528704"/>
              <a:gd name="connsiteY635" fmla="*/ 1671205 h 3290454"/>
              <a:gd name="connsiteX636" fmla="*/ 1749137 w 4528704"/>
              <a:gd name="connsiteY636" fmla="*/ 1697182 h 3290454"/>
              <a:gd name="connsiteX637" fmla="*/ 1775114 w 4528704"/>
              <a:gd name="connsiteY637" fmla="*/ 1688523 h 3290454"/>
              <a:gd name="connsiteX638" fmla="*/ 1757796 w 4528704"/>
              <a:gd name="connsiteY638" fmla="*/ 1662546 h 3290454"/>
              <a:gd name="connsiteX639" fmla="*/ 1705841 w 4528704"/>
              <a:gd name="connsiteY639" fmla="*/ 1688523 h 3290454"/>
              <a:gd name="connsiteX640" fmla="*/ 1740477 w 4528704"/>
              <a:gd name="connsiteY640" fmla="*/ 1679864 h 3290454"/>
              <a:gd name="connsiteX641" fmla="*/ 1714500 w 4528704"/>
              <a:gd name="connsiteY641" fmla="*/ 1653886 h 3290454"/>
              <a:gd name="connsiteX642" fmla="*/ 1671205 w 4528704"/>
              <a:gd name="connsiteY642" fmla="*/ 1679864 h 3290454"/>
              <a:gd name="connsiteX643" fmla="*/ 1697182 w 4528704"/>
              <a:gd name="connsiteY643" fmla="*/ 1671205 h 3290454"/>
              <a:gd name="connsiteX644" fmla="*/ 1697182 w 4528704"/>
              <a:gd name="connsiteY644" fmla="*/ 1645227 h 3290454"/>
              <a:gd name="connsiteX645" fmla="*/ 1662546 w 4528704"/>
              <a:gd name="connsiteY645" fmla="*/ 1636568 h 3290454"/>
              <a:gd name="connsiteX646" fmla="*/ 1645227 w 4528704"/>
              <a:gd name="connsiteY646" fmla="*/ 1653886 h 3290454"/>
              <a:gd name="connsiteX647" fmla="*/ 1662546 w 4528704"/>
              <a:gd name="connsiteY647" fmla="*/ 1671205 h 3290454"/>
              <a:gd name="connsiteX648" fmla="*/ 1636568 w 4528704"/>
              <a:gd name="connsiteY648" fmla="*/ 1610591 h 3290454"/>
              <a:gd name="connsiteX649" fmla="*/ 1688523 w 4528704"/>
              <a:gd name="connsiteY649" fmla="*/ 1645227 h 3290454"/>
              <a:gd name="connsiteX650" fmla="*/ 1723159 w 4528704"/>
              <a:gd name="connsiteY650" fmla="*/ 1627909 h 3290454"/>
              <a:gd name="connsiteX651" fmla="*/ 3758046 w 4528704"/>
              <a:gd name="connsiteY651" fmla="*/ 1619250 h 3290454"/>
              <a:gd name="connsiteX652" fmla="*/ 3801341 w 4528704"/>
              <a:gd name="connsiteY652" fmla="*/ 1584614 h 3290454"/>
              <a:gd name="connsiteX653" fmla="*/ 3758046 w 4528704"/>
              <a:gd name="connsiteY653" fmla="*/ 1619250 h 3290454"/>
              <a:gd name="connsiteX654" fmla="*/ 3446319 w 4528704"/>
              <a:gd name="connsiteY654" fmla="*/ 1610591 h 3290454"/>
              <a:gd name="connsiteX655" fmla="*/ 3472296 w 4528704"/>
              <a:gd name="connsiteY655" fmla="*/ 1593273 h 3290454"/>
              <a:gd name="connsiteX656" fmla="*/ 3506932 w 4528704"/>
              <a:gd name="connsiteY656" fmla="*/ 1627909 h 3290454"/>
              <a:gd name="connsiteX657" fmla="*/ 3532909 w 4528704"/>
              <a:gd name="connsiteY657" fmla="*/ 1610591 h 3290454"/>
              <a:gd name="connsiteX658" fmla="*/ 3576205 w 4528704"/>
              <a:gd name="connsiteY658" fmla="*/ 1627909 h 3290454"/>
              <a:gd name="connsiteX659" fmla="*/ 3584864 w 4528704"/>
              <a:gd name="connsiteY659" fmla="*/ 1627909 h 3290454"/>
              <a:gd name="connsiteX660" fmla="*/ 3584864 w 4528704"/>
              <a:gd name="connsiteY660" fmla="*/ 1653886 h 3290454"/>
              <a:gd name="connsiteX661" fmla="*/ 3532909 w 4528704"/>
              <a:gd name="connsiteY661" fmla="*/ 1627909 h 3290454"/>
              <a:gd name="connsiteX662" fmla="*/ 3515591 w 4528704"/>
              <a:gd name="connsiteY662" fmla="*/ 1645227 h 3290454"/>
              <a:gd name="connsiteX663" fmla="*/ 3532909 w 4528704"/>
              <a:gd name="connsiteY663" fmla="*/ 1653886 h 3290454"/>
              <a:gd name="connsiteX664" fmla="*/ 3506932 w 4528704"/>
              <a:gd name="connsiteY664" fmla="*/ 1627909 h 3290454"/>
              <a:gd name="connsiteX665" fmla="*/ 3472296 w 4528704"/>
              <a:gd name="connsiteY665" fmla="*/ 1645227 h 3290454"/>
              <a:gd name="connsiteX666" fmla="*/ 3489614 w 4528704"/>
              <a:gd name="connsiteY666" fmla="*/ 1627909 h 3290454"/>
              <a:gd name="connsiteX667" fmla="*/ 3472296 w 4528704"/>
              <a:gd name="connsiteY667" fmla="*/ 1619250 h 3290454"/>
              <a:gd name="connsiteX668" fmla="*/ 3463637 w 4528704"/>
              <a:gd name="connsiteY668" fmla="*/ 1636568 h 3290454"/>
              <a:gd name="connsiteX669" fmla="*/ 3437659 w 4528704"/>
              <a:gd name="connsiteY669" fmla="*/ 1636568 h 3290454"/>
              <a:gd name="connsiteX670" fmla="*/ 3454978 w 4528704"/>
              <a:gd name="connsiteY670" fmla="*/ 1619250 h 3290454"/>
              <a:gd name="connsiteX671" fmla="*/ 3429000 w 4528704"/>
              <a:gd name="connsiteY671" fmla="*/ 1610591 h 3290454"/>
              <a:gd name="connsiteX672" fmla="*/ 3411682 w 4528704"/>
              <a:gd name="connsiteY672" fmla="*/ 1627909 h 3290454"/>
              <a:gd name="connsiteX673" fmla="*/ 3411682 w 4528704"/>
              <a:gd name="connsiteY673" fmla="*/ 1584614 h 3290454"/>
              <a:gd name="connsiteX674" fmla="*/ 3446319 w 4528704"/>
              <a:gd name="connsiteY674" fmla="*/ 1610591 h 3290454"/>
              <a:gd name="connsiteX675" fmla="*/ 3835978 w 4528704"/>
              <a:gd name="connsiteY675" fmla="*/ 1601932 h 3290454"/>
              <a:gd name="connsiteX676" fmla="*/ 3870614 w 4528704"/>
              <a:gd name="connsiteY676" fmla="*/ 1584614 h 3290454"/>
              <a:gd name="connsiteX677" fmla="*/ 3835978 w 4528704"/>
              <a:gd name="connsiteY677" fmla="*/ 1601932 h 3290454"/>
              <a:gd name="connsiteX678" fmla="*/ 3463637 w 4528704"/>
              <a:gd name="connsiteY678" fmla="*/ 1575955 h 3290454"/>
              <a:gd name="connsiteX679" fmla="*/ 3498273 w 4528704"/>
              <a:gd name="connsiteY679" fmla="*/ 1610591 h 3290454"/>
              <a:gd name="connsiteX680" fmla="*/ 3524250 w 4528704"/>
              <a:gd name="connsiteY680" fmla="*/ 1593273 h 3290454"/>
              <a:gd name="connsiteX681" fmla="*/ 3593523 w 4528704"/>
              <a:gd name="connsiteY681" fmla="*/ 1627909 h 3290454"/>
              <a:gd name="connsiteX682" fmla="*/ 3636819 w 4528704"/>
              <a:gd name="connsiteY682" fmla="*/ 1749136 h 3290454"/>
              <a:gd name="connsiteX683" fmla="*/ 3792682 w 4528704"/>
              <a:gd name="connsiteY683" fmla="*/ 1792432 h 3290454"/>
              <a:gd name="connsiteX684" fmla="*/ 3957205 w 4528704"/>
              <a:gd name="connsiteY684" fmla="*/ 1835727 h 3290454"/>
              <a:gd name="connsiteX685" fmla="*/ 4009159 w 4528704"/>
              <a:gd name="connsiteY685" fmla="*/ 1861705 h 3290454"/>
              <a:gd name="connsiteX686" fmla="*/ 4026478 w 4528704"/>
              <a:gd name="connsiteY686" fmla="*/ 1844386 h 3290454"/>
              <a:gd name="connsiteX687" fmla="*/ 4069773 w 4528704"/>
              <a:gd name="connsiteY687" fmla="*/ 1870364 h 3290454"/>
              <a:gd name="connsiteX688" fmla="*/ 4173682 w 4528704"/>
              <a:gd name="connsiteY688" fmla="*/ 1905000 h 3290454"/>
              <a:gd name="connsiteX689" fmla="*/ 4208319 w 4528704"/>
              <a:gd name="connsiteY689" fmla="*/ 1905000 h 3290454"/>
              <a:gd name="connsiteX690" fmla="*/ 4147705 w 4528704"/>
              <a:gd name="connsiteY690" fmla="*/ 1930977 h 3290454"/>
              <a:gd name="connsiteX691" fmla="*/ 4165023 w 4528704"/>
              <a:gd name="connsiteY691" fmla="*/ 1913659 h 3290454"/>
              <a:gd name="connsiteX692" fmla="*/ 4035137 w 4528704"/>
              <a:gd name="connsiteY692" fmla="*/ 1853046 h 3290454"/>
              <a:gd name="connsiteX693" fmla="*/ 3835978 w 4528704"/>
              <a:gd name="connsiteY693" fmla="*/ 1809750 h 3290454"/>
              <a:gd name="connsiteX694" fmla="*/ 3818659 w 4528704"/>
              <a:gd name="connsiteY694" fmla="*/ 1792432 h 3290454"/>
              <a:gd name="connsiteX695" fmla="*/ 3628159 w 4528704"/>
              <a:gd name="connsiteY695" fmla="*/ 1757796 h 3290454"/>
              <a:gd name="connsiteX696" fmla="*/ 3602182 w 4528704"/>
              <a:gd name="connsiteY696" fmla="*/ 1740477 h 3290454"/>
              <a:gd name="connsiteX697" fmla="*/ 3602182 w 4528704"/>
              <a:gd name="connsiteY697" fmla="*/ 1827068 h 3290454"/>
              <a:gd name="connsiteX698" fmla="*/ 3619500 w 4528704"/>
              <a:gd name="connsiteY698" fmla="*/ 1835727 h 3290454"/>
              <a:gd name="connsiteX699" fmla="*/ 4173682 w 4528704"/>
              <a:gd name="connsiteY699" fmla="*/ 1982932 h 3290454"/>
              <a:gd name="connsiteX700" fmla="*/ 3775364 w 4528704"/>
              <a:gd name="connsiteY700" fmla="*/ 1887682 h 3290454"/>
              <a:gd name="connsiteX701" fmla="*/ 3810000 w 4528704"/>
              <a:gd name="connsiteY701" fmla="*/ 1930977 h 3290454"/>
              <a:gd name="connsiteX702" fmla="*/ 3835978 w 4528704"/>
              <a:gd name="connsiteY702" fmla="*/ 1905000 h 3290454"/>
              <a:gd name="connsiteX703" fmla="*/ 3861955 w 4528704"/>
              <a:gd name="connsiteY703" fmla="*/ 1922318 h 3290454"/>
              <a:gd name="connsiteX704" fmla="*/ 3939887 w 4528704"/>
              <a:gd name="connsiteY704" fmla="*/ 2008909 h 3290454"/>
              <a:gd name="connsiteX705" fmla="*/ 3913909 w 4528704"/>
              <a:gd name="connsiteY705" fmla="*/ 2000250 h 3290454"/>
              <a:gd name="connsiteX706" fmla="*/ 3913909 w 4528704"/>
              <a:gd name="connsiteY706" fmla="*/ 2017568 h 3290454"/>
              <a:gd name="connsiteX707" fmla="*/ 3801341 w 4528704"/>
              <a:gd name="connsiteY707" fmla="*/ 1956955 h 3290454"/>
              <a:gd name="connsiteX708" fmla="*/ 3723409 w 4528704"/>
              <a:gd name="connsiteY708" fmla="*/ 2017568 h 3290454"/>
              <a:gd name="connsiteX709" fmla="*/ 3680114 w 4528704"/>
              <a:gd name="connsiteY709" fmla="*/ 1982932 h 3290454"/>
              <a:gd name="connsiteX710" fmla="*/ 3654137 w 4528704"/>
              <a:gd name="connsiteY710" fmla="*/ 2008909 h 3290454"/>
              <a:gd name="connsiteX711" fmla="*/ 3680114 w 4528704"/>
              <a:gd name="connsiteY711" fmla="*/ 2034886 h 3290454"/>
              <a:gd name="connsiteX712" fmla="*/ 3662796 w 4528704"/>
              <a:gd name="connsiteY712" fmla="*/ 2060864 h 3290454"/>
              <a:gd name="connsiteX713" fmla="*/ 3602182 w 4528704"/>
              <a:gd name="connsiteY713" fmla="*/ 1948296 h 3290454"/>
              <a:gd name="connsiteX714" fmla="*/ 3541569 w 4528704"/>
              <a:gd name="connsiteY714" fmla="*/ 1896341 h 3290454"/>
              <a:gd name="connsiteX715" fmla="*/ 3524250 w 4528704"/>
              <a:gd name="connsiteY715" fmla="*/ 1905000 h 3290454"/>
              <a:gd name="connsiteX716" fmla="*/ 3558887 w 4528704"/>
              <a:gd name="connsiteY716" fmla="*/ 1948296 h 3290454"/>
              <a:gd name="connsiteX717" fmla="*/ 3524250 w 4528704"/>
              <a:gd name="connsiteY717" fmla="*/ 1930977 h 3290454"/>
              <a:gd name="connsiteX718" fmla="*/ 3506932 w 4528704"/>
              <a:gd name="connsiteY718" fmla="*/ 1948296 h 3290454"/>
              <a:gd name="connsiteX719" fmla="*/ 3636819 w 4528704"/>
              <a:gd name="connsiteY719" fmla="*/ 2060864 h 3290454"/>
              <a:gd name="connsiteX720" fmla="*/ 3584864 w 4528704"/>
              <a:gd name="connsiteY720" fmla="*/ 2017568 h 3290454"/>
              <a:gd name="connsiteX721" fmla="*/ 3576205 w 4528704"/>
              <a:gd name="connsiteY721" fmla="*/ 2034886 h 3290454"/>
              <a:gd name="connsiteX722" fmla="*/ 3550228 w 4528704"/>
              <a:gd name="connsiteY722" fmla="*/ 2034886 h 3290454"/>
              <a:gd name="connsiteX723" fmla="*/ 3454978 w 4528704"/>
              <a:gd name="connsiteY723" fmla="*/ 1930977 h 3290454"/>
              <a:gd name="connsiteX724" fmla="*/ 3377046 w 4528704"/>
              <a:gd name="connsiteY724" fmla="*/ 1991591 h 3290454"/>
              <a:gd name="connsiteX725" fmla="*/ 3420341 w 4528704"/>
              <a:gd name="connsiteY725" fmla="*/ 2043546 h 3290454"/>
              <a:gd name="connsiteX726" fmla="*/ 3359728 w 4528704"/>
              <a:gd name="connsiteY726" fmla="*/ 2017568 h 3290454"/>
              <a:gd name="connsiteX727" fmla="*/ 3472296 w 4528704"/>
              <a:gd name="connsiteY727" fmla="*/ 2156114 h 3290454"/>
              <a:gd name="connsiteX728" fmla="*/ 3377046 w 4528704"/>
              <a:gd name="connsiteY728" fmla="*/ 2069523 h 3290454"/>
              <a:gd name="connsiteX729" fmla="*/ 3351069 w 4528704"/>
              <a:gd name="connsiteY729" fmla="*/ 2017568 h 3290454"/>
              <a:gd name="connsiteX730" fmla="*/ 3394364 w 4528704"/>
              <a:gd name="connsiteY730" fmla="*/ 1965614 h 3290454"/>
              <a:gd name="connsiteX731" fmla="*/ 3351069 w 4528704"/>
              <a:gd name="connsiteY731" fmla="*/ 1930977 h 3290454"/>
              <a:gd name="connsiteX732" fmla="*/ 3299114 w 4528704"/>
              <a:gd name="connsiteY732" fmla="*/ 2000250 h 3290454"/>
              <a:gd name="connsiteX733" fmla="*/ 3403023 w 4528704"/>
              <a:gd name="connsiteY733" fmla="*/ 2173432 h 3290454"/>
              <a:gd name="connsiteX734" fmla="*/ 3273137 w 4528704"/>
              <a:gd name="connsiteY734" fmla="*/ 2060864 h 3290454"/>
              <a:gd name="connsiteX735" fmla="*/ 3316432 w 4528704"/>
              <a:gd name="connsiteY735" fmla="*/ 2078182 h 3290454"/>
              <a:gd name="connsiteX736" fmla="*/ 3299114 w 4528704"/>
              <a:gd name="connsiteY736" fmla="*/ 2017568 h 3290454"/>
              <a:gd name="connsiteX737" fmla="*/ 3281796 w 4528704"/>
              <a:gd name="connsiteY737" fmla="*/ 2000250 h 3290454"/>
              <a:gd name="connsiteX738" fmla="*/ 3203864 w 4528704"/>
              <a:gd name="connsiteY738" fmla="*/ 2086841 h 3290454"/>
              <a:gd name="connsiteX739" fmla="*/ 3195205 w 4528704"/>
              <a:gd name="connsiteY739" fmla="*/ 2069523 h 3290454"/>
              <a:gd name="connsiteX740" fmla="*/ 3160569 w 4528704"/>
              <a:gd name="connsiteY740" fmla="*/ 2078182 h 3290454"/>
              <a:gd name="connsiteX741" fmla="*/ 3203864 w 4528704"/>
              <a:gd name="connsiteY741" fmla="*/ 2017568 h 3290454"/>
              <a:gd name="connsiteX742" fmla="*/ 3238500 w 4528704"/>
              <a:gd name="connsiteY742" fmla="*/ 2008909 h 3290454"/>
              <a:gd name="connsiteX743" fmla="*/ 3255819 w 4528704"/>
              <a:gd name="connsiteY743" fmla="*/ 2026227 h 3290454"/>
              <a:gd name="connsiteX744" fmla="*/ 3273137 w 4528704"/>
              <a:gd name="connsiteY744" fmla="*/ 2000250 h 3290454"/>
              <a:gd name="connsiteX745" fmla="*/ 3255819 w 4528704"/>
              <a:gd name="connsiteY745" fmla="*/ 1982932 h 3290454"/>
              <a:gd name="connsiteX746" fmla="*/ 3299114 w 4528704"/>
              <a:gd name="connsiteY746" fmla="*/ 1948296 h 3290454"/>
              <a:gd name="connsiteX747" fmla="*/ 3290455 w 4528704"/>
              <a:gd name="connsiteY747" fmla="*/ 1913659 h 3290454"/>
              <a:gd name="connsiteX748" fmla="*/ 3134591 w 4528704"/>
              <a:gd name="connsiteY748" fmla="*/ 2078182 h 3290454"/>
              <a:gd name="connsiteX749" fmla="*/ 3195205 w 4528704"/>
              <a:gd name="connsiteY749" fmla="*/ 2182091 h 3290454"/>
              <a:gd name="connsiteX750" fmla="*/ 3221182 w 4528704"/>
              <a:gd name="connsiteY750" fmla="*/ 2190750 h 3290454"/>
              <a:gd name="connsiteX751" fmla="*/ 3385705 w 4528704"/>
              <a:gd name="connsiteY751" fmla="*/ 2286000 h 3290454"/>
              <a:gd name="connsiteX752" fmla="*/ 3420341 w 4528704"/>
              <a:gd name="connsiteY752" fmla="*/ 2268682 h 3290454"/>
              <a:gd name="connsiteX753" fmla="*/ 3446319 w 4528704"/>
              <a:gd name="connsiteY753" fmla="*/ 2286000 h 3290454"/>
              <a:gd name="connsiteX754" fmla="*/ 3472296 w 4528704"/>
              <a:gd name="connsiteY754" fmla="*/ 2260023 h 3290454"/>
              <a:gd name="connsiteX755" fmla="*/ 3506932 w 4528704"/>
              <a:gd name="connsiteY755" fmla="*/ 2277341 h 3290454"/>
              <a:gd name="connsiteX756" fmla="*/ 3532909 w 4528704"/>
              <a:gd name="connsiteY756" fmla="*/ 2251364 h 3290454"/>
              <a:gd name="connsiteX757" fmla="*/ 3480955 w 4528704"/>
              <a:gd name="connsiteY757" fmla="*/ 2208068 h 3290454"/>
              <a:gd name="connsiteX758" fmla="*/ 3420341 w 4528704"/>
              <a:gd name="connsiteY758" fmla="*/ 2190750 h 3290454"/>
              <a:gd name="connsiteX759" fmla="*/ 3515591 w 4528704"/>
              <a:gd name="connsiteY759" fmla="*/ 2164773 h 3290454"/>
              <a:gd name="connsiteX760" fmla="*/ 3480955 w 4528704"/>
              <a:gd name="connsiteY760" fmla="*/ 2112818 h 3290454"/>
              <a:gd name="connsiteX761" fmla="*/ 3489614 w 4528704"/>
              <a:gd name="connsiteY761" fmla="*/ 2078182 h 3290454"/>
              <a:gd name="connsiteX762" fmla="*/ 3524250 w 4528704"/>
              <a:gd name="connsiteY762" fmla="*/ 2086841 h 3290454"/>
              <a:gd name="connsiteX763" fmla="*/ 3532909 w 4528704"/>
              <a:gd name="connsiteY763" fmla="*/ 2104159 h 3290454"/>
              <a:gd name="connsiteX764" fmla="*/ 3515591 w 4528704"/>
              <a:gd name="connsiteY764" fmla="*/ 2112818 h 3290454"/>
              <a:gd name="connsiteX765" fmla="*/ 3532909 w 4528704"/>
              <a:gd name="connsiteY765" fmla="*/ 2147455 h 3290454"/>
              <a:gd name="connsiteX766" fmla="*/ 3602182 w 4528704"/>
              <a:gd name="connsiteY766" fmla="*/ 2147455 h 3290454"/>
              <a:gd name="connsiteX767" fmla="*/ 3584864 w 4528704"/>
              <a:gd name="connsiteY767" fmla="*/ 2104159 h 3290454"/>
              <a:gd name="connsiteX768" fmla="*/ 3636819 w 4528704"/>
              <a:gd name="connsiteY768" fmla="*/ 2112818 h 3290454"/>
              <a:gd name="connsiteX769" fmla="*/ 3576205 w 4528704"/>
              <a:gd name="connsiteY769" fmla="*/ 2164773 h 3290454"/>
              <a:gd name="connsiteX770" fmla="*/ 3532909 w 4528704"/>
              <a:gd name="connsiteY770" fmla="*/ 2147455 h 3290454"/>
              <a:gd name="connsiteX771" fmla="*/ 3584864 w 4528704"/>
              <a:gd name="connsiteY771" fmla="*/ 2208068 h 3290454"/>
              <a:gd name="connsiteX772" fmla="*/ 3558887 w 4528704"/>
              <a:gd name="connsiteY772" fmla="*/ 2199409 h 3290454"/>
              <a:gd name="connsiteX773" fmla="*/ 3541569 w 4528704"/>
              <a:gd name="connsiteY773" fmla="*/ 2216727 h 3290454"/>
              <a:gd name="connsiteX774" fmla="*/ 3506932 w 4528704"/>
              <a:gd name="connsiteY774" fmla="*/ 2208068 h 3290454"/>
              <a:gd name="connsiteX775" fmla="*/ 3532909 w 4528704"/>
              <a:gd name="connsiteY775" fmla="*/ 2260023 h 3290454"/>
              <a:gd name="connsiteX776" fmla="*/ 3714750 w 4528704"/>
              <a:gd name="connsiteY776" fmla="*/ 2337955 h 3290454"/>
              <a:gd name="connsiteX777" fmla="*/ 3706091 w 4528704"/>
              <a:gd name="connsiteY777" fmla="*/ 2441864 h 3290454"/>
              <a:gd name="connsiteX778" fmla="*/ 3680114 w 4528704"/>
              <a:gd name="connsiteY778" fmla="*/ 2311977 h 3290454"/>
              <a:gd name="connsiteX779" fmla="*/ 3558887 w 4528704"/>
              <a:gd name="connsiteY779" fmla="*/ 2286000 h 3290454"/>
              <a:gd name="connsiteX780" fmla="*/ 3524250 w 4528704"/>
              <a:gd name="connsiteY780" fmla="*/ 2268682 h 3290454"/>
              <a:gd name="connsiteX781" fmla="*/ 3498273 w 4528704"/>
              <a:gd name="connsiteY781" fmla="*/ 2286000 h 3290454"/>
              <a:gd name="connsiteX782" fmla="*/ 3472296 w 4528704"/>
              <a:gd name="connsiteY782" fmla="*/ 2268682 h 3290454"/>
              <a:gd name="connsiteX783" fmla="*/ 3446319 w 4528704"/>
              <a:gd name="connsiteY783" fmla="*/ 2294659 h 3290454"/>
              <a:gd name="connsiteX784" fmla="*/ 3411682 w 4528704"/>
              <a:gd name="connsiteY784" fmla="*/ 2277341 h 3290454"/>
              <a:gd name="connsiteX785" fmla="*/ 3325091 w 4528704"/>
              <a:gd name="connsiteY785" fmla="*/ 2303318 h 3290454"/>
              <a:gd name="connsiteX786" fmla="*/ 3299114 w 4528704"/>
              <a:gd name="connsiteY786" fmla="*/ 2286000 h 3290454"/>
              <a:gd name="connsiteX787" fmla="*/ 3221182 w 4528704"/>
              <a:gd name="connsiteY787" fmla="*/ 2311977 h 3290454"/>
              <a:gd name="connsiteX788" fmla="*/ 3048000 w 4528704"/>
              <a:gd name="connsiteY788" fmla="*/ 2346614 h 3290454"/>
              <a:gd name="connsiteX789" fmla="*/ 3022023 w 4528704"/>
              <a:gd name="connsiteY789" fmla="*/ 2329296 h 3290454"/>
              <a:gd name="connsiteX790" fmla="*/ 2848841 w 4528704"/>
              <a:gd name="connsiteY790" fmla="*/ 2294659 h 3290454"/>
              <a:gd name="connsiteX791" fmla="*/ 2770909 w 4528704"/>
              <a:gd name="connsiteY791" fmla="*/ 2286000 h 3290454"/>
              <a:gd name="connsiteX792" fmla="*/ 2753591 w 4528704"/>
              <a:gd name="connsiteY792" fmla="*/ 2268682 h 3290454"/>
              <a:gd name="connsiteX793" fmla="*/ 2667000 w 4528704"/>
              <a:gd name="connsiteY793" fmla="*/ 2208068 h 3290454"/>
              <a:gd name="connsiteX794" fmla="*/ 2632364 w 4528704"/>
              <a:gd name="connsiteY794" fmla="*/ 2199409 h 3290454"/>
              <a:gd name="connsiteX795" fmla="*/ 2606387 w 4528704"/>
              <a:gd name="connsiteY795" fmla="*/ 2164773 h 3290454"/>
              <a:gd name="connsiteX796" fmla="*/ 2493818 w 4528704"/>
              <a:gd name="connsiteY796" fmla="*/ 2104159 h 3290454"/>
              <a:gd name="connsiteX797" fmla="*/ 2363932 w 4528704"/>
              <a:gd name="connsiteY797" fmla="*/ 2000250 h 3290454"/>
              <a:gd name="connsiteX798" fmla="*/ 2294659 w 4528704"/>
              <a:gd name="connsiteY798" fmla="*/ 1939636 h 3290454"/>
              <a:gd name="connsiteX799" fmla="*/ 2190750 w 4528704"/>
              <a:gd name="connsiteY799" fmla="*/ 1896341 h 3290454"/>
              <a:gd name="connsiteX800" fmla="*/ 1974273 w 4528704"/>
              <a:gd name="connsiteY800" fmla="*/ 1844386 h 3290454"/>
              <a:gd name="connsiteX801" fmla="*/ 1948296 w 4528704"/>
              <a:gd name="connsiteY801" fmla="*/ 1861705 h 3290454"/>
              <a:gd name="connsiteX802" fmla="*/ 1922318 w 4528704"/>
              <a:gd name="connsiteY802" fmla="*/ 1835727 h 3290454"/>
              <a:gd name="connsiteX803" fmla="*/ 1887682 w 4528704"/>
              <a:gd name="connsiteY803" fmla="*/ 1861705 h 3290454"/>
              <a:gd name="connsiteX804" fmla="*/ 1887682 w 4528704"/>
              <a:gd name="connsiteY804" fmla="*/ 1913659 h 3290454"/>
              <a:gd name="connsiteX805" fmla="*/ 1930977 w 4528704"/>
              <a:gd name="connsiteY805" fmla="*/ 1913659 h 3290454"/>
              <a:gd name="connsiteX806" fmla="*/ 1913659 w 4528704"/>
              <a:gd name="connsiteY806" fmla="*/ 1896341 h 3290454"/>
              <a:gd name="connsiteX807" fmla="*/ 1956955 w 4528704"/>
              <a:gd name="connsiteY807" fmla="*/ 1887682 h 3290454"/>
              <a:gd name="connsiteX808" fmla="*/ 2052205 w 4528704"/>
              <a:gd name="connsiteY808" fmla="*/ 1974273 h 3290454"/>
              <a:gd name="connsiteX809" fmla="*/ 2147455 w 4528704"/>
              <a:gd name="connsiteY809" fmla="*/ 1922318 h 3290454"/>
              <a:gd name="connsiteX810" fmla="*/ 2173432 w 4528704"/>
              <a:gd name="connsiteY810" fmla="*/ 1956955 h 3290454"/>
              <a:gd name="connsiteX811" fmla="*/ 2208068 w 4528704"/>
              <a:gd name="connsiteY811" fmla="*/ 1965614 h 3290454"/>
              <a:gd name="connsiteX812" fmla="*/ 2208068 w 4528704"/>
              <a:gd name="connsiteY812" fmla="*/ 1991591 h 3290454"/>
              <a:gd name="connsiteX813" fmla="*/ 2190750 w 4528704"/>
              <a:gd name="connsiteY813" fmla="*/ 2000250 h 3290454"/>
              <a:gd name="connsiteX814" fmla="*/ 2156114 w 4528704"/>
              <a:gd name="connsiteY814" fmla="*/ 1982932 h 3290454"/>
              <a:gd name="connsiteX815" fmla="*/ 2147455 w 4528704"/>
              <a:gd name="connsiteY815" fmla="*/ 2043546 h 3290454"/>
              <a:gd name="connsiteX816" fmla="*/ 2104159 w 4528704"/>
              <a:gd name="connsiteY816" fmla="*/ 2043546 h 3290454"/>
              <a:gd name="connsiteX817" fmla="*/ 2121478 w 4528704"/>
              <a:gd name="connsiteY817" fmla="*/ 2069523 h 3290454"/>
              <a:gd name="connsiteX818" fmla="*/ 2086841 w 4528704"/>
              <a:gd name="connsiteY818" fmla="*/ 2086841 h 3290454"/>
              <a:gd name="connsiteX819" fmla="*/ 2112818 w 4528704"/>
              <a:gd name="connsiteY819" fmla="*/ 2104159 h 3290454"/>
              <a:gd name="connsiteX820" fmla="*/ 2164773 w 4528704"/>
              <a:gd name="connsiteY820" fmla="*/ 2052205 h 3290454"/>
              <a:gd name="connsiteX821" fmla="*/ 2234046 w 4528704"/>
              <a:gd name="connsiteY821" fmla="*/ 2078182 h 3290454"/>
              <a:gd name="connsiteX822" fmla="*/ 2268682 w 4528704"/>
              <a:gd name="connsiteY822" fmla="*/ 2034886 h 3290454"/>
              <a:gd name="connsiteX823" fmla="*/ 2303318 w 4528704"/>
              <a:gd name="connsiteY823" fmla="*/ 2095500 h 3290454"/>
              <a:gd name="connsiteX824" fmla="*/ 2329296 w 4528704"/>
              <a:gd name="connsiteY824" fmla="*/ 2078182 h 3290454"/>
              <a:gd name="connsiteX825" fmla="*/ 2389909 w 4528704"/>
              <a:gd name="connsiteY825" fmla="*/ 2104159 h 3290454"/>
              <a:gd name="connsiteX826" fmla="*/ 2311978 w 4528704"/>
              <a:gd name="connsiteY826" fmla="*/ 2147455 h 3290454"/>
              <a:gd name="connsiteX827" fmla="*/ 2286000 w 4528704"/>
              <a:gd name="connsiteY827" fmla="*/ 2121477 h 3290454"/>
              <a:gd name="connsiteX828" fmla="*/ 2268682 w 4528704"/>
              <a:gd name="connsiteY828" fmla="*/ 2138796 h 3290454"/>
              <a:gd name="connsiteX829" fmla="*/ 2242705 w 4528704"/>
              <a:gd name="connsiteY829" fmla="*/ 2078182 h 3290454"/>
              <a:gd name="connsiteX830" fmla="*/ 2121478 w 4528704"/>
              <a:gd name="connsiteY830" fmla="*/ 2130136 h 3290454"/>
              <a:gd name="connsiteX831" fmla="*/ 2078182 w 4528704"/>
              <a:gd name="connsiteY831" fmla="*/ 2130136 h 3290454"/>
              <a:gd name="connsiteX832" fmla="*/ 2069523 w 4528704"/>
              <a:gd name="connsiteY832" fmla="*/ 2095500 h 3290454"/>
              <a:gd name="connsiteX833" fmla="*/ 2086841 w 4528704"/>
              <a:gd name="connsiteY833" fmla="*/ 2078182 h 3290454"/>
              <a:gd name="connsiteX834" fmla="*/ 2017568 w 4528704"/>
              <a:gd name="connsiteY834" fmla="*/ 2026227 h 3290454"/>
              <a:gd name="connsiteX835" fmla="*/ 2086841 w 4528704"/>
              <a:gd name="connsiteY835" fmla="*/ 2008909 h 3290454"/>
              <a:gd name="connsiteX836" fmla="*/ 2052205 w 4528704"/>
              <a:gd name="connsiteY836" fmla="*/ 1991591 h 3290454"/>
              <a:gd name="connsiteX837" fmla="*/ 1982932 w 4528704"/>
              <a:gd name="connsiteY837" fmla="*/ 2017568 h 3290454"/>
              <a:gd name="connsiteX838" fmla="*/ 1922318 w 4528704"/>
              <a:gd name="connsiteY838" fmla="*/ 1991591 h 3290454"/>
              <a:gd name="connsiteX839" fmla="*/ 2000250 w 4528704"/>
              <a:gd name="connsiteY839" fmla="*/ 2034886 h 3290454"/>
              <a:gd name="connsiteX840" fmla="*/ 2017568 w 4528704"/>
              <a:gd name="connsiteY840" fmla="*/ 2052205 h 3290454"/>
              <a:gd name="connsiteX841" fmla="*/ 2052205 w 4528704"/>
              <a:gd name="connsiteY841" fmla="*/ 2138796 h 3290454"/>
              <a:gd name="connsiteX842" fmla="*/ 2095500 w 4528704"/>
              <a:gd name="connsiteY842" fmla="*/ 2156114 h 3290454"/>
              <a:gd name="connsiteX843" fmla="*/ 2242705 w 4528704"/>
              <a:gd name="connsiteY843" fmla="*/ 2121477 h 3290454"/>
              <a:gd name="connsiteX844" fmla="*/ 2329296 w 4528704"/>
              <a:gd name="connsiteY844" fmla="*/ 2216727 h 3290454"/>
              <a:gd name="connsiteX845" fmla="*/ 2337955 w 4528704"/>
              <a:gd name="connsiteY845" fmla="*/ 2182091 h 3290454"/>
              <a:gd name="connsiteX846" fmla="*/ 2320637 w 4528704"/>
              <a:gd name="connsiteY846" fmla="*/ 2164773 h 3290454"/>
              <a:gd name="connsiteX847" fmla="*/ 2381250 w 4528704"/>
              <a:gd name="connsiteY847" fmla="*/ 2138796 h 3290454"/>
              <a:gd name="connsiteX848" fmla="*/ 2407228 w 4528704"/>
              <a:gd name="connsiteY848" fmla="*/ 2173432 h 3290454"/>
              <a:gd name="connsiteX849" fmla="*/ 2433205 w 4528704"/>
              <a:gd name="connsiteY849" fmla="*/ 2147455 h 3290454"/>
              <a:gd name="connsiteX850" fmla="*/ 2476500 w 4528704"/>
              <a:gd name="connsiteY850" fmla="*/ 2190750 h 3290454"/>
              <a:gd name="connsiteX851" fmla="*/ 2424546 w 4528704"/>
              <a:gd name="connsiteY851" fmla="*/ 2216727 h 3290454"/>
              <a:gd name="connsiteX852" fmla="*/ 2450523 w 4528704"/>
              <a:gd name="connsiteY852" fmla="*/ 2225386 h 3290454"/>
              <a:gd name="connsiteX853" fmla="*/ 2493818 w 4528704"/>
              <a:gd name="connsiteY853" fmla="*/ 2208068 h 3290454"/>
              <a:gd name="connsiteX854" fmla="*/ 2502478 w 4528704"/>
              <a:gd name="connsiteY854" fmla="*/ 2286000 h 3290454"/>
              <a:gd name="connsiteX855" fmla="*/ 2476500 w 4528704"/>
              <a:gd name="connsiteY855" fmla="*/ 2216727 h 3290454"/>
              <a:gd name="connsiteX856" fmla="*/ 2459182 w 4528704"/>
              <a:gd name="connsiteY856" fmla="*/ 2234046 h 3290454"/>
              <a:gd name="connsiteX857" fmla="*/ 2519796 w 4528704"/>
              <a:gd name="connsiteY857" fmla="*/ 2311977 h 3290454"/>
              <a:gd name="connsiteX858" fmla="*/ 2485159 w 4528704"/>
              <a:gd name="connsiteY858" fmla="*/ 2337955 h 3290454"/>
              <a:gd name="connsiteX859" fmla="*/ 2511137 w 4528704"/>
              <a:gd name="connsiteY859" fmla="*/ 2355273 h 3290454"/>
              <a:gd name="connsiteX860" fmla="*/ 2545773 w 4528704"/>
              <a:gd name="connsiteY860" fmla="*/ 2311977 h 3290454"/>
              <a:gd name="connsiteX861" fmla="*/ 2528455 w 4528704"/>
              <a:gd name="connsiteY861" fmla="*/ 2268682 h 3290454"/>
              <a:gd name="connsiteX862" fmla="*/ 2545773 w 4528704"/>
              <a:gd name="connsiteY862" fmla="*/ 2225386 h 3290454"/>
              <a:gd name="connsiteX863" fmla="*/ 2597728 w 4528704"/>
              <a:gd name="connsiteY863" fmla="*/ 2260023 h 3290454"/>
              <a:gd name="connsiteX864" fmla="*/ 2571750 w 4528704"/>
              <a:gd name="connsiteY864" fmla="*/ 2286000 h 3290454"/>
              <a:gd name="connsiteX865" fmla="*/ 2589068 w 4528704"/>
              <a:gd name="connsiteY865" fmla="*/ 2303318 h 3290454"/>
              <a:gd name="connsiteX866" fmla="*/ 2563091 w 4528704"/>
              <a:gd name="connsiteY866" fmla="*/ 2329296 h 3290454"/>
              <a:gd name="connsiteX867" fmla="*/ 2571750 w 4528704"/>
              <a:gd name="connsiteY867" fmla="*/ 2363932 h 3290454"/>
              <a:gd name="connsiteX868" fmla="*/ 2632364 w 4528704"/>
              <a:gd name="connsiteY868" fmla="*/ 2294659 h 3290454"/>
              <a:gd name="connsiteX869" fmla="*/ 2675659 w 4528704"/>
              <a:gd name="connsiteY869" fmla="*/ 2363932 h 3290454"/>
              <a:gd name="connsiteX870" fmla="*/ 2632364 w 4528704"/>
              <a:gd name="connsiteY870" fmla="*/ 2476500 h 3290454"/>
              <a:gd name="connsiteX871" fmla="*/ 2667000 w 4528704"/>
              <a:gd name="connsiteY871" fmla="*/ 2407227 h 3290454"/>
              <a:gd name="connsiteX872" fmla="*/ 2684318 w 4528704"/>
              <a:gd name="connsiteY872" fmla="*/ 2398568 h 3290454"/>
              <a:gd name="connsiteX873" fmla="*/ 2701637 w 4528704"/>
              <a:gd name="connsiteY873" fmla="*/ 2415886 h 3290454"/>
              <a:gd name="connsiteX874" fmla="*/ 2718955 w 4528704"/>
              <a:gd name="connsiteY874" fmla="*/ 2372591 h 3290454"/>
              <a:gd name="connsiteX875" fmla="*/ 2744932 w 4528704"/>
              <a:gd name="connsiteY875" fmla="*/ 2372591 h 3290454"/>
              <a:gd name="connsiteX876" fmla="*/ 2753591 w 4528704"/>
              <a:gd name="connsiteY876" fmla="*/ 2415886 h 3290454"/>
              <a:gd name="connsiteX877" fmla="*/ 2779568 w 4528704"/>
              <a:gd name="connsiteY877" fmla="*/ 2372591 h 3290454"/>
              <a:gd name="connsiteX878" fmla="*/ 2796887 w 4528704"/>
              <a:gd name="connsiteY878" fmla="*/ 2407227 h 3290454"/>
              <a:gd name="connsiteX879" fmla="*/ 2814205 w 4528704"/>
              <a:gd name="connsiteY879" fmla="*/ 2363932 h 3290454"/>
              <a:gd name="connsiteX880" fmla="*/ 2840182 w 4528704"/>
              <a:gd name="connsiteY880" fmla="*/ 2355273 h 3290454"/>
              <a:gd name="connsiteX881" fmla="*/ 2909455 w 4528704"/>
              <a:gd name="connsiteY881" fmla="*/ 2381250 h 3290454"/>
              <a:gd name="connsiteX882" fmla="*/ 2883478 w 4528704"/>
              <a:gd name="connsiteY882" fmla="*/ 2407227 h 3290454"/>
              <a:gd name="connsiteX883" fmla="*/ 2892137 w 4528704"/>
              <a:gd name="connsiteY883" fmla="*/ 2433205 h 3290454"/>
              <a:gd name="connsiteX884" fmla="*/ 2944091 w 4528704"/>
              <a:gd name="connsiteY884" fmla="*/ 2372591 h 3290454"/>
              <a:gd name="connsiteX885" fmla="*/ 2987387 w 4528704"/>
              <a:gd name="connsiteY885" fmla="*/ 2389909 h 3290454"/>
              <a:gd name="connsiteX886" fmla="*/ 2970069 w 4528704"/>
              <a:gd name="connsiteY886" fmla="*/ 2415886 h 3290454"/>
              <a:gd name="connsiteX887" fmla="*/ 3022023 w 4528704"/>
              <a:gd name="connsiteY887" fmla="*/ 2415886 h 3290454"/>
              <a:gd name="connsiteX888" fmla="*/ 3004705 w 4528704"/>
              <a:gd name="connsiteY888" fmla="*/ 2407227 h 3290454"/>
              <a:gd name="connsiteX889" fmla="*/ 3013364 w 4528704"/>
              <a:gd name="connsiteY889" fmla="*/ 2372591 h 3290454"/>
              <a:gd name="connsiteX890" fmla="*/ 3056659 w 4528704"/>
              <a:gd name="connsiteY890" fmla="*/ 2407227 h 3290454"/>
              <a:gd name="connsiteX891" fmla="*/ 3125932 w 4528704"/>
              <a:gd name="connsiteY891" fmla="*/ 2355273 h 3290454"/>
              <a:gd name="connsiteX892" fmla="*/ 3186546 w 4528704"/>
              <a:gd name="connsiteY892" fmla="*/ 2389909 h 3290454"/>
              <a:gd name="connsiteX893" fmla="*/ 3160569 w 4528704"/>
              <a:gd name="connsiteY893" fmla="*/ 2433205 h 3290454"/>
              <a:gd name="connsiteX894" fmla="*/ 3091296 w 4528704"/>
              <a:gd name="connsiteY894" fmla="*/ 2415886 h 3290454"/>
              <a:gd name="connsiteX895" fmla="*/ 3030682 w 4528704"/>
              <a:gd name="connsiteY895" fmla="*/ 2424546 h 3290454"/>
              <a:gd name="connsiteX896" fmla="*/ 3013364 w 4528704"/>
              <a:gd name="connsiteY896" fmla="*/ 2433205 h 3290454"/>
              <a:gd name="connsiteX897" fmla="*/ 3048000 w 4528704"/>
              <a:gd name="connsiteY897" fmla="*/ 2441864 h 3290454"/>
              <a:gd name="connsiteX898" fmla="*/ 3056659 w 4528704"/>
              <a:gd name="connsiteY898" fmla="*/ 2459182 h 3290454"/>
              <a:gd name="connsiteX899" fmla="*/ 3022023 w 4528704"/>
              <a:gd name="connsiteY899" fmla="*/ 2502477 h 3290454"/>
              <a:gd name="connsiteX900" fmla="*/ 3030682 w 4528704"/>
              <a:gd name="connsiteY900" fmla="*/ 2459182 h 3290454"/>
              <a:gd name="connsiteX901" fmla="*/ 2987387 w 4528704"/>
              <a:gd name="connsiteY901" fmla="*/ 2519796 h 3290454"/>
              <a:gd name="connsiteX902" fmla="*/ 3039341 w 4528704"/>
              <a:gd name="connsiteY902" fmla="*/ 2519796 h 3290454"/>
              <a:gd name="connsiteX903" fmla="*/ 3091296 w 4528704"/>
              <a:gd name="connsiteY903" fmla="*/ 2441864 h 3290454"/>
              <a:gd name="connsiteX904" fmla="*/ 3221182 w 4528704"/>
              <a:gd name="connsiteY904" fmla="*/ 2502477 h 3290454"/>
              <a:gd name="connsiteX905" fmla="*/ 3238500 w 4528704"/>
              <a:gd name="connsiteY905" fmla="*/ 2424546 h 3290454"/>
              <a:gd name="connsiteX906" fmla="*/ 3316432 w 4528704"/>
              <a:gd name="connsiteY906" fmla="*/ 2493818 h 3290454"/>
              <a:gd name="connsiteX907" fmla="*/ 3377046 w 4528704"/>
              <a:gd name="connsiteY907" fmla="*/ 2528455 h 3290454"/>
              <a:gd name="connsiteX908" fmla="*/ 3351069 w 4528704"/>
              <a:gd name="connsiteY908" fmla="*/ 2537114 h 3290454"/>
              <a:gd name="connsiteX909" fmla="*/ 3368387 w 4528704"/>
              <a:gd name="connsiteY909" fmla="*/ 2554432 h 3290454"/>
              <a:gd name="connsiteX910" fmla="*/ 3325091 w 4528704"/>
              <a:gd name="connsiteY910" fmla="*/ 2519796 h 3290454"/>
              <a:gd name="connsiteX911" fmla="*/ 3316432 w 4528704"/>
              <a:gd name="connsiteY911" fmla="*/ 2537114 h 3290454"/>
              <a:gd name="connsiteX912" fmla="*/ 3333750 w 4528704"/>
              <a:gd name="connsiteY912" fmla="*/ 2571750 h 3290454"/>
              <a:gd name="connsiteX913" fmla="*/ 3134591 w 4528704"/>
              <a:gd name="connsiteY913" fmla="*/ 2467841 h 3290454"/>
              <a:gd name="connsiteX914" fmla="*/ 3134591 w 4528704"/>
              <a:gd name="connsiteY914" fmla="*/ 2485159 h 3290454"/>
              <a:gd name="connsiteX915" fmla="*/ 3091296 w 4528704"/>
              <a:gd name="connsiteY915" fmla="*/ 2476500 h 3290454"/>
              <a:gd name="connsiteX916" fmla="*/ 3238500 w 4528704"/>
              <a:gd name="connsiteY916" fmla="*/ 2580409 h 3290454"/>
              <a:gd name="connsiteX917" fmla="*/ 3221182 w 4528704"/>
              <a:gd name="connsiteY917" fmla="*/ 2597727 h 3290454"/>
              <a:gd name="connsiteX918" fmla="*/ 3255819 w 4528704"/>
              <a:gd name="connsiteY918" fmla="*/ 2632364 h 3290454"/>
              <a:gd name="connsiteX919" fmla="*/ 3212523 w 4528704"/>
              <a:gd name="connsiteY919" fmla="*/ 2571750 h 3290454"/>
              <a:gd name="connsiteX920" fmla="*/ 3117273 w 4528704"/>
              <a:gd name="connsiteY920" fmla="*/ 2528455 h 3290454"/>
              <a:gd name="connsiteX921" fmla="*/ 3151909 w 4528704"/>
              <a:gd name="connsiteY921" fmla="*/ 2563091 h 3290454"/>
              <a:gd name="connsiteX922" fmla="*/ 3091296 w 4528704"/>
              <a:gd name="connsiteY922" fmla="*/ 2537114 h 3290454"/>
              <a:gd name="connsiteX923" fmla="*/ 3082637 w 4528704"/>
              <a:gd name="connsiteY923" fmla="*/ 2580409 h 3290454"/>
              <a:gd name="connsiteX924" fmla="*/ 3039341 w 4528704"/>
              <a:gd name="connsiteY924" fmla="*/ 2580409 h 3290454"/>
              <a:gd name="connsiteX925" fmla="*/ 3082637 w 4528704"/>
              <a:gd name="connsiteY925" fmla="*/ 2632364 h 3290454"/>
              <a:gd name="connsiteX926" fmla="*/ 3030682 w 4528704"/>
              <a:gd name="connsiteY926" fmla="*/ 2597727 h 3290454"/>
              <a:gd name="connsiteX927" fmla="*/ 2987387 w 4528704"/>
              <a:gd name="connsiteY927" fmla="*/ 2597727 h 3290454"/>
              <a:gd name="connsiteX928" fmla="*/ 2978728 w 4528704"/>
              <a:gd name="connsiteY928" fmla="*/ 2623705 h 3290454"/>
              <a:gd name="connsiteX929" fmla="*/ 3004705 w 4528704"/>
              <a:gd name="connsiteY929" fmla="*/ 2649682 h 3290454"/>
              <a:gd name="connsiteX930" fmla="*/ 2857500 w 4528704"/>
              <a:gd name="connsiteY930" fmla="*/ 2615046 h 3290454"/>
              <a:gd name="connsiteX931" fmla="*/ 2840182 w 4528704"/>
              <a:gd name="connsiteY931" fmla="*/ 2589068 h 3290454"/>
              <a:gd name="connsiteX932" fmla="*/ 2822864 w 4528704"/>
              <a:gd name="connsiteY932" fmla="*/ 2615046 h 3290454"/>
              <a:gd name="connsiteX933" fmla="*/ 2753591 w 4528704"/>
              <a:gd name="connsiteY933" fmla="*/ 2597727 h 3290454"/>
              <a:gd name="connsiteX934" fmla="*/ 2753591 w 4528704"/>
              <a:gd name="connsiteY934" fmla="*/ 2545773 h 3290454"/>
              <a:gd name="connsiteX935" fmla="*/ 2718955 w 4528704"/>
              <a:gd name="connsiteY935" fmla="*/ 2563091 h 3290454"/>
              <a:gd name="connsiteX936" fmla="*/ 2718955 w 4528704"/>
              <a:gd name="connsiteY936" fmla="*/ 2537114 h 3290454"/>
              <a:gd name="connsiteX937" fmla="*/ 2744932 w 4528704"/>
              <a:gd name="connsiteY937" fmla="*/ 2519796 h 3290454"/>
              <a:gd name="connsiteX938" fmla="*/ 2744932 w 4528704"/>
              <a:gd name="connsiteY938" fmla="*/ 2493818 h 3290454"/>
              <a:gd name="connsiteX939" fmla="*/ 2718955 w 4528704"/>
              <a:gd name="connsiteY939" fmla="*/ 2485159 h 3290454"/>
              <a:gd name="connsiteX940" fmla="*/ 2692978 w 4528704"/>
              <a:gd name="connsiteY940" fmla="*/ 2528455 h 3290454"/>
              <a:gd name="connsiteX941" fmla="*/ 2667000 w 4528704"/>
              <a:gd name="connsiteY941" fmla="*/ 2493818 h 3290454"/>
              <a:gd name="connsiteX942" fmla="*/ 2623705 w 4528704"/>
              <a:gd name="connsiteY942" fmla="*/ 2467841 h 3290454"/>
              <a:gd name="connsiteX943" fmla="*/ 2597728 w 4528704"/>
              <a:gd name="connsiteY943" fmla="*/ 2476500 h 3290454"/>
              <a:gd name="connsiteX944" fmla="*/ 2701637 w 4528704"/>
              <a:gd name="connsiteY944" fmla="*/ 2597727 h 3290454"/>
              <a:gd name="connsiteX945" fmla="*/ 2796887 w 4528704"/>
              <a:gd name="connsiteY945" fmla="*/ 2623705 h 3290454"/>
              <a:gd name="connsiteX946" fmla="*/ 2883478 w 4528704"/>
              <a:gd name="connsiteY946" fmla="*/ 2701636 h 3290454"/>
              <a:gd name="connsiteX947" fmla="*/ 2623705 w 4528704"/>
              <a:gd name="connsiteY947" fmla="*/ 2545773 h 3290454"/>
              <a:gd name="connsiteX948" fmla="*/ 2615046 w 4528704"/>
              <a:gd name="connsiteY948" fmla="*/ 2545773 h 3290454"/>
              <a:gd name="connsiteX949" fmla="*/ 2675659 w 4528704"/>
              <a:gd name="connsiteY949" fmla="*/ 2641023 h 3290454"/>
              <a:gd name="connsiteX950" fmla="*/ 2545773 w 4528704"/>
              <a:gd name="connsiteY950" fmla="*/ 2554432 h 3290454"/>
              <a:gd name="connsiteX951" fmla="*/ 2363932 w 4528704"/>
              <a:gd name="connsiteY951" fmla="*/ 2398568 h 3290454"/>
              <a:gd name="connsiteX952" fmla="*/ 2528455 w 4528704"/>
              <a:gd name="connsiteY952" fmla="*/ 2589068 h 3290454"/>
              <a:gd name="connsiteX953" fmla="*/ 2225387 w 4528704"/>
              <a:gd name="connsiteY953" fmla="*/ 2311977 h 3290454"/>
              <a:gd name="connsiteX954" fmla="*/ 2251364 w 4528704"/>
              <a:gd name="connsiteY954" fmla="*/ 2277341 h 3290454"/>
              <a:gd name="connsiteX955" fmla="*/ 2286000 w 4528704"/>
              <a:gd name="connsiteY955" fmla="*/ 2294659 h 3290454"/>
              <a:gd name="connsiteX956" fmla="*/ 2303318 w 4528704"/>
              <a:gd name="connsiteY956" fmla="*/ 2286000 h 3290454"/>
              <a:gd name="connsiteX957" fmla="*/ 2199409 w 4528704"/>
              <a:gd name="connsiteY957" fmla="*/ 2216727 h 3290454"/>
              <a:gd name="connsiteX958" fmla="*/ 2234046 w 4528704"/>
              <a:gd name="connsiteY958" fmla="*/ 2234046 h 3290454"/>
              <a:gd name="connsiteX959" fmla="*/ 2242705 w 4528704"/>
              <a:gd name="connsiteY959" fmla="*/ 2216727 h 3290454"/>
              <a:gd name="connsiteX960" fmla="*/ 2199409 w 4528704"/>
              <a:gd name="connsiteY960" fmla="*/ 2164773 h 3290454"/>
              <a:gd name="connsiteX961" fmla="*/ 2164773 w 4528704"/>
              <a:gd name="connsiteY961" fmla="*/ 2164773 h 3290454"/>
              <a:gd name="connsiteX962" fmla="*/ 2164773 w 4528704"/>
              <a:gd name="connsiteY962" fmla="*/ 2225386 h 3290454"/>
              <a:gd name="connsiteX963" fmla="*/ 2138796 w 4528704"/>
              <a:gd name="connsiteY963" fmla="*/ 2234046 h 3290454"/>
              <a:gd name="connsiteX964" fmla="*/ 2078182 w 4528704"/>
              <a:gd name="connsiteY964" fmla="*/ 2190750 h 3290454"/>
              <a:gd name="connsiteX965" fmla="*/ 2052205 w 4528704"/>
              <a:gd name="connsiteY965" fmla="*/ 2199409 h 3290454"/>
              <a:gd name="connsiteX966" fmla="*/ 2164773 w 4528704"/>
              <a:gd name="connsiteY966" fmla="*/ 2303318 h 3290454"/>
              <a:gd name="connsiteX967" fmla="*/ 2164773 w 4528704"/>
              <a:gd name="connsiteY967" fmla="*/ 2329296 h 3290454"/>
              <a:gd name="connsiteX968" fmla="*/ 2000250 w 4528704"/>
              <a:gd name="connsiteY968" fmla="*/ 2190750 h 3290454"/>
              <a:gd name="connsiteX969" fmla="*/ 1965614 w 4528704"/>
              <a:gd name="connsiteY969" fmla="*/ 2216727 h 3290454"/>
              <a:gd name="connsiteX970" fmla="*/ 2000250 w 4528704"/>
              <a:gd name="connsiteY970" fmla="*/ 2277341 h 3290454"/>
              <a:gd name="connsiteX971" fmla="*/ 1974273 w 4528704"/>
              <a:gd name="connsiteY971" fmla="*/ 2286000 h 3290454"/>
              <a:gd name="connsiteX972" fmla="*/ 1827068 w 4528704"/>
              <a:gd name="connsiteY972" fmla="*/ 2190750 h 3290454"/>
              <a:gd name="connsiteX973" fmla="*/ 1792432 w 4528704"/>
              <a:gd name="connsiteY973" fmla="*/ 2199409 h 3290454"/>
              <a:gd name="connsiteX974" fmla="*/ 1956955 w 4528704"/>
              <a:gd name="connsiteY974" fmla="*/ 2389909 h 3290454"/>
              <a:gd name="connsiteX975" fmla="*/ 2095500 w 4528704"/>
              <a:gd name="connsiteY975" fmla="*/ 2433205 h 3290454"/>
              <a:gd name="connsiteX976" fmla="*/ 2407228 w 4528704"/>
              <a:gd name="connsiteY976" fmla="*/ 2692977 h 3290454"/>
              <a:gd name="connsiteX977" fmla="*/ 2008909 w 4528704"/>
              <a:gd name="connsiteY977" fmla="*/ 2398568 h 3290454"/>
              <a:gd name="connsiteX978" fmla="*/ 1974273 w 4528704"/>
              <a:gd name="connsiteY978" fmla="*/ 2407227 h 3290454"/>
              <a:gd name="connsiteX979" fmla="*/ 2034887 w 4528704"/>
              <a:gd name="connsiteY979" fmla="*/ 2511136 h 3290454"/>
              <a:gd name="connsiteX980" fmla="*/ 2138796 w 4528704"/>
              <a:gd name="connsiteY980" fmla="*/ 2597727 h 3290454"/>
              <a:gd name="connsiteX981" fmla="*/ 1982932 w 4528704"/>
              <a:gd name="connsiteY981" fmla="*/ 2459182 h 3290454"/>
              <a:gd name="connsiteX982" fmla="*/ 1827068 w 4528704"/>
              <a:gd name="connsiteY982" fmla="*/ 2303318 h 3290454"/>
              <a:gd name="connsiteX983" fmla="*/ 1749137 w 4528704"/>
              <a:gd name="connsiteY983" fmla="*/ 2216727 h 3290454"/>
              <a:gd name="connsiteX984" fmla="*/ 1567296 w 4528704"/>
              <a:gd name="connsiteY984" fmla="*/ 2147455 h 3290454"/>
              <a:gd name="connsiteX985" fmla="*/ 1549977 w 4528704"/>
              <a:gd name="connsiteY985" fmla="*/ 2173432 h 3290454"/>
              <a:gd name="connsiteX986" fmla="*/ 1653887 w 4528704"/>
              <a:gd name="connsiteY986" fmla="*/ 2303318 h 3290454"/>
              <a:gd name="connsiteX987" fmla="*/ 1506682 w 4528704"/>
              <a:gd name="connsiteY987" fmla="*/ 2182091 h 3290454"/>
              <a:gd name="connsiteX988" fmla="*/ 1489364 w 4528704"/>
              <a:gd name="connsiteY988" fmla="*/ 2190750 h 3290454"/>
              <a:gd name="connsiteX989" fmla="*/ 1558637 w 4528704"/>
              <a:gd name="connsiteY989" fmla="*/ 2303318 h 3290454"/>
              <a:gd name="connsiteX990" fmla="*/ 1653887 w 4528704"/>
              <a:gd name="connsiteY990" fmla="*/ 2450523 h 3290454"/>
              <a:gd name="connsiteX991" fmla="*/ 1567296 w 4528704"/>
              <a:gd name="connsiteY991" fmla="*/ 2381250 h 3290454"/>
              <a:gd name="connsiteX992" fmla="*/ 1489364 w 4528704"/>
              <a:gd name="connsiteY992" fmla="*/ 2294659 h 3290454"/>
              <a:gd name="connsiteX993" fmla="*/ 1480705 w 4528704"/>
              <a:gd name="connsiteY993" fmla="*/ 2355273 h 3290454"/>
              <a:gd name="connsiteX994" fmla="*/ 1446068 w 4528704"/>
              <a:gd name="connsiteY994" fmla="*/ 2329296 h 3290454"/>
              <a:gd name="connsiteX995" fmla="*/ 1428750 w 4528704"/>
              <a:gd name="connsiteY995" fmla="*/ 2346614 h 3290454"/>
              <a:gd name="connsiteX996" fmla="*/ 1333500 w 4528704"/>
              <a:gd name="connsiteY996" fmla="*/ 2311977 h 3290454"/>
              <a:gd name="connsiteX997" fmla="*/ 1385455 w 4528704"/>
              <a:gd name="connsiteY997" fmla="*/ 2173432 h 3290454"/>
              <a:gd name="connsiteX998" fmla="*/ 1385455 w 4528704"/>
              <a:gd name="connsiteY998" fmla="*/ 2164773 h 3290454"/>
              <a:gd name="connsiteX999" fmla="*/ 1238250 w 4528704"/>
              <a:gd name="connsiteY999" fmla="*/ 2303318 h 3290454"/>
              <a:gd name="connsiteX1000" fmla="*/ 1316182 w 4528704"/>
              <a:gd name="connsiteY1000" fmla="*/ 2363932 h 3290454"/>
              <a:gd name="connsiteX1001" fmla="*/ 1368137 w 4528704"/>
              <a:gd name="connsiteY1001" fmla="*/ 2372591 h 3290454"/>
              <a:gd name="connsiteX1002" fmla="*/ 1420091 w 4528704"/>
              <a:gd name="connsiteY1002" fmla="*/ 2415886 h 3290454"/>
              <a:gd name="connsiteX1003" fmla="*/ 1446068 w 4528704"/>
              <a:gd name="connsiteY1003" fmla="*/ 2398568 h 3290454"/>
              <a:gd name="connsiteX1004" fmla="*/ 1524000 w 4528704"/>
              <a:gd name="connsiteY1004" fmla="*/ 2433205 h 3290454"/>
              <a:gd name="connsiteX1005" fmla="*/ 1627909 w 4528704"/>
              <a:gd name="connsiteY1005" fmla="*/ 2485159 h 3290454"/>
              <a:gd name="connsiteX1006" fmla="*/ 1662546 w 4528704"/>
              <a:gd name="connsiteY1006" fmla="*/ 2493818 h 3290454"/>
              <a:gd name="connsiteX1007" fmla="*/ 1714500 w 4528704"/>
              <a:gd name="connsiteY1007" fmla="*/ 2606386 h 3290454"/>
              <a:gd name="connsiteX1008" fmla="*/ 1679864 w 4528704"/>
              <a:gd name="connsiteY1008" fmla="*/ 2701636 h 3290454"/>
              <a:gd name="connsiteX1009" fmla="*/ 1653887 w 4528704"/>
              <a:gd name="connsiteY1009" fmla="*/ 2770909 h 3290454"/>
              <a:gd name="connsiteX1010" fmla="*/ 1601932 w 4528704"/>
              <a:gd name="connsiteY1010" fmla="*/ 2805546 h 3290454"/>
              <a:gd name="connsiteX1011" fmla="*/ 1558637 w 4528704"/>
              <a:gd name="connsiteY1011" fmla="*/ 2883477 h 3290454"/>
              <a:gd name="connsiteX1012" fmla="*/ 1532659 w 4528704"/>
              <a:gd name="connsiteY1012" fmla="*/ 2866159 h 3290454"/>
              <a:gd name="connsiteX1013" fmla="*/ 1446068 w 4528704"/>
              <a:gd name="connsiteY1013" fmla="*/ 2978727 h 3290454"/>
              <a:gd name="connsiteX1014" fmla="*/ 1428750 w 4528704"/>
              <a:gd name="connsiteY1014" fmla="*/ 2961409 h 3290454"/>
              <a:gd name="connsiteX1015" fmla="*/ 1324841 w 4528704"/>
              <a:gd name="connsiteY1015" fmla="*/ 3056659 h 3290454"/>
              <a:gd name="connsiteX1016" fmla="*/ 1307523 w 4528704"/>
              <a:gd name="connsiteY1016" fmla="*/ 3039341 h 3290454"/>
              <a:gd name="connsiteX1017" fmla="*/ 1203614 w 4528704"/>
              <a:gd name="connsiteY1017" fmla="*/ 3134591 h 3290454"/>
              <a:gd name="connsiteX1018" fmla="*/ 1177637 w 4528704"/>
              <a:gd name="connsiteY1018" fmla="*/ 3117273 h 3290454"/>
              <a:gd name="connsiteX1019" fmla="*/ 1039091 w 4528704"/>
              <a:gd name="connsiteY1019" fmla="*/ 3203864 h 3290454"/>
              <a:gd name="connsiteX1020" fmla="*/ 943841 w 4528704"/>
              <a:gd name="connsiteY1020" fmla="*/ 3290455 h 3290454"/>
              <a:gd name="connsiteX1021" fmla="*/ 926523 w 4528704"/>
              <a:gd name="connsiteY1021" fmla="*/ 3264477 h 3290454"/>
              <a:gd name="connsiteX1022" fmla="*/ 857250 w 4528704"/>
              <a:gd name="connsiteY1022" fmla="*/ 3281796 h 3290454"/>
              <a:gd name="connsiteX1023" fmla="*/ 900546 w 4528704"/>
              <a:gd name="connsiteY1023" fmla="*/ 3221182 h 3290454"/>
              <a:gd name="connsiteX1024" fmla="*/ 935182 w 4528704"/>
              <a:gd name="connsiteY1024" fmla="*/ 3186546 h 3290454"/>
              <a:gd name="connsiteX1025" fmla="*/ 969818 w 4528704"/>
              <a:gd name="connsiteY1025" fmla="*/ 3186546 h 3290454"/>
              <a:gd name="connsiteX1026" fmla="*/ 1030432 w 4528704"/>
              <a:gd name="connsiteY1026" fmla="*/ 3134591 h 3290454"/>
              <a:gd name="connsiteX1027" fmla="*/ 476250 w 4528704"/>
              <a:gd name="connsiteY1027" fmla="*/ 3125932 h 3290454"/>
              <a:gd name="connsiteX1028" fmla="*/ 381000 w 4528704"/>
              <a:gd name="connsiteY1028" fmla="*/ 3177886 h 3290454"/>
              <a:gd name="connsiteX1029" fmla="*/ 571500 w 4528704"/>
              <a:gd name="connsiteY1029" fmla="*/ 3073977 h 3290454"/>
              <a:gd name="connsiteX1030" fmla="*/ 1091046 w 4528704"/>
              <a:gd name="connsiteY1030" fmla="*/ 2710296 h 3290454"/>
              <a:gd name="connsiteX1031" fmla="*/ 1082387 w 4528704"/>
              <a:gd name="connsiteY1031" fmla="*/ 2649682 h 3290454"/>
              <a:gd name="connsiteX1032" fmla="*/ 744682 w 4528704"/>
              <a:gd name="connsiteY1032" fmla="*/ 2831523 h 3290454"/>
              <a:gd name="connsiteX1033" fmla="*/ 77932 w 4528704"/>
              <a:gd name="connsiteY1033" fmla="*/ 3177886 h 3290454"/>
              <a:gd name="connsiteX1034" fmla="*/ 51955 w 4528704"/>
              <a:gd name="connsiteY1034" fmla="*/ 3203864 h 3290454"/>
              <a:gd name="connsiteX1035" fmla="*/ 242455 w 4528704"/>
              <a:gd name="connsiteY1035" fmla="*/ 3022023 h 3290454"/>
              <a:gd name="connsiteX1036" fmla="*/ 225136 w 4528704"/>
              <a:gd name="connsiteY1036" fmla="*/ 3004705 h 3290454"/>
              <a:gd name="connsiteX1037" fmla="*/ 242455 w 4528704"/>
              <a:gd name="connsiteY1037" fmla="*/ 3022023 h 3290454"/>
              <a:gd name="connsiteX1038" fmla="*/ 372341 w 4528704"/>
              <a:gd name="connsiteY1038" fmla="*/ 2952750 h 3290454"/>
              <a:gd name="connsiteX1039" fmla="*/ 1082387 w 4528704"/>
              <a:gd name="connsiteY1039" fmla="*/ 2580409 h 3290454"/>
              <a:gd name="connsiteX1040" fmla="*/ 1047750 w 4528704"/>
              <a:gd name="connsiteY1040" fmla="*/ 2502477 h 3290454"/>
              <a:gd name="connsiteX1041" fmla="*/ 1030432 w 4528704"/>
              <a:gd name="connsiteY1041" fmla="*/ 2493818 h 3290454"/>
              <a:gd name="connsiteX1042" fmla="*/ 1056409 w 4528704"/>
              <a:gd name="connsiteY1042" fmla="*/ 2571750 h 3290454"/>
              <a:gd name="connsiteX1043" fmla="*/ 805296 w 4528704"/>
              <a:gd name="connsiteY1043" fmla="*/ 2762250 h 3290454"/>
              <a:gd name="connsiteX1044" fmla="*/ 372341 w 4528704"/>
              <a:gd name="connsiteY1044" fmla="*/ 2909455 h 3290454"/>
              <a:gd name="connsiteX1045" fmla="*/ 69273 w 4528704"/>
              <a:gd name="connsiteY1045" fmla="*/ 3099955 h 3290454"/>
              <a:gd name="connsiteX1046" fmla="*/ 0 w 4528704"/>
              <a:gd name="connsiteY1046" fmla="*/ 3169227 h 3290454"/>
              <a:gd name="connsiteX1047" fmla="*/ 614796 w 4528704"/>
              <a:gd name="connsiteY1047" fmla="*/ 2822864 h 3290454"/>
              <a:gd name="connsiteX1048" fmla="*/ 1013114 w 4528704"/>
              <a:gd name="connsiteY1048" fmla="*/ 2649682 h 3290454"/>
              <a:gd name="connsiteX1049" fmla="*/ 848591 w 4528704"/>
              <a:gd name="connsiteY1049" fmla="*/ 2459182 h 3290454"/>
              <a:gd name="connsiteX1050" fmla="*/ 848591 w 4528704"/>
              <a:gd name="connsiteY1050" fmla="*/ 2242705 h 3290454"/>
              <a:gd name="connsiteX1051" fmla="*/ 874568 w 4528704"/>
              <a:gd name="connsiteY1051" fmla="*/ 2173432 h 3290454"/>
              <a:gd name="connsiteX1052" fmla="*/ 935182 w 4528704"/>
              <a:gd name="connsiteY1052" fmla="*/ 2112818 h 3290454"/>
              <a:gd name="connsiteX1053" fmla="*/ 1298864 w 4528704"/>
              <a:gd name="connsiteY1053" fmla="*/ 1905000 h 3290454"/>
              <a:gd name="connsiteX1054" fmla="*/ 1298864 w 4528704"/>
              <a:gd name="connsiteY1054" fmla="*/ 1645227 h 3290454"/>
              <a:gd name="connsiteX1055" fmla="*/ 1324841 w 4528704"/>
              <a:gd name="connsiteY1055" fmla="*/ 1636568 h 3290454"/>
              <a:gd name="connsiteX1056" fmla="*/ 1342159 w 4528704"/>
              <a:gd name="connsiteY1056" fmla="*/ 1662546 h 3290454"/>
              <a:gd name="connsiteX1057" fmla="*/ 1385455 w 4528704"/>
              <a:gd name="connsiteY1057" fmla="*/ 1627909 h 3290454"/>
              <a:gd name="connsiteX1058" fmla="*/ 1420091 w 4528704"/>
              <a:gd name="connsiteY1058" fmla="*/ 1645227 h 3290454"/>
              <a:gd name="connsiteX1059" fmla="*/ 1480705 w 4528704"/>
              <a:gd name="connsiteY1059" fmla="*/ 1610591 h 3290454"/>
              <a:gd name="connsiteX1060" fmla="*/ 1489364 w 4528704"/>
              <a:gd name="connsiteY1060" fmla="*/ 1636568 h 3290454"/>
              <a:gd name="connsiteX1061" fmla="*/ 1524000 w 4528704"/>
              <a:gd name="connsiteY1061" fmla="*/ 1601932 h 3290454"/>
              <a:gd name="connsiteX1062" fmla="*/ 1549977 w 4528704"/>
              <a:gd name="connsiteY1062" fmla="*/ 1601932 h 3290454"/>
              <a:gd name="connsiteX1063" fmla="*/ 1558637 w 4528704"/>
              <a:gd name="connsiteY1063" fmla="*/ 1627909 h 3290454"/>
              <a:gd name="connsiteX1064" fmla="*/ 1619250 w 4528704"/>
              <a:gd name="connsiteY1064" fmla="*/ 1593273 h 3290454"/>
              <a:gd name="connsiteX1065" fmla="*/ 1688523 w 4528704"/>
              <a:gd name="connsiteY1065" fmla="*/ 1627909 h 3290454"/>
              <a:gd name="connsiteX1066" fmla="*/ 1697182 w 4528704"/>
              <a:gd name="connsiteY1066" fmla="*/ 1610591 h 3290454"/>
              <a:gd name="connsiteX1067" fmla="*/ 1731818 w 4528704"/>
              <a:gd name="connsiteY1067" fmla="*/ 1610591 h 3290454"/>
              <a:gd name="connsiteX1068" fmla="*/ 1757796 w 4528704"/>
              <a:gd name="connsiteY1068" fmla="*/ 1645227 h 3290454"/>
              <a:gd name="connsiteX1069" fmla="*/ 1775114 w 4528704"/>
              <a:gd name="connsiteY1069" fmla="*/ 1627909 h 3290454"/>
              <a:gd name="connsiteX1070" fmla="*/ 1835727 w 4528704"/>
              <a:gd name="connsiteY1070" fmla="*/ 1662546 h 3290454"/>
              <a:gd name="connsiteX1071" fmla="*/ 1844387 w 4528704"/>
              <a:gd name="connsiteY1071" fmla="*/ 1645227 h 3290454"/>
              <a:gd name="connsiteX1072" fmla="*/ 1879023 w 4528704"/>
              <a:gd name="connsiteY1072" fmla="*/ 1653886 h 3290454"/>
              <a:gd name="connsiteX1073" fmla="*/ 1896341 w 4528704"/>
              <a:gd name="connsiteY1073" fmla="*/ 1844386 h 3290454"/>
              <a:gd name="connsiteX1074" fmla="*/ 1913659 w 4528704"/>
              <a:gd name="connsiteY1074" fmla="*/ 1827068 h 3290454"/>
              <a:gd name="connsiteX1075" fmla="*/ 1948296 w 4528704"/>
              <a:gd name="connsiteY1075" fmla="*/ 1853046 h 3290454"/>
              <a:gd name="connsiteX1076" fmla="*/ 1974273 w 4528704"/>
              <a:gd name="connsiteY1076" fmla="*/ 1835727 h 3290454"/>
              <a:gd name="connsiteX1077" fmla="*/ 2000250 w 4528704"/>
              <a:gd name="connsiteY1077" fmla="*/ 1844386 h 3290454"/>
              <a:gd name="connsiteX1078" fmla="*/ 2043546 w 4528704"/>
              <a:gd name="connsiteY1078" fmla="*/ 1844386 h 3290454"/>
              <a:gd name="connsiteX1079" fmla="*/ 2060864 w 4528704"/>
              <a:gd name="connsiteY1079" fmla="*/ 1861705 h 3290454"/>
              <a:gd name="connsiteX1080" fmla="*/ 2372591 w 4528704"/>
              <a:gd name="connsiteY1080" fmla="*/ 1991591 h 3290454"/>
              <a:gd name="connsiteX1081" fmla="*/ 2389909 w 4528704"/>
              <a:gd name="connsiteY1081" fmla="*/ 1991591 h 3290454"/>
              <a:gd name="connsiteX1082" fmla="*/ 2502478 w 4528704"/>
              <a:gd name="connsiteY1082" fmla="*/ 2095500 h 3290454"/>
              <a:gd name="connsiteX1083" fmla="*/ 2632364 w 4528704"/>
              <a:gd name="connsiteY1083" fmla="*/ 2190750 h 3290454"/>
              <a:gd name="connsiteX1084" fmla="*/ 2779568 w 4528704"/>
              <a:gd name="connsiteY1084" fmla="*/ 2277341 h 3290454"/>
              <a:gd name="connsiteX1085" fmla="*/ 2848841 w 4528704"/>
              <a:gd name="connsiteY1085" fmla="*/ 2286000 h 3290454"/>
              <a:gd name="connsiteX1086" fmla="*/ 2935432 w 4528704"/>
              <a:gd name="connsiteY1086" fmla="*/ 2329296 h 3290454"/>
              <a:gd name="connsiteX1087" fmla="*/ 2961409 w 4528704"/>
              <a:gd name="connsiteY1087" fmla="*/ 2311977 h 3290454"/>
              <a:gd name="connsiteX1088" fmla="*/ 2909455 w 4528704"/>
              <a:gd name="connsiteY1088" fmla="*/ 2112818 h 3290454"/>
              <a:gd name="connsiteX1089" fmla="*/ 2900796 w 4528704"/>
              <a:gd name="connsiteY1089" fmla="*/ 2147455 h 3290454"/>
              <a:gd name="connsiteX1090" fmla="*/ 2857500 w 4528704"/>
              <a:gd name="connsiteY1090" fmla="*/ 2164773 h 3290454"/>
              <a:gd name="connsiteX1091" fmla="*/ 2900796 w 4528704"/>
              <a:gd name="connsiteY1091" fmla="*/ 2190750 h 3290454"/>
              <a:gd name="connsiteX1092" fmla="*/ 2883478 w 4528704"/>
              <a:gd name="connsiteY1092" fmla="*/ 2173432 h 3290454"/>
              <a:gd name="connsiteX1093" fmla="*/ 2883478 w 4528704"/>
              <a:gd name="connsiteY1093" fmla="*/ 2216727 h 3290454"/>
              <a:gd name="connsiteX1094" fmla="*/ 2874819 w 4528704"/>
              <a:gd name="connsiteY1094" fmla="*/ 2242705 h 3290454"/>
              <a:gd name="connsiteX1095" fmla="*/ 2909455 w 4528704"/>
              <a:gd name="connsiteY1095" fmla="*/ 2242705 h 3290454"/>
              <a:gd name="connsiteX1096" fmla="*/ 2909455 w 4528704"/>
              <a:gd name="connsiteY1096" fmla="*/ 2286000 h 3290454"/>
              <a:gd name="connsiteX1097" fmla="*/ 2866159 w 4528704"/>
              <a:gd name="connsiteY1097" fmla="*/ 2251364 h 3290454"/>
              <a:gd name="connsiteX1098" fmla="*/ 2857500 w 4528704"/>
              <a:gd name="connsiteY1098" fmla="*/ 2268682 h 3290454"/>
              <a:gd name="connsiteX1099" fmla="*/ 2788228 w 4528704"/>
              <a:gd name="connsiteY1099" fmla="*/ 2225386 h 3290454"/>
              <a:gd name="connsiteX1100" fmla="*/ 2822864 w 4528704"/>
              <a:gd name="connsiteY1100" fmla="*/ 2164773 h 3290454"/>
              <a:gd name="connsiteX1101" fmla="*/ 2848841 w 4528704"/>
              <a:gd name="connsiteY1101" fmla="*/ 2164773 h 3290454"/>
              <a:gd name="connsiteX1102" fmla="*/ 2831523 w 4528704"/>
              <a:gd name="connsiteY1102" fmla="*/ 2130136 h 3290454"/>
              <a:gd name="connsiteX1103" fmla="*/ 2788228 w 4528704"/>
              <a:gd name="connsiteY1103" fmla="*/ 2190750 h 3290454"/>
              <a:gd name="connsiteX1104" fmla="*/ 2770909 w 4528704"/>
              <a:gd name="connsiteY1104" fmla="*/ 2156114 h 3290454"/>
              <a:gd name="connsiteX1105" fmla="*/ 2727614 w 4528704"/>
              <a:gd name="connsiteY1105" fmla="*/ 2190750 h 3290454"/>
              <a:gd name="connsiteX1106" fmla="*/ 2796887 w 4528704"/>
              <a:gd name="connsiteY1106" fmla="*/ 2095500 h 3290454"/>
              <a:gd name="connsiteX1107" fmla="*/ 2805546 w 4528704"/>
              <a:gd name="connsiteY1107" fmla="*/ 2112818 h 3290454"/>
              <a:gd name="connsiteX1108" fmla="*/ 2840182 w 4528704"/>
              <a:gd name="connsiteY1108" fmla="*/ 2060864 h 3290454"/>
              <a:gd name="connsiteX1109" fmla="*/ 2848841 w 4528704"/>
              <a:gd name="connsiteY1109" fmla="*/ 2086841 h 3290454"/>
              <a:gd name="connsiteX1110" fmla="*/ 2874819 w 4528704"/>
              <a:gd name="connsiteY1110" fmla="*/ 2086841 h 3290454"/>
              <a:gd name="connsiteX1111" fmla="*/ 2900796 w 4528704"/>
              <a:gd name="connsiteY1111" fmla="*/ 2121477 h 3290454"/>
              <a:gd name="connsiteX1112" fmla="*/ 3160569 w 4528704"/>
              <a:gd name="connsiteY1112" fmla="*/ 1809750 h 3290454"/>
              <a:gd name="connsiteX1113" fmla="*/ 3160569 w 4528704"/>
              <a:gd name="connsiteY1113" fmla="*/ 1610591 h 3290454"/>
              <a:gd name="connsiteX1114" fmla="*/ 3290455 w 4528704"/>
              <a:gd name="connsiteY1114" fmla="*/ 1584614 h 3290454"/>
              <a:gd name="connsiteX1115" fmla="*/ 3307773 w 4528704"/>
              <a:gd name="connsiteY1115" fmla="*/ 1601932 h 3290454"/>
              <a:gd name="connsiteX1116" fmla="*/ 3342409 w 4528704"/>
              <a:gd name="connsiteY1116" fmla="*/ 1575955 h 3290454"/>
              <a:gd name="connsiteX1117" fmla="*/ 3359728 w 4528704"/>
              <a:gd name="connsiteY1117" fmla="*/ 1601932 h 3290454"/>
              <a:gd name="connsiteX1118" fmla="*/ 3420341 w 4528704"/>
              <a:gd name="connsiteY1118" fmla="*/ 1567296 h 3290454"/>
              <a:gd name="connsiteX1119" fmla="*/ 3463637 w 4528704"/>
              <a:gd name="connsiteY1119" fmla="*/ 1575955 h 3290454"/>
              <a:gd name="connsiteX1120" fmla="*/ 3939887 w 4528704"/>
              <a:gd name="connsiteY1120" fmla="*/ 1506682 h 3290454"/>
              <a:gd name="connsiteX1121" fmla="*/ 3905250 w 4528704"/>
              <a:gd name="connsiteY1121" fmla="*/ 1532659 h 3290454"/>
              <a:gd name="connsiteX1122" fmla="*/ 3879273 w 4528704"/>
              <a:gd name="connsiteY1122" fmla="*/ 1532659 h 3290454"/>
              <a:gd name="connsiteX1123" fmla="*/ 3913909 w 4528704"/>
              <a:gd name="connsiteY1123" fmla="*/ 1506682 h 3290454"/>
              <a:gd name="connsiteX1124" fmla="*/ 3939887 w 4528704"/>
              <a:gd name="connsiteY1124" fmla="*/ 1506682 h 3290454"/>
              <a:gd name="connsiteX1125" fmla="*/ 3974523 w 4528704"/>
              <a:gd name="connsiteY1125" fmla="*/ 1524000 h 3290454"/>
              <a:gd name="connsiteX1126" fmla="*/ 4000500 w 4528704"/>
              <a:gd name="connsiteY1126" fmla="*/ 1498023 h 3290454"/>
              <a:gd name="connsiteX1127" fmla="*/ 3974523 w 4528704"/>
              <a:gd name="connsiteY1127" fmla="*/ 1524000 h 3290454"/>
              <a:gd name="connsiteX1128" fmla="*/ 3437659 w 4528704"/>
              <a:gd name="connsiteY1128" fmla="*/ 1489364 h 3290454"/>
              <a:gd name="connsiteX1129" fmla="*/ 3896591 w 4528704"/>
              <a:gd name="connsiteY1129" fmla="*/ 1489364 h 3290454"/>
              <a:gd name="connsiteX1130" fmla="*/ 3861955 w 4528704"/>
              <a:gd name="connsiteY1130" fmla="*/ 1515341 h 3290454"/>
              <a:gd name="connsiteX1131" fmla="*/ 3299114 w 4528704"/>
              <a:gd name="connsiteY1131" fmla="*/ 1515341 h 3290454"/>
              <a:gd name="connsiteX1132" fmla="*/ 3411682 w 4528704"/>
              <a:gd name="connsiteY1132" fmla="*/ 1472046 h 3290454"/>
              <a:gd name="connsiteX1133" fmla="*/ 3437659 w 4528704"/>
              <a:gd name="connsiteY1133" fmla="*/ 1489364 h 3290454"/>
              <a:gd name="connsiteX1134" fmla="*/ 4069773 w 4528704"/>
              <a:gd name="connsiteY1134" fmla="*/ 1428750 h 3290454"/>
              <a:gd name="connsiteX1135" fmla="*/ 4035137 w 4528704"/>
              <a:gd name="connsiteY1135" fmla="*/ 1454727 h 3290454"/>
              <a:gd name="connsiteX1136" fmla="*/ 4009159 w 4528704"/>
              <a:gd name="connsiteY1136" fmla="*/ 1454727 h 3290454"/>
              <a:gd name="connsiteX1137" fmla="*/ 4043796 w 4528704"/>
              <a:gd name="connsiteY1137" fmla="*/ 1428750 h 3290454"/>
              <a:gd name="connsiteX1138" fmla="*/ 4069773 w 4528704"/>
              <a:gd name="connsiteY1138" fmla="*/ 1428750 h 3290454"/>
              <a:gd name="connsiteX1139" fmla="*/ 4104409 w 4528704"/>
              <a:gd name="connsiteY1139" fmla="*/ 1437409 h 3290454"/>
              <a:gd name="connsiteX1140" fmla="*/ 4121728 w 4528704"/>
              <a:gd name="connsiteY1140" fmla="*/ 1428750 h 3290454"/>
              <a:gd name="connsiteX1141" fmla="*/ 4104409 w 4528704"/>
              <a:gd name="connsiteY1141" fmla="*/ 1437409 h 3290454"/>
              <a:gd name="connsiteX1142" fmla="*/ 3610841 w 4528704"/>
              <a:gd name="connsiteY1142" fmla="*/ 1420091 h 3290454"/>
              <a:gd name="connsiteX1143" fmla="*/ 4000500 w 4528704"/>
              <a:gd name="connsiteY1143" fmla="*/ 1428750 h 3290454"/>
              <a:gd name="connsiteX1144" fmla="*/ 3922569 w 4528704"/>
              <a:gd name="connsiteY1144" fmla="*/ 1454727 h 3290454"/>
              <a:gd name="connsiteX1145" fmla="*/ 3454978 w 4528704"/>
              <a:gd name="connsiteY1145" fmla="*/ 1454727 h 3290454"/>
              <a:gd name="connsiteX1146" fmla="*/ 3584864 w 4528704"/>
              <a:gd name="connsiteY1146" fmla="*/ 1411432 h 3290454"/>
              <a:gd name="connsiteX1147" fmla="*/ 3610841 w 4528704"/>
              <a:gd name="connsiteY1147" fmla="*/ 1420091 h 3290454"/>
              <a:gd name="connsiteX1148" fmla="*/ 4182341 w 4528704"/>
              <a:gd name="connsiteY1148" fmla="*/ 1350818 h 3290454"/>
              <a:gd name="connsiteX1149" fmla="*/ 4130387 w 4528704"/>
              <a:gd name="connsiteY1149" fmla="*/ 1376796 h 3290454"/>
              <a:gd name="connsiteX1150" fmla="*/ 4156364 w 4528704"/>
              <a:gd name="connsiteY1150" fmla="*/ 1350818 h 3290454"/>
              <a:gd name="connsiteX1151" fmla="*/ 4182341 w 4528704"/>
              <a:gd name="connsiteY1151" fmla="*/ 1350818 h 3290454"/>
              <a:gd name="connsiteX1152" fmla="*/ 4043796 w 4528704"/>
              <a:gd name="connsiteY1152" fmla="*/ 1359477 h 3290454"/>
              <a:gd name="connsiteX1153" fmla="*/ 4017819 w 4528704"/>
              <a:gd name="connsiteY1153" fmla="*/ 1394114 h 3290454"/>
              <a:gd name="connsiteX1154" fmla="*/ 3619500 w 4528704"/>
              <a:gd name="connsiteY1154" fmla="*/ 1394114 h 3290454"/>
              <a:gd name="connsiteX1155" fmla="*/ 3706091 w 4528704"/>
              <a:gd name="connsiteY1155" fmla="*/ 1350818 h 3290454"/>
              <a:gd name="connsiteX1156" fmla="*/ 4043796 w 4528704"/>
              <a:gd name="connsiteY1156" fmla="*/ 1359477 h 3290454"/>
              <a:gd name="connsiteX1157" fmla="*/ 4242955 w 4528704"/>
              <a:gd name="connsiteY1157" fmla="*/ 1342159 h 3290454"/>
              <a:gd name="connsiteX1158" fmla="*/ 4216978 w 4528704"/>
              <a:gd name="connsiteY1158" fmla="*/ 1350818 h 3290454"/>
              <a:gd name="connsiteX1159" fmla="*/ 4225637 w 4528704"/>
              <a:gd name="connsiteY1159" fmla="*/ 1333500 h 3290454"/>
              <a:gd name="connsiteX1160" fmla="*/ 4242955 w 4528704"/>
              <a:gd name="connsiteY1160" fmla="*/ 1342159 h 3290454"/>
              <a:gd name="connsiteX1161" fmla="*/ 4121728 w 4528704"/>
              <a:gd name="connsiteY1161" fmla="*/ 1290205 h 3290454"/>
              <a:gd name="connsiteX1162" fmla="*/ 4139046 w 4528704"/>
              <a:gd name="connsiteY1162" fmla="*/ 1316182 h 3290454"/>
              <a:gd name="connsiteX1163" fmla="*/ 4104409 w 4528704"/>
              <a:gd name="connsiteY1163" fmla="*/ 1333500 h 3290454"/>
              <a:gd name="connsiteX1164" fmla="*/ 3732069 w 4528704"/>
              <a:gd name="connsiteY1164" fmla="*/ 1333500 h 3290454"/>
              <a:gd name="connsiteX1165" fmla="*/ 3801341 w 4528704"/>
              <a:gd name="connsiteY1165" fmla="*/ 1290205 h 3290454"/>
              <a:gd name="connsiteX1166" fmla="*/ 4121728 w 4528704"/>
              <a:gd name="connsiteY1166" fmla="*/ 1290205 h 3290454"/>
              <a:gd name="connsiteX1167" fmla="*/ 4242955 w 4528704"/>
              <a:gd name="connsiteY1167" fmla="*/ 1290205 h 3290454"/>
              <a:gd name="connsiteX1168" fmla="*/ 4286251 w 4528704"/>
              <a:gd name="connsiteY1168" fmla="*/ 1255568 h 3290454"/>
              <a:gd name="connsiteX1169" fmla="*/ 4242955 w 4528704"/>
              <a:gd name="connsiteY1169" fmla="*/ 1290205 h 3290454"/>
              <a:gd name="connsiteX1170" fmla="*/ 4329546 w 4528704"/>
              <a:gd name="connsiteY1170" fmla="*/ 1264227 h 3290454"/>
              <a:gd name="connsiteX1171" fmla="*/ 4346864 w 4528704"/>
              <a:gd name="connsiteY1171" fmla="*/ 1255568 h 3290454"/>
              <a:gd name="connsiteX1172" fmla="*/ 4329546 w 4528704"/>
              <a:gd name="connsiteY1172" fmla="*/ 1264227 h 3290454"/>
              <a:gd name="connsiteX1173" fmla="*/ 4191000 w 4528704"/>
              <a:gd name="connsiteY1173" fmla="*/ 1229591 h 3290454"/>
              <a:gd name="connsiteX1174" fmla="*/ 4208319 w 4528704"/>
              <a:gd name="connsiteY1174" fmla="*/ 1246909 h 3290454"/>
              <a:gd name="connsiteX1175" fmla="*/ 4182341 w 4528704"/>
              <a:gd name="connsiteY1175" fmla="*/ 1264227 h 3290454"/>
              <a:gd name="connsiteX1176" fmla="*/ 3810000 w 4528704"/>
              <a:gd name="connsiteY1176" fmla="*/ 1264227 h 3290454"/>
              <a:gd name="connsiteX1177" fmla="*/ 3835978 w 4528704"/>
              <a:gd name="connsiteY1177" fmla="*/ 1229591 h 3290454"/>
              <a:gd name="connsiteX1178" fmla="*/ 4191000 w 4528704"/>
              <a:gd name="connsiteY1178" fmla="*/ 1229591 h 3290454"/>
              <a:gd name="connsiteX1179" fmla="*/ 4355523 w 4528704"/>
              <a:gd name="connsiteY1179" fmla="*/ 1194955 h 3290454"/>
              <a:gd name="connsiteX1180" fmla="*/ 4390160 w 4528704"/>
              <a:gd name="connsiteY1180" fmla="*/ 1168977 h 3290454"/>
              <a:gd name="connsiteX1181" fmla="*/ 4355523 w 4528704"/>
              <a:gd name="connsiteY1181" fmla="*/ 1194955 h 3290454"/>
              <a:gd name="connsiteX1182" fmla="*/ 4442114 w 4528704"/>
              <a:gd name="connsiteY1182" fmla="*/ 1099705 h 3290454"/>
              <a:gd name="connsiteX1183" fmla="*/ 4424796 w 4528704"/>
              <a:gd name="connsiteY1183" fmla="*/ 1091046 h 3290454"/>
              <a:gd name="connsiteX1184" fmla="*/ 4450773 w 4528704"/>
              <a:gd name="connsiteY1184" fmla="*/ 1065068 h 3290454"/>
              <a:gd name="connsiteX1185" fmla="*/ 4442114 w 4528704"/>
              <a:gd name="connsiteY1185" fmla="*/ 1099705 h 3290454"/>
              <a:gd name="connsiteX1186" fmla="*/ 4372841 w 4528704"/>
              <a:gd name="connsiteY1186" fmla="*/ 1108364 h 3290454"/>
              <a:gd name="connsiteX1187" fmla="*/ 4346864 w 4528704"/>
              <a:gd name="connsiteY1187" fmla="*/ 1056409 h 3290454"/>
              <a:gd name="connsiteX1188" fmla="*/ 4372841 w 4528704"/>
              <a:gd name="connsiteY1188" fmla="*/ 1108364 h 3290454"/>
              <a:gd name="connsiteX1189" fmla="*/ 4338205 w 4528704"/>
              <a:gd name="connsiteY1189" fmla="*/ 1047750 h 3290454"/>
              <a:gd name="connsiteX1190" fmla="*/ 4312228 w 4528704"/>
              <a:gd name="connsiteY1190" fmla="*/ 1030432 h 3290454"/>
              <a:gd name="connsiteX1191" fmla="*/ 4338205 w 4528704"/>
              <a:gd name="connsiteY1191" fmla="*/ 1047750 h 3290454"/>
              <a:gd name="connsiteX1192" fmla="*/ 3454978 w 4528704"/>
              <a:gd name="connsiteY1192" fmla="*/ 1065068 h 3290454"/>
              <a:gd name="connsiteX1193" fmla="*/ 3506932 w 4528704"/>
              <a:gd name="connsiteY1193" fmla="*/ 1004455 h 3290454"/>
              <a:gd name="connsiteX1194" fmla="*/ 3454978 w 4528704"/>
              <a:gd name="connsiteY1194" fmla="*/ 1065068 h 3290454"/>
              <a:gd name="connsiteX1195" fmla="*/ 4459432 w 4528704"/>
              <a:gd name="connsiteY1195" fmla="*/ 1004455 h 3290454"/>
              <a:gd name="connsiteX1196" fmla="*/ 4459432 w 4528704"/>
              <a:gd name="connsiteY1196" fmla="*/ 969818 h 3290454"/>
              <a:gd name="connsiteX1197" fmla="*/ 4459432 w 4528704"/>
              <a:gd name="connsiteY1197" fmla="*/ 1004455 h 3290454"/>
              <a:gd name="connsiteX1198" fmla="*/ 4191000 w 4528704"/>
              <a:gd name="connsiteY1198" fmla="*/ 969818 h 3290454"/>
              <a:gd name="connsiteX1199" fmla="*/ 4156364 w 4528704"/>
              <a:gd name="connsiteY1199" fmla="*/ 961159 h 3290454"/>
              <a:gd name="connsiteX1200" fmla="*/ 4191000 w 4528704"/>
              <a:gd name="connsiteY1200" fmla="*/ 969818 h 3290454"/>
              <a:gd name="connsiteX1201" fmla="*/ 4147705 w 4528704"/>
              <a:gd name="connsiteY1201" fmla="*/ 952500 h 3290454"/>
              <a:gd name="connsiteX1202" fmla="*/ 4113069 w 4528704"/>
              <a:gd name="connsiteY1202" fmla="*/ 943841 h 3290454"/>
              <a:gd name="connsiteX1203" fmla="*/ 4147705 w 4528704"/>
              <a:gd name="connsiteY1203" fmla="*/ 952500 h 3290454"/>
              <a:gd name="connsiteX1204" fmla="*/ 3974523 w 4528704"/>
              <a:gd name="connsiteY1204" fmla="*/ 943841 h 3290454"/>
              <a:gd name="connsiteX1205" fmla="*/ 4043796 w 4528704"/>
              <a:gd name="connsiteY1205" fmla="*/ 969818 h 3290454"/>
              <a:gd name="connsiteX1206" fmla="*/ 3905250 w 4528704"/>
              <a:gd name="connsiteY1206" fmla="*/ 978477 h 3290454"/>
              <a:gd name="connsiteX1207" fmla="*/ 3896591 w 4528704"/>
              <a:gd name="connsiteY1207" fmla="*/ 995795 h 3290454"/>
              <a:gd name="connsiteX1208" fmla="*/ 4043796 w 4528704"/>
              <a:gd name="connsiteY1208" fmla="*/ 995795 h 3290454"/>
              <a:gd name="connsiteX1209" fmla="*/ 4078432 w 4528704"/>
              <a:gd name="connsiteY1209" fmla="*/ 1013114 h 3290454"/>
              <a:gd name="connsiteX1210" fmla="*/ 4095750 w 4528704"/>
              <a:gd name="connsiteY1210" fmla="*/ 995795 h 3290454"/>
              <a:gd name="connsiteX1211" fmla="*/ 4121728 w 4528704"/>
              <a:gd name="connsiteY1211" fmla="*/ 1004455 h 3290454"/>
              <a:gd name="connsiteX1212" fmla="*/ 4113069 w 4528704"/>
              <a:gd name="connsiteY1212" fmla="*/ 1021773 h 3290454"/>
              <a:gd name="connsiteX1213" fmla="*/ 4199660 w 4528704"/>
              <a:gd name="connsiteY1213" fmla="*/ 1047750 h 3290454"/>
              <a:gd name="connsiteX1214" fmla="*/ 4191000 w 4528704"/>
              <a:gd name="connsiteY1214" fmla="*/ 1065068 h 3290454"/>
              <a:gd name="connsiteX1215" fmla="*/ 4242955 w 4528704"/>
              <a:gd name="connsiteY1215" fmla="*/ 1091046 h 3290454"/>
              <a:gd name="connsiteX1216" fmla="*/ 4251614 w 4528704"/>
              <a:gd name="connsiteY1216" fmla="*/ 1108364 h 3290454"/>
              <a:gd name="connsiteX1217" fmla="*/ 4225637 w 4528704"/>
              <a:gd name="connsiteY1217" fmla="*/ 1143000 h 3290454"/>
              <a:gd name="connsiteX1218" fmla="*/ 3896591 w 4528704"/>
              <a:gd name="connsiteY1218" fmla="*/ 1151659 h 3290454"/>
              <a:gd name="connsiteX1219" fmla="*/ 3896591 w 4528704"/>
              <a:gd name="connsiteY1219" fmla="*/ 1168977 h 3290454"/>
              <a:gd name="connsiteX1220" fmla="*/ 4251614 w 4528704"/>
              <a:gd name="connsiteY1220" fmla="*/ 1168977 h 3290454"/>
              <a:gd name="connsiteX1221" fmla="*/ 4225637 w 4528704"/>
              <a:gd name="connsiteY1221" fmla="*/ 1203614 h 3290454"/>
              <a:gd name="connsiteX1222" fmla="*/ 3853296 w 4528704"/>
              <a:gd name="connsiteY1222" fmla="*/ 1203614 h 3290454"/>
              <a:gd name="connsiteX1223" fmla="*/ 3870614 w 4528704"/>
              <a:gd name="connsiteY1223" fmla="*/ 1108364 h 3290454"/>
              <a:gd name="connsiteX1224" fmla="*/ 4087091 w 4528704"/>
              <a:gd name="connsiteY1224" fmla="*/ 1108364 h 3290454"/>
              <a:gd name="connsiteX1225" fmla="*/ 4165023 w 4528704"/>
              <a:gd name="connsiteY1225" fmla="*/ 1091046 h 3290454"/>
              <a:gd name="connsiteX1226" fmla="*/ 3870614 w 4528704"/>
              <a:gd name="connsiteY1226" fmla="*/ 1082386 h 3290454"/>
              <a:gd name="connsiteX1227" fmla="*/ 3870614 w 4528704"/>
              <a:gd name="connsiteY1227" fmla="*/ 1030432 h 3290454"/>
              <a:gd name="connsiteX1228" fmla="*/ 4104409 w 4528704"/>
              <a:gd name="connsiteY1228" fmla="*/ 1030432 h 3290454"/>
              <a:gd name="connsiteX1229" fmla="*/ 3870614 w 4528704"/>
              <a:gd name="connsiteY1229" fmla="*/ 1021773 h 3290454"/>
              <a:gd name="connsiteX1230" fmla="*/ 3861955 w 4528704"/>
              <a:gd name="connsiteY1230" fmla="*/ 943841 h 3290454"/>
              <a:gd name="connsiteX1231" fmla="*/ 3974523 w 4528704"/>
              <a:gd name="connsiteY1231" fmla="*/ 943841 h 3290454"/>
              <a:gd name="connsiteX1232" fmla="*/ 4104409 w 4528704"/>
              <a:gd name="connsiteY1232" fmla="*/ 935182 h 3290454"/>
              <a:gd name="connsiteX1233" fmla="*/ 4069773 w 4528704"/>
              <a:gd name="connsiteY1233" fmla="*/ 926523 h 3290454"/>
              <a:gd name="connsiteX1234" fmla="*/ 4104409 w 4528704"/>
              <a:gd name="connsiteY1234" fmla="*/ 935182 h 3290454"/>
              <a:gd name="connsiteX1235" fmla="*/ 4043796 w 4528704"/>
              <a:gd name="connsiteY1235" fmla="*/ 909205 h 3290454"/>
              <a:gd name="connsiteX1236" fmla="*/ 4009159 w 4528704"/>
              <a:gd name="connsiteY1236" fmla="*/ 891886 h 3290454"/>
              <a:gd name="connsiteX1237" fmla="*/ 4043796 w 4528704"/>
              <a:gd name="connsiteY1237" fmla="*/ 909205 h 3290454"/>
              <a:gd name="connsiteX1238" fmla="*/ 3913909 w 4528704"/>
              <a:gd name="connsiteY1238" fmla="*/ 891886 h 3290454"/>
              <a:gd name="connsiteX1239" fmla="*/ 3931228 w 4528704"/>
              <a:gd name="connsiteY1239" fmla="*/ 917864 h 3290454"/>
              <a:gd name="connsiteX1240" fmla="*/ 3827319 w 4528704"/>
              <a:gd name="connsiteY1240" fmla="*/ 891886 h 3290454"/>
              <a:gd name="connsiteX1241" fmla="*/ 3913909 w 4528704"/>
              <a:gd name="connsiteY1241" fmla="*/ 891886 h 3290454"/>
              <a:gd name="connsiteX1242" fmla="*/ 3558887 w 4528704"/>
              <a:gd name="connsiteY1242" fmla="*/ 917864 h 3290454"/>
              <a:gd name="connsiteX1243" fmla="*/ 3567546 w 4528704"/>
              <a:gd name="connsiteY1243" fmla="*/ 891886 h 3290454"/>
              <a:gd name="connsiteX1244" fmla="*/ 3558887 w 4528704"/>
              <a:gd name="connsiteY1244" fmla="*/ 917864 h 3290454"/>
              <a:gd name="connsiteX1245" fmla="*/ 3515591 w 4528704"/>
              <a:gd name="connsiteY1245" fmla="*/ 917864 h 3290454"/>
              <a:gd name="connsiteX1246" fmla="*/ 3550228 w 4528704"/>
              <a:gd name="connsiteY1246" fmla="*/ 874568 h 3290454"/>
              <a:gd name="connsiteX1247" fmla="*/ 3515591 w 4528704"/>
              <a:gd name="connsiteY1247" fmla="*/ 917864 h 3290454"/>
              <a:gd name="connsiteX1248" fmla="*/ 3498273 w 4528704"/>
              <a:gd name="connsiteY1248" fmla="*/ 909205 h 3290454"/>
              <a:gd name="connsiteX1249" fmla="*/ 3463637 w 4528704"/>
              <a:gd name="connsiteY1249" fmla="*/ 900545 h 3290454"/>
              <a:gd name="connsiteX1250" fmla="*/ 3463637 w 4528704"/>
              <a:gd name="connsiteY1250" fmla="*/ 865909 h 3290454"/>
              <a:gd name="connsiteX1251" fmla="*/ 3498273 w 4528704"/>
              <a:gd name="connsiteY1251" fmla="*/ 909205 h 3290454"/>
              <a:gd name="connsiteX1252" fmla="*/ 4364182 w 4528704"/>
              <a:gd name="connsiteY1252" fmla="*/ 874568 h 3290454"/>
              <a:gd name="connsiteX1253" fmla="*/ 4320887 w 4528704"/>
              <a:gd name="connsiteY1253" fmla="*/ 857250 h 3290454"/>
              <a:gd name="connsiteX1254" fmla="*/ 4364182 w 4528704"/>
              <a:gd name="connsiteY1254" fmla="*/ 874568 h 3290454"/>
              <a:gd name="connsiteX1255" fmla="*/ 3879273 w 4528704"/>
              <a:gd name="connsiteY1255" fmla="*/ 848591 h 3290454"/>
              <a:gd name="connsiteX1256" fmla="*/ 3792682 w 4528704"/>
              <a:gd name="connsiteY1256" fmla="*/ 848591 h 3290454"/>
              <a:gd name="connsiteX1257" fmla="*/ 3879273 w 4528704"/>
              <a:gd name="connsiteY1257" fmla="*/ 848591 h 3290454"/>
              <a:gd name="connsiteX1258" fmla="*/ 3515591 w 4528704"/>
              <a:gd name="connsiteY1258" fmla="*/ 883227 h 3290454"/>
              <a:gd name="connsiteX1259" fmla="*/ 3489614 w 4528704"/>
              <a:gd name="connsiteY1259" fmla="*/ 848591 h 3290454"/>
              <a:gd name="connsiteX1260" fmla="*/ 3515591 w 4528704"/>
              <a:gd name="connsiteY1260" fmla="*/ 883227 h 3290454"/>
              <a:gd name="connsiteX1261" fmla="*/ 3957205 w 4528704"/>
              <a:gd name="connsiteY1261" fmla="*/ 848591 h 3290454"/>
              <a:gd name="connsiteX1262" fmla="*/ 3931228 w 4528704"/>
              <a:gd name="connsiteY1262" fmla="*/ 822614 h 3290454"/>
              <a:gd name="connsiteX1263" fmla="*/ 3957205 w 4528704"/>
              <a:gd name="connsiteY1263" fmla="*/ 848591 h 3290454"/>
              <a:gd name="connsiteX1264" fmla="*/ 3853296 w 4528704"/>
              <a:gd name="connsiteY1264" fmla="*/ 813955 h 3290454"/>
              <a:gd name="connsiteX1265" fmla="*/ 3766705 w 4528704"/>
              <a:gd name="connsiteY1265" fmla="*/ 822614 h 3290454"/>
              <a:gd name="connsiteX1266" fmla="*/ 3749387 w 4528704"/>
              <a:gd name="connsiteY1266" fmla="*/ 805295 h 3290454"/>
              <a:gd name="connsiteX1267" fmla="*/ 3853296 w 4528704"/>
              <a:gd name="connsiteY1267" fmla="*/ 813955 h 3290454"/>
              <a:gd name="connsiteX1268" fmla="*/ 3558887 w 4528704"/>
              <a:gd name="connsiteY1268" fmla="*/ 822614 h 3290454"/>
              <a:gd name="connsiteX1269" fmla="*/ 3584864 w 4528704"/>
              <a:gd name="connsiteY1269" fmla="*/ 822614 h 3290454"/>
              <a:gd name="connsiteX1270" fmla="*/ 3558887 w 4528704"/>
              <a:gd name="connsiteY1270" fmla="*/ 822614 h 3290454"/>
              <a:gd name="connsiteX1271" fmla="*/ 4528705 w 4528704"/>
              <a:gd name="connsiteY1271" fmla="*/ 848591 h 3290454"/>
              <a:gd name="connsiteX1272" fmla="*/ 4528705 w 4528704"/>
              <a:gd name="connsiteY1272" fmla="*/ 874568 h 3290454"/>
              <a:gd name="connsiteX1273" fmla="*/ 4485410 w 4528704"/>
              <a:gd name="connsiteY1273" fmla="*/ 857250 h 3290454"/>
              <a:gd name="connsiteX1274" fmla="*/ 4502728 w 4528704"/>
              <a:gd name="connsiteY1274" fmla="*/ 839932 h 3290454"/>
              <a:gd name="connsiteX1275" fmla="*/ 4459432 w 4528704"/>
              <a:gd name="connsiteY1275" fmla="*/ 779318 h 3290454"/>
              <a:gd name="connsiteX1276" fmla="*/ 4528705 w 4528704"/>
              <a:gd name="connsiteY1276" fmla="*/ 848591 h 3290454"/>
              <a:gd name="connsiteX1277" fmla="*/ 3714750 w 4528704"/>
              <a:gd name="connsiteY1277" fmla="*/ 710045 h 3290454"/>
              <a:gd name="connsiteX1278" fmla="*/ 3818659 w 4528704"/>
              <a:gd name="connsiteY1278" fmla="*/ 710045 h 3290454"/>
              <a:gd name="connsiteX1279" fmla="*/ 3714750 w 4528704"/>
              <a:gd name="connsiteY1279" fmla="*/ 710045 h 3290454"/>
              <a:gd name="connsiteX1280" fmla="*/ 3636819 w 4528704"/>
              <a:gd name="connsiteY1280" fmla="*/ 658091 h 3290454"/>
              <a:gd name="connsiteX1281" fmla="*/ 3636819 w 4528704"/>
              <a:gd name="connsiteY1281" fmla="*/ 632114 h 3290454"/>
              <a:gd name="connsiteX1282" fmla="*/ 3636819 w 4528704"/>
              <a:gd name="connsiteY1282" fmla="*/ 658091 h 3290454"/>
              <a:gd name="connsiteX1283" fmla="*/ 4294910 w 4528704"/>
              <a:gd name="connsiteY1283" fmla="*/ 562841 h 3290454"/>
              <a:gd name="connsiteX1284" fmla="*/ 4234296 w 4528704"/>
              <a:gd name="connsiteY1284" fmla="*/ 545523 h 3290454"/>
              <a:gd name="connsiteX1285" fmla="*/ 4173682 w 4528704"/>
              <a:gd name="connsiteY1285" fmla="*/ 562841 h 3290454"/>
              <a:gd name="connsiteX1286" fmla="*/ 4355523 w 4528704"/>
              <a:gd name="connsiteY1286" fmla="*/ 476250 h 3290454"/>
              <a:gd name="connsiteX1287" fmla="*/ 4294910 w 4528704"/>
              <a:gd name="connsiteY1287" fmla="*/ 562841 h 3290454"/>
              <a:gd name="connsiteX1288" fmla="*/ 4502728 w 4528704"/>
              <a:gd name="connsiteY1288" fmla="*/ 484909 h 3290454"/>
              <a:gd name="connsiteX1289" fmla="*/ 4511387 w 4528704"/>
              <a:gd name="connsiteY1289" fmla="*/ 467591 h 3290454"/>
              <a:gd name="connsiteX1290" fmla="*/ 4502728 w 4528704"/>
              <a:gd name="connsiteY1290" fmla="*/ 484909 h 3290454"/>
              <a:gd name="connsiteX1291" fmla="*/ 4216978 w 4528704"/>
              <a:gd name="connsiteY1291" fmla="*/ 510886 h 3290454"/>
              <a:gd name="connsiteX1292" fmla="*/ 3991841 w 4528704"/>
              <a:gd name="connsiteY1292" fmla="*/ 692727 h 3290454"/>
              <a:gd name="connsiteX1293" fmla="*/ 4346864 w 4528704"/>
              <a:gd name="connsiteY1293" fmla="*/ 441614 h 3290454"/>
              <a:gd name="connsiteX1294" fmla="*/ 4216978 w 4528704"/>
              <a:gd name="connsiteY1294" fmla="*/ 510886 h 3290454"/>
              <a:gd name="connsiteX1295" fmla="*/ 4095750 w 4528704"/>
              <a:gd name="connsiteY1295" fmla="*/ 398318 h 3290454"/>
              <a:gd name="connsiteX1296" fmla="*/ 4052455 w 4528704"/>
              <a:gd name="connsiteY1296" fmla="*/ 441614 h 3290454"/>
              <a:gd name="connsiteX1297" fmla="*/ 3948546 w 4528704"/>
              <a:gd name="connsiteY1297" fmla="*/ 502227 h 3290454"/>
              <a:gd name="connsiteX1298" fmla="*/ 3887932 w 4528704"/>
              <a:gd name="connsiteY1298" fmla="*/ 597477 h 3290454"/>
              <a:gd name="connsiteX1299" fmla="*/ 3810000 w 4528704"/>
              <a:gd name="connsiteY1299" fmla="*/ 623455 h 3290454"/>
              <a:gd name="connsiteX1300" fmla="*/ 3896591 w 4528704"/>
              <a:gd name="connsiteY1300" fmla="*/ 658091 h 3290454"/>
              <a:gd name="connsiteX1301" fmla="*/ 3758046 w 4528704"/>
              <a:gd name="connsiteY1301" fmla="*/ 675409 h 3290454"/>
              <a:gd name="connsiteX1302" fmla="*/ 3896591 w 4528704"/>
              <a:gd name="connsiteY1302" fmla="*/ 684068 h 3290454"/>
              <a:gd name="connsiteX1303" fmla="*/ 3870614 w 4528704"/>
              <a:gd name="connsiteY1303" fmla="*/ 736023 h 3290454"/>
              <a:gd name="connsiteX1304" fmla="*/ 3732069 w 4528704"/>
              <a:gd name="connsiteY1304" fmla="*/ 762000 h 3290454"/>
              <a:gd name="connsiteX1305" fmla="*/ 3861955 w 4528704"/>
              <a:gd name="connsiteY1305" fmla="*/ 787977 h 3290454"/>
              <a:gd name="connsiteX1306" fmla="*/ 3740728 w 4528704"/>
              <a:gd name="connsiteY1306" fmla="*/ 787977 h 3290454"/>
              <a:gd name="connsiteX1307" fmla="*/ 3654137 w 4528704"/>
              <a:gd name="connsiteY1307" fmla="*/ 675409 h 3290454"/>
              <a:gd name="connsiteX1308" fmla="*/ 3749387 w 4528704"/>
              <a:gd name="connsiteY1308" fmla="*/ 528205 h 3290454"/>
              <a:gd name="connsiteX1309" fmla="*/ 4104409 w 4528704"/>
              <a:gd name="connsiteY1309" fmla="*/ 337705 h 3290454"/>
              <a:gd name="connsiteX1310" fmla="*/ 4095750 w 4528704"/>
              <a:gd name="connsiteY1310" fmla="*/ 398318 h 3290454"/>
              <a:gd name="connsiteX1311" fmla="*/ 4346864 w 4528704"/>
              <a:gd name="connsiteY1311" fmla="*/ 406977 h 3290454"/>
              <a:gd name="connsiteX1312" fmla="*/ 3965864 w 4528704"/>
              <a:gd name="connsiteY1312" fmla="*/ 675409 h 3290454"/>
              <a:gd name="connsiteX1313" fmla="*/ 3948546 w 4528704"/>
              <a:gd name="connsiteY1313" fmla="*/ 606136 h 3290454"/>
              <a:gd name="connsiteX1314" fmla="*/ 4052455 w 4528704"/>
              <a:gd name="connsiteY1314" fmla="*/ 484909 h 3290454"/>
              <a:gd name="connsiteX1315" fmla="*/ 4173682 w 4528704"/>
              <a:gd name="connsiteY1315" fmla="*/ 406977 h 3290454"/>
              <a:gd name="connsiteX1316" fmla="*/ 4191000 w 4528704"/>
              <a:gd name="connsiteY1316" fmla="*/ 415636 h 3290454"/>
              <a:gd name="connsiteX1317" fmla="*/ 4225637 w 4528704"/>
              <a:gd name="connsiteY1317" fmla="*/ 415636 h 3290454"/>
              <a:gd name="connsiteX1318" fmla="*/ 4242955 w 4528704"/>
              <a:gd name="connsiteY1318" fmla="*/ 372341 h 3290454"/>
              <a:gd name="connsiteX1319" fmla="*/ 4294910 w 4528704"/>
              <a:gd name="connsiteY1319" fmla="*/ 346364 h 3290454"/>
              <a:gd name="connsiteX1320" fmla="*/ 4355523 w 4528704"/>
              <a:gd name="connsiteY1320" fmla="*/ 320386 h 3290454"/>
              <a:gd name="connsiteX1321" fmla="*/ 4346864 w 4528704"/>
              <a:gd name="connsiteY1321" fmla="*/ 406977 h 3290454"/>
              <a:gd name="connsiteX1322" fmla="*/ 4043796 w 4528704"/>
              <a:gd name="connsiteY1322" fmla="*/ 337705 h 3290454"/>
              <a:gd name="connsiteX1323" fmla="*/ 4087091 w 4528704"/>
              <a:gd name="connsiteY1323" fmla="*/ 320386 h 3290454"/>
              <a:gd name="connsiteX1324" fmla="*/ 4043796 w 4528704"/>
              <a:gd name="connsiteY1324" fmla="*/ 337705 h 3290454"/>
              <a:gd name="connsiteX1325" fmla="*/ 4173682 w 4528704"/>
              <a:gd name="connsiteY1325" fmla="*/ 372341 h 3290454"/>
              <a:gd name="connsiteX1326" fmla="*/ 4173682 w 4528704"/>
              <a:gd name="connsiteY1326" fmla="*/ 303068 h 3290454"/>
              <a:gd name="connsiteX1327" fmla="*/ 4173682 w 4528704"/>
              <a:gd name="connsiteY1327" fmla="*/ 372341 h 3290454"/>
              <a:gd name="connsiteX1328" fmla="*/ 4199660 w 4528704"/>
              <a:gd name="connsiteY1328" fmla="*/ 363682 h 3290454"/>
              <a:gd name="connsiteX1329" fmla="*/ 4199660 w 4528704"/>
              <a:gd name="connsiteY1329" fmla="*/ 233795 h 3290454"/>
              <a:gd name="connsiteX1330" fmla="*/ 4199660 w 4528704"/>
              <a:gd name="connsiteY1330" fmla="*/ 363682 h 3290454"/>
              <a:gd name="connsiteX1331" fmla="*/ 4251614 w 4528704"/>
              <a:gd name="connsiteY1331" fmla="*/ 277091 h 3290454"/>
              <a:gd name="connsiteX1332" fmla="*/ 4251614 w 4528704"/>
              <a:gd name="connsiteY1332" fmla="*/ 346364 h 3290454"/>
              <a:gd name="connsiteX1333" fmla="*/ 4216978 w 4528704"/>
              <a:gd name="connsiteY1333" fmla="*/ 346364 h 3290454"/>
              <a:gd name="connsiteX1334" fmla="*/ 4216978 w 4528704"/>
              <a:gd name="connsiteY1334" fmla="*/ 242455 h 3290454"/>
              <a:gd name="connsiteX1335" fmla="*/ 4234296 w 4528704"/>
              <a:gd name="connsiteY1335" fmla="*/ 225136 h 3290454"/>
              <a:gd name="connsiteX1336" fmla="*/ 4251614 w 4528704"/>
              <a:gd name="connsiteY1336" fmla="*/ 277091 h 3290454"/>
              <a:gd name="connsiteX1337" fmla="*/ 4260273 w 4528704"/>
              <a:gd name="connsiteY1337" fmla="*/ 199159 h 3290454"/>
              <a:gd name="connsiteX1338" fmla="*/ 4286251 w 4528704"/>
              <a:gd name="connsiteY1338" fmla="*/ 242455 h 3290454"/>
              <a:gd name="connsiteX1339" fmla="*/ 4286251 w 4528704"/>
              <a:gd name="connsiteY1339" fmla="*/ 320386 h 3290454"/>
              <a:gd name="connsiteX1340" fmla="*/ 4208319 w 4528704"/>
              <a:gd name="connsiteY1340" fmla="*/ 199159 h 3290454"/>
              <a:gd name="connsiteX1341" fmla="*/ 4260273 w 4528704"/>
              <a:gd name="connsiteY1341" fmla="*/ 199159 h 3290454"/>
              <a:gd name="connsiteX1342" fmla="*/ 4130387 w 4528704"/>
              <a:gd name="connsiteY1342" fmla="*/ 181841 h 3290454"/>
              <a:gd name="connsiteX1343" fmla="*/ 4130387 w 4528704"/>
              <a:gd name="connsiteY1343" fmla="*/ 225136 h 3290454"/>
              <a:gd name="connsiteX1344" fmla="*/ 4104409 w 4528704"/>
              <a:gd name="connsiteY1344" fmla="*/ 225136 h 3290454"/>
              <a:gd name="connsiteX1345" fmla="*/ 4113069 w 4528704"/>
              <a:gd name="connsiteY1345" fmla="*/ 164523 h 3290454"/>
              <a:gd name="connsiteX1346" fmla="*/ 4130387 w 4528704"/>
              <a:gd name="connsiteY1346" fmla="*/ 181841 h 3290454"/>
              <a:gd name="connsiteX1347" fmla="*/ 4520046 w 4528704"/>
              <a:gd name="connsiteY1347" fmla="*/ 233795 h 3290454"/>
              <a:gd name="connsiteX1348" fmla="*/ 4494069 w 4528704"/>
              <a:gd name="connsiteY1348" fmla="*/ 233795 h 3290454"/>
              <a:gd name="connsiteX1349" fmla="*/ 4494069 w 4528704"/>
              <a:gd name="connsiteY1349" fmla="*/ 155864 h 3290454"/>
              <a:gd name="connsiteX1350" fmla="*/ 4520046 w 4528704"/>
              <a:gd name="connsiteY1350" fmla="*/ 155864 h 3290454"/>
              <a:gd name="connsiteX1351" fmla="*/ 4520046 w 4528704"/>
              <a:gd name="connsiteY1351" fmla="*/ 233795 h 3290454"/>
              <a:gd name="connsiteX1352" fmla="*/ 4468091 w 4528704"/>
              <a:gd name="connsiteY1352" fmla="*/ 147205 h 3290454"/>
              <a:gd name="connsiteX1353" fmla="*/ 4468091 w 4528704"/>
              <a:gd name="connsiteY1353" fmla="*/ 225136 h 3290454"/>
              <a:gd name="connsiteX1354" fmla="*/ 4442114 w 4528704"/>
              <a:gd name="connsiteY1354" fmla="*/ 225136 h 3290454"/>
              <a:gd name="connsiteX1355" fmla="*/ 4442114 w 4528704"/>
              <a:gd name="connsiteY1355" fmla="*/ 147205 h 3290454"/>
              <a:gd name="connsiteX1356" fmla="*/ 4468091 w 4528704"/>
              <a:gd name="connsiteY1356" fmla="*/ 147205 h 3290454"/>
              <a:gd name="connsiteX1357" fmla="*/ 4346864 w 4528704"/>
              <a:gd name="connsiteY1357" fmla="*/ 138545 h 3290454"/>
              <a:gd name="connsiteX1358" fmla="*/ 4346864 w 4528704"/>
              <a:gd name="connsiteY1358" fmla="*/ 207818 h 3290454"/>
              <a:gd name="connsiteX1359" fmla="*/ 4312228 w 4528704"/>
              <a:gd name="connsiteY1359" fmla="*/ 207818 h 3290454"/>
              <a:gd name="connsiteX1360" fmla="*/ 4312228 w 4528704"/>
              <a:gd name="connsiteY1360" fmla="*/ 138545 h 3290454"/>
              <a:gd name="connsiteX1361" fmla="*/ 4346864 w 4528704"/>
              <a:gd name="connsiteY1361" fmla="*/ 138545 h 3290454"/>
              <a:gd name="connsiteX1362" fmla="*/ 4078432 w 4528704"/>
              <a:gd name="connsiteY1362" fmla="*/ 129886 h 3290454"/>
              <a:gd name="connsiteX1363" fmla="*/ 4173682 w 4528704"/>
              <a:gd name="connsiteY1363" fmla="*/ 121227 h 3290454"/>
              <a:gd name="connsiteX1364" fmla="*/ 4078432 w 4528704"/>
              <a:gd name="connsiteY1364" fmla="*/ 129886 h 3290454"/>
              <a:gd name="connsiteX1365" fmla="*/ 4511387 w 4528704"/>
              <a:gd name="connsiteY1365" fmla="*/ 95250 h 3290454"/>
              <a:gd name="connsiteX1366" fmla="*/ 4476751 w 4528704"/>
              <a:gd name="connsiteY1366" fmla="*/ 95250 h 3290454"/>
              <a:gd name="connsiteX1367" fmla="*/ 4511387 w 4528704"/>
              <a:gd name="connsiteY1367" fmla="*/ 95250 h 3290454"/>
              <a:gd name="connsiteX1368" fmla="*/ 4182341 w 4528704"/>
              <a:gd name="connsiteY1368" fmla="*/ 112568 h 3290454"/>
              <a:gd name="connsiteX1369" fmla="*/ 4355523 w 4528704"/>
              <a:gd name="connsiteY1369" fmla="*/ 95250 h 3290454"/>
              <a:gd name="connsiteX1370" fmla="*/ 4182341 w 4528704"/>
              <a:gd name="connsiteY1370" fmla="*/ 112568 h 3290454"/>
              <a:gd name="connsiteX1371" fmla="*/ 4130387 w 4528704"/>
              <a:gd name="connsiteY1371" fmla="*/ 95250 h 3290454"/>
              <a:gd name="connsiteX1372" fmla="*/ 4095750 w 4528704"/>
              <a:gd name="connsiteY1372" fmla="*/ 95250 h 3290454"/>
              <a:gd name="connsiteX1373" fmla="*/ 4130387 w 4528704"/>
              <a:gd name="connsiteY1373" fmla="*/ 95250 h 3290454"/>
              <a:gd name="connsiteX1374" fmla="*/ 4390160 w 4528704"/>
              <a:gd name="connsiteY1374" fmla="*/ 86591 h 3290454"/>
              <a:gd name="connsiteX1375" fmla="*/ 4364182 w 4528704"/>
              <a:gd name="connsiteY1375" fmla="*/ 86591 h 3290454"/>
              <a:gd name="connsiteX1376" fmla="*/ 4390160 w 4528704"/>
              <a:gd name="connsiteY1376" fmla="*/ 86591 h 3290454"/>
              <a:gd name="connsiteX1377" fmla="*/ 4234296 w 4528704"/>
              <a:gd name="connsiteY1377" fmla="*/ 77932 h 3290454"/>
              <a:gd name="connsiteX1378" fmla="*/ 4208319 w 4528704"/>
              <a:gd name="connsiteY1378" fmla="*/ 77932 h 3290454"/>
              <a:gd name="connsiteX1379" fmla="*/ 4234296 w 4528704"/>
              <a:gd name="connsiteY1379" fmla="*/ 77932 h 3290454"/>
              <a:gd name="connsiteX1380" fmla="*/ 4147705 w 4528704"/>
              <a:gd name="connsiteY1380" fmla="*/ 95250 h 3290454"/>
              <a:gd name="connsiteX1381" fmla="*/ 4173682 w 4528704"/>
              <a:gd name="connsiteY1381" fmla="*/ 95250 h 3290454"/>
              <a:gd name="connsiteX1382" fmla="*/ 4147705 w 4528704"/>
              <a:gd name="connsiteY1382" fmla="*/ 95250 h 3290454"/>
              <a:gd name="connsiteX1383" fmla="*/ 4286251 w 4528704"/>
              <a:gd name="connsiteY1383" fmla="*/ 69273 h 3290454"/>
              <a:gd name="connsiteX1384" fmla="*/ 4260273 w 4528704"/>
              <a:gd name="connsiteY1384" fmla="*/ 69273 h 3290454"/>
              <a:gd name="connsiteX1385" fmla="*/ 4286251 w 4528704"/>
              <a:gd name="connsiteY1385" fmla="*/ 69273 h 3290454"/>
              <a:gd name="connsiteX1386" fmla="*/ 4329546 w 4528704"/>
              <a:gd name="connsiteY1386" fmla="*/ 60614 h 3290454"/>
              <a:gd name="connsiteX1387" fmla="*/ 4320887 w 4528704"/>
              <a:gd name="connsiteY1387" fmla="*/ 60614 h 3290454"/>
              <a:gd name="connsiteX1388" fmla="*/ 4329546 w 4528704"/>
              <a:gd name="connsiteY1388" fmla="*/ 60614 h 3290454"/>
              <a:gd name="connsiteX1389" fmla="*/ 4450773 w 4528704"/>
              <a:gd name="connsiteY1389" fmla="*/ 17318 h 3290454"/>
              <a:gd name="connsiteX1390" fmla="*/ 4502728 w 4528704"/>
              <a:gd name="connsiteY1390" fmla="*/ 17318 h 3290454"/>
              <a:gd name="connsiteX1391" fmla="*/ 4528705 w 4528704"/>
              <a:gd name="connsiteY1391" fmla="*/ 60614 h 3290454"/>
              <a:gd name="connsiteX1392" fmla="*/ 4485410 w 4528704"/>
              <a:gd name="connsiteY1392" fmla="*/ 25977 h 3290454"/>
              <a:gd name="connsiteX1393" fmla="*/ 4459432 w 4528704"/>
              <a:gd name="connsiteY1393" fmla="*/ 43295 h 3290454"/>
              <a:gd name="connsiteX1394" fmla="*/ 4424796 w 4528704"/>
              <a:gd name="connsiteY1394" fmla="*/ 8659 h 3290454"/>
              <a:gd name="connsiteX1395" fmla="*/ 4398819 w 4528704"/>
              <a:gd name="connsiteY1395" fmla="*/ 8659 h 3290454"/>
              <a:gd name="connsiteX1396" fmla="*/ 4407478 w 4528704"/>
              <a:gd name="connsiteY1396" fmla="*/ 86591 h 3290454"/>
              <a:gd name="connsiteX1397" fmla="*/ 4442114 w 4528704"/>
              <a:gd name="connsiteY1397" fmla="*/ 77932 h 3290454"/>
              <a:gd name="connsiteX1398" fmla="*/ 4424796 w 4528704"/>
              <a:gd name="connsiteY1398" fmla="*/ 60614 h 3290454"/>
              <a:gd name="connsiteX1399" fmla="*/ 4442114 w 4528704"/>
              <a:gd name="connsiteY1399" fmla="*/ 51955 h 3290454"/>
              <a:gd name="connsiteX1400" fmla="*/ 4459432 w 4528704"/>
              <a:gd name="connsiteY1400" fmla="*/ 69273 h 3290454"/>
              <a:gd name="connsiteX1401" fmla="*/ 4433455 w 4528704"/>
              <a:gd name="connsiteY1401" fmla="*/ 86591 h 3290454"/>
              <a:gd name="connsiteX1402" fmla="*/ 4450773 w 4528704"/>
              <a:gd name="connsiteY1402" fmla="*/ 95250 h 3290454"/>
              <a:gd name="connsiteX1403" fmla="*/ 4476751 w 4528704"/>
              <a:gd name="connsiteY1403" fmla="*/ 60614 h 3290454"/>
              <a:gd name="connsiteX1404" fmla="*/ 4528705 w 4528704"/>
              <a:gd name="connsiteY1404" fmla="*/ 77932 h 3290454"/>
              <a:gd name="connsiteX1405" fmla="*/ 4511387 w 4528704"/>
              <a:gd name="connsiteY1405" fmla="*/ 103909 h 3290454"/>
              <a:gd name="connsiteX1406" fmla="*/ 4528705 w 4528704"/>
              <a:gd name="connsiteY1406" fmla="*/ 121227 h 3290454"/>
              <a:gd name="connsiteX1407" fmla="*/ 4407478 w 4528704"/>
              <a:gd name="connsiteY1407" fmla="*/ 95250 h 3290454"/>
              <a:gd name="connsiteX1408" fmla="*/ 4407478 w 4528704"/>
              <a:gd name="connsiteY1408" fmla="*/ 502227 h 3290454"/>
              <a:gd name="connsiteX1409" fmla="*/ 4468091 w 4528704"/>
              <a:gd name="connsiteY1409" fmla="*/ 458932 h 3290454"/>
              <a:gd name="connsiteX1410" fmla="*/ 4520046 w 4528704"/>
              <a:gd name="connsiteY1410" fmla="*/ 406977 h 3290454"/>
              <a:gd name="connsiteX1411" fmla="*/ 4528705 w 4528704"/>
              <a:gd name="connsiteY1411" fmla="*/ 536864 h 3290454"/>
              <a:gd name="connsiteX1412" fmla="*/ 4494069 w 4528704"/>
              <a:gd name="connsiteY1412" fmla="*/ 528205 h 3290454"/>
              <a:gd name="connsiteX1413" fmla="*/ 4485410 w 4528704"/>
              <a:gd name="connsiteY1413" fmla="*/ 545523 h 3290454"/>
              <a:gd name="connsiteX1414" fmla="*/ 4528705 w 4528704"/>
              <a:gd name="connsiteY1414" fmla="*/ 580159 h 3290454"/>
              <a:gd name="connsiteX1415" fmla="*/ 4528705 w 4528704"/>
              <a:gd name="connsiteY1415" fmla="*/ 623455 h 3290454"/>
              <a:gd name="connsiteX1416" fmla="*/ 4338205 w 4528704"/>
              <a:gd name="connsiteY1416" fmla="*/ 554182 h 3290454"/>
              <a:gd name="connsiteX1417" fmla="*/ 4320887 w 4528704"/>
              <a:gd name="connsiteY1417" fmla="*/ 580159 h 3290454"/>
              <a:gd name="connsiteX1418" fmla="*/ 4424796 w 4528704"/>
              <a:gd name="connsiteY1418" fmla="*/ 710045 h 3290454"/>
              <a:gd name="connsiteX1419" fmla="*/ 4277591 w 4528704"/>
              <a:gd name="connsiteY1419" fmla="*/ 588818 h 3290454"/>
              <a:gd name="connsiteX1420" fmla="*/ 4260273 w 4528704"/>
              <a:gd name="connsiteY1420" fmla="*/ 597477 h 3290454"/>
              <a:gd name="connsiteX1421" fmla="*/ 4294910 w 4528704"/>
              <a:gd name="connsiteY1421" fmla="*/ 632114 h 3290454"/>
              <a:gd name="connsiteX1422" fmla="*/ 4424796 w 4528704"/>
              <a:gd name="connsiteY1422" fmla="*/ 857250 h 3290454"/>
              <a:gd name="connsiteX1423" fmla="*/ 4320887 w 4528704"/>
              <a:gd name="connsiteY1423" fmla="*/ 779318 h 3290454"/>
              <a:gd name="connsiteX1424" fmla="*/ 4260273 w 4528704"/>
              <a:gd name="connsiteY1424" fmla="*/ 692727 h 3290454"/>
              <a:gd name="connsiteX1425" fmla="*/ 4242955 w 4528704"/>
              <a:gd name="connsiteY1425" fmla="*/ 710045 h 3290454"/>
              <a:gd name="connsiteX1426" fmla="*/ 4260273 w 4528704"/>
              <a:gd name="connsiteY1426" fmla="*/ 753341 h 3290454"/>
              <a:gd name="connsiteX1427" fmla="*/ 4216978 w 4528704"/>
              <a:gd name="connsiteY1427" fmla="*/ 727364 h 3290454"/>
              <a:gd name="connsiteX1428" fmla="*/ 4208319 w 4528704"/>
              <a:gd name="connsiteY1428" fmla="*/ 753341 h 3290454"/>
              <a:gd name="connsiteX1429" fmla="*/ 4104409 w 4528704"/>
              <a:gd name="connsiteY1429" fmla="*/ 718705 h 3290454"/>
              <a:gd name="connsiteX1430" fmla="*/ 4147705 w 4528704"/>
              <a:gd name="connsiteY1430" fmla="*/ 580159 h 3290454"/>
              <a:gd name="connsiteX1431" fmla="*/ 4009159 w 4528704"/>
              <a:gd name="connsiteY1431" fmla="*/ 701386 h 3290454"/>
              <a:gd name="connsiteX1432" fmla="*/ 4009159 w 4528704"/>
              <a:gd name="connsiteY1432" fmla="*/ 727364 h 3290454"/>
              <a:gd name="connsiteX1433" fmla="*/ 4087091 w 4528704"/>
              <a:gd name="connsiteY1433" fmla="*/ 770659 h 3290454"/>
              <a:gd name="connsiteX1434" fmla="*/ 4139046 w 4528704"/>
              <a:gd name="connsiteY1434" fmla="*/ 779318 h 3290454"/>
              <a:gd name="connsiteX1435" fmla="*/ 4191000 w 4528704"/>
              <a:gd name="connsiteY1435" fmla="*/ 822614 h 3290454"/>
              <a:gd name="connsiteX1436" fmla="*/ 4216978 w 4528704"/>
              <a:gd name="connsiteY1436" fmla="*/ 805295 h 3290454"/>
              <a:gd name="connsiteX1437" fmla="*/ 4294910 w 4528704"/>
              <a:gd name="connsiteY1437" fmla="*/ 839932 h 3290454"/>
              <a:gd name="connsiteX1438" fmla="*/ 4433455 w 4528704"/>
              <a:gd name="connsiteY1438" fmla="*/ 900545 h 3290454"/>
              <a:gd name="connsiteX1439" fmla="*/ 4476751 w 4528704"/>
              <a:gd name="connsiteY1439" fmla="*/ 1013114 h 3290454"/>
              <a:gd name="connsiteX1440" fmla="*/ 4468091 w 4528704"/>
              <a:gd name="connsiteY1440" fmla="*/ 1073727 h 3290454"/>
              <a:gd name="connsiteX1441" fmla="*/ 4450773 w 4528704"/>
              <a:gd name="connsiteY1441" fmla="*/ 1099705 h 3290454"/>
              <a:gd name="connsiteX1442" fmla="*/ 4407478 w 4528704"/>
              <a:gd name="connsiteY1442" fmla="*/ 1186296 h 3290454"/>
              <a:gd name="connsiteX1443" fmla="*/ 4320887 w 4528704"/>
              <a:gd name="connsiteY1443" fmla="*/ 1290205 h 3290454"/>
              <a:gd name="connsiteX1444" fmla="*/ 4303569 w 4528704"/>
              <a:gd name="connsiteY1444" fmla="*/ 1272886 h 3290454"/>
              <a:gd name="connsiteX1445" fmla="*/ 4216978 w 4528704"/>
              <a:gd name="connsiteY1445" fmla="*/ 1376796 h 3290454"/>
              <a:gd name="connsiteX1446" fmla="*/ 4199660 w 4528704"/>
              <a:gd name="connsiteY1446" fmla="*/ 1359477 h 3290454"/>
              <a:gd name="connsiteX1447" fmla="*/ 4095750 w 4528704"/>
              <a:gd name="connsiteY1447" fmla="*/ 1463386 h 3290454"/>
              <a:gd name="connsiteX1448" fmla="*/ 4069773 w 4528704"/>
              <a:gd name="connsiteY1448" fmla="*/ 1446068 h 3290454"/>
              <a:gd name="connsiteX1449" fmla="*/ 3965864 w 4528704"/>
              <a:gd name="connsiteY1449" fmla="*/ 1541318 h 3290454"/>
              <a:gd name="connsiteX1450" fmla="*/ 3948546 w 4528704"/>
              <a:gd name="connsiteY1450" fmla="*/ 1515341 h 3290454"/>
              <a:gd name="connsiteX1451" fmla="*/ 3905250 w 4528704"/>
              <a:gd name="connsiteY1451" fmla="*/ 1549977 h 3290454"/>
              <a:gd name="connsiteX1452" fmla="*/ 3835978 w 4528704"/>
              <a:gd name="connsiteY1452" fmla="*/ 1619250 h 3290454"/>
              <a:gd name="connsiteX1453" fmla="*/ 3810000 w 4528704"/>
              <a:gd name="connsiteY1453" fmla="*/ 1601932 h 3290454"/>
              <a:gd name="connsiteX1454" fmla="*/ 3714750 w 4528704"/>
              <a:gd name="connsiteY1454" fmla="*/ 1697182 h 3290454"/>
              <a:gd name="connsiteX1455" fmla="*/ 3680114 w 4528704"/>
              <a:gd name="connsiteY1455" fmla="*/ 1671205 h 3290454"/>
              <a:gd name="connsiteX1456" fmla="*/ 3628159 w 4528704"/>
              <a:gd name="connsiteY1456" fmla="*/ 1688523 h 3290454"/>
              <a:gd name="connsiteX1457" fmla="*/ 3671455 w 4528704"/>
              <a:gd name="connsiteY1457" fmla="*/ 1645227 h 3290454"/>
              <a:gd name="connsiteX1458" fmla="*/ 3675178 w 4528704"/>
              <a:gd name="connsiteY1458" fmla="*/ 1644708 h 3290454"/>
              <a:gd name="connsiteX1459" fmla="*/ 3671455 w 4528704"/>
              <a:gd name="connsiteY1459" fmla="*/ 1619250 h 3290454"/>
              <a:gd name="connsiteX1460" fmla="*/ 3732069 w 4528704"/>
              <a:gd name="connsiteY1460" fmla="*/ 1593273 h 3290454"/>
              <a:gd name="connsiteX1461" fmla="*/ 3801341 w 4528704"/>
              <a:gd name="connsiteY1461" fmla="*/ 1549977 h 3290454"/>
              <a:gd name="connsiteX1462" fmla="*/ 3238500 w 4528704"/>
              <a:gd name="connsiteY1462" fmla="*/ 1532659 h 3290454"/>
              <a:gd name="connsiteX1463" fmla="*/ 3108614 w 4528704"/>
              <a:gd name="connsiteY1463" fmla="*/ 1610591 h 3290454"/>
              <a:gd name="connsiteX1464" fmla="*/ 3333750 w 4528704"/>
              <a:gd name="connsiteY1464" fmla="*/ 1480705 h 3290454"/>
              <a:gd name="connsiteX1465" fmla="*/ 3853296 w 4528704"/>
              <a:gd name="connsiteY1465" fmla="*/ 1125682 h 3290454"/>
              <a:gd name="connsiteX1466" fmla="*/ 3844637 w 4528704"/>
              <a:gd name="connsiteY1466" fmla="*/ 1056409 h 3290454"/>
              <a:gd name="connsiteX1467" fmla="*/ 3411682 w 4528704"/>
              <a:gd name="connsiteY1467" fmla="*/ 1272886 h 3290454"/>
              <a:gd name="connsiteX1468" fmla="*/ 2822864 w 4528704"/>
              <a:gd name="connsiteY1468" fmla="*/ 1601932 h 3290454"/>
              <a:gd name="connsiteX1469" fmla="*/ 3160569 w 4528704"/>
              <a:gd name="connsiteY1469" fmla="*/ 1350818 h 3290454"/>
              <a:gd name="connsiteX1470" fmla="*/ 3853296 w 4528704"/>
              <a:gd name="connsiteY1470" fmla="*/ 987136 h 3290454"/>
              <a:gd name="connsiteX1471" fmla="*/ 3792682 w 4528704"/>
              <a:gd name="connsiteY1471" fmla="*/ 891886 h 3290454"/>
              <a:gd name="connsiteX1472" fmla="*/ 3827319 w 4528704"/>
              <a:gd name="connsiteY1472" fmla="*/ 978477 h 3290454"/>
              <a:gd name="connsiteX1473" fmla="*/ 3567546 w 4528704"/>
              <a:gd name="connsiteY1473" fmla="*/ 1168977 h 3290454"/>
              <a:gd name="connsiteX1474" fmla="*/ 3117273 w 4528704"/>
              <a:gd name="connsiteY1474" fmla="*/ 1324841 h 3290454"/>
              <a:gd name="connsiteX1475" fmla="*/ 2770909 w 4528704"/>
              <a:gd name="connsiteY1475" fmla="*/ 1558636 h 3290454"/>
              <a:gd name="connsiteX1476" fmla="*/ 3377046 w 4528704"/>
              <a:gd name="connsiteY1476" fmla="*/ 1229591 h 3290454"/>
              <a:gd name="connsiteX1477" fmla="*/ 3775364 w 4528704"/>
              <a:gd name="connsiteY1477" fmla="*/ 1047750 h 3290454"/>
              <a:gd name="connsiteX1478" fmla="*/ 3619500 w 4528704"/>
              <a:gd name="connsiteY1478" fmla="*/ 874568 h 3290454"/>
              <a:gd name="connsiteX1479" fmla="*/ 3602182 w 4528704"/>
              <a:gd name="connsiteY1479" fmla="*/ 935182 h 3290454"/>
              <a:gd name="connsiteX1480" fmla="*/ 3610841 w 4528704"/>
              <a:gd name="connsiteY1480" fmla="*/ 943841 h 3290454"/>
              <a:gd name="connsiteX1481" fmla="*/ 3619500 w 4528704"/>
              <a:gd name="connsiteY1481" fmla="*/ 978477 h 3290454"/>
              <a:gd name="connsiteX1482" fmla="*/ 3576205 w 4528704"/>
              <a:gd name="connsiteY1482" fmla="*/ 978477 h 3290454"/>
              <a:gd name="connsiteX1483" fmla="*/ 3662796 w 4528704"/>
              <a:gd name="connsiteY1483" fmla="*/ 1056409 h 3290454"/>
              <a:gd name="connsiteX1484" fmla="*/ 3645478 w 4528704"/>
              <a:gd name="connsiteY1484" fmla="*/ 1065068 h 3290454"/>
              <a:gd name="connsiteX1485" fmla="*/ 3558887 w 4528704"/>
              <a:gd name="connsiteY1485" fmla="*/ 995795 h 3290454"/>
              <a:gd name="connsiteX1486" fmla="*/ 3394364 w 4528704"/>
              <a:gd name="connsiteY1486" fmla="*/ 1134341 h 3290454"/>
              <a:gd name="connsiteX1487" fmla="*/ 3420341 w 4528704"/>
              <a:gd name="connsiteY1487" fmla="*/ 1056409 h 3290454"/>
              <a:gd name="connsiteX1488" fmla="*/ 3498273 w 4528704"/>
              <a:gd name="connsiteY1488" fmla="*/ 952500 h 3290454"/>
              <a:gd name="connsiteX1489" fmla="*/ 3472296 w 4528704"/>
              <a:gd name="connsiteY1489" fmla="*/ 943841 h 3290454"/>
              <a:gd name="connsiteX1490" fmla="*/ 3255819 w 4528704"/>
              <a:gd name="connsiteY1490" fmla="*/ 1143000 h 3290454"/>
              <a:gd name="connsiteX1491" fmla="*/ 3437659 w 4528704"/>
              <a:gd name="connsiteY1491" fmla="*/ 909205 h 3290454"/>
              <a:gd name="connsiteX1492" fmla="*/ 3377046 w 4528704"/>
              <a:gd name="connsiteY1492" fmla="*/ 952500 h 3290454"/>
              <a:gd name="connsiteX1493" fmla="*/ 3394364 w 4528704"/>
              <a:gd name="connsiteY1493" fmla="*/ 961159 h 3290454"/>
              <a:gd name="connsiteX1494" fmla="*/ 3151909 w 4528704"/>
              <a:gd name="connsiteY1494" fmla="*/ 1134341 h 3290454"/>
              <a:gd name="connsiteX1495" fmla="*/ 3446319 w 4528704"/>
              <a:gd name="connsiteY1495" fmla="*/ 874568 h 3290454"/>
              <a:gd name="connsiteX1496" fmla="*/ 3454978 w 4528704"/>
              <a:gd name="connsiteY1496" fmla="*/ 839932 h 3290454"/>
              <a:gd name="connsiteX1497" fmla="*/ 3480955 w 4528704"/>
              <a:gd name="connsiteY1497" fmla="*/ 848591 h 3290454"/>
              <a:gd name="connsiteX1498" fmla="*/ 3515591 w 4528704"/>
              <a:gd name="connsiteY1498" fmla="*/ 787977 h 3290454"/>
              <a:gd name="connsiteX1499" fmla="*/ 3532909 w 4528704"/>
              <a:gd name="connsiteY1499" fmla="*/ 848591 h 3290454"/>
              <a:gd name="connsiteX1500" fmla="*/ 3558887 w 4528704"/>
              <a:gd name="connsiteY1500" fmla="*/ 831273 h 3290454"/>
              <a:gd name="connsiteX1501" fmla="*/ 3532909 w 4528704"/>
              <a:gd name="connsiteY1501" fmla="*/ 796636 h 3290454"/>
              <a:gd name="connsiteX1502" fmla="*/ 3550228 w 4528704"/>
              <a:gd name="connsiteY1502" fmla="*/ 770659 h 3290454"/>
              <a:gd name="connsiteX1503" fmla="*/ 3567546 w 4528704"/>
              <a:gd name="connsiteY1503" fmla="*/ 787977 h 3290454"/>
              <a:gd name="connsiteX1504" fmla="*/ 3576205 w 4528704"/>
              <a:gd name="connsiteY1504" fmla="*/ 762000 h 3290454"/>
              <a:gd name="connsiteX1505" fmla="*/ 3602182 w 4528704"/>
              <a:gd name="connsiteY1505" fmla="*/ 762000 h 3290454"/>
              <a:gd name="connsiteX1506" fmla="*/ 3602182 w 4528704"/>
              <a:gd name="connsiteY1506" fmla="*/ 813955 h 3290454"/>
              <a:gd name="connsiteX1507" fmla="*/ 3584864 w 4528704"/>
              <a:gd name="connsiteY1507" fmla="*/ 831273 h 3290454"/>
              <a:gd name="connsiteX1508" fmla="*/ 3602182 w 4528704"/>
              <a:gd name="connsiteY1508" fmla="*/ 857250 h 3290454"/>
              <a:gd name="connsiteX1509" fmla="*/ 3550228 w 4528704"/>
              <a:gd name="connsiteY1509" fmla="*/ 865909 h 3290454"/>
              <a:gd name="connsiteX1510" fmla="*/ 3610841 w 4528704"/>
              <a:gd name="connsiteY1510" fmla="*/ 883227 h 3290454"/>
              <a:gd name="connsiteX1511" fmla="*/ 3619500 w 4528704"/>
              <a:gd name="connsiteY1511" fmla="*/ 632114 h 3290454"/>
              <a:gd name="connsiteX1512" fmla="*/ 3896591 w 4528704"/>
              <a:gd name="connsiteY1512" fmla="*/ 389659 h 3290454"/>
              <a:gd name="connsiteX1513" fmla="*/ 4061114 w 4528704"/>
              <a:gd name="connsiteY1513" fmla="*/ 311727 h 3290454"/>
              <a:gd name="connsiteX1514" fmla="*/ 4069773 w 4528704"/>
              <a:gd name="connsiteY1514" fmla="*/ 268432 h 3290454"/>
              <a:gd name="connsiteX1515" fmla="*/ 4069773 w 4528704"/>
              <a:gd name="connsiteY1515" fmla="*/ 51955 h 3290454"/>
              <a:gd name="connsiteX1516" fmla="*/ 4095750 w 4528704"/>
              <a:gd name="connsiteY1516" fmla="*/ 43295 h 3290454"/>
              <a:gd name="connsiteX1517" fmla="*/ 4113069 w 4528704"/>
              <a:gd name="connsiteY1517" fmla="*/ 69273 h 3290454"/>
              <a:gd name="connsiteX1518" fmla="*/ 4156364 w 4528704"/>
              <a:gd name="connsiteY1518" fmla="*/ 34636 h 3290454"/>
              <a:gd name="connsiteX1519" fmla="*/ 4191000 w 4528704"/>
              <a:gd name="connsiteY1519" fmla="*/ 51955 h 3290454"/>
              <a:gd name="connsiteX1520" fmla="*/ 4234296 w 4528704"/>
              <a:gd name="connsiteY1520" fmla="*/ 17318 h 3290454"/>
              <a:gd name="connsiteX1521" fmla="*/ 4242955 w 4528704"/>
              <a:gd name="connsiteY1521" fmla="*/ 34636 h 3290454"/>
              <a:gd name="connsiteX1522" fmla="*/ 4303569 w 4528704"/>
              <a:gd name="connsiteY1522" fmla="*/ 8659 h 3290454"/>
              <a:gd name="connsiteX1523" fmla="*/ 4329546 w 4528704"/>
              <a:gd name="connsiteY1523" fmla="*/ 34636 h 3290454"/>
              <a:gd name="connsiteX1524" fmla="*/ 4355523 w 4528704"/>
              <a:gd name="connsiteY1524" fmla="*/ 0 h 3290454"/>
              <a:gd name="connsiteX1525" fmla="*/ 4390160 w 4528704"/>
              <a:gd name="connsiteY1525" fmla="*/ 0 h 3290454"/>
              <a:gd name="connsiteX1526" fmla="*/ 4450773 w 4528704"/>
              <a:gd name="connsiteY1526" fmla="*/ 17318 h 329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</a:cxnLst>
            <a:rect l="l" t="t" r="r" b="b"/>
            <a:pathLst>
              <a:path w="4528704" h="3290454">
                <a:moveTo>
                  <a:pt x="337705" y="3203864"/>
                </a:moveTo>
                <a:cubicBezTo>
                  <a:pt x="337705" y="3203864"/>
                  <a:pt x="346364" y="3195205"/>
                  <a:pt x="355023" y="3195205"/>
                </a:cubicBezTo>
                <a:cubicBezTo>
                  <a:pt x="355023" y="3203864"/>
                  <a:pt x="346364" y="3203864"/>
                  <a:pt x="337705" y="3203864"/>
                </a:cubicBezTo>
                <a:close/>
                <a:moveTo>
                  <a:pt x="1099705" y="3177886"/>
                </a:moveTo>
                <a:cubicBezTo>
                  <a:pt x="1091046" y="3186546"/>
                  <a:pt x="1073727" y="3195205"/>
                  <a:pt x="1065068" y="3203864"/>
                </a:cubicBezTo>
                <a:cubicBezTo>
                  <a:pt x="1065068" y="3195205"/>
                  <a:pt x="1065068" y="3177886"/>
                  <a:pt x="1073727" y="3177886"/>
                </a:cubicBezTo>
                <a:lnTo>
                  <a:pt x="1099705" y="3177886"/>
                </a:lnTo>
                <a:close/>
                <a:moveTo>
                  <a:pt x="987136" y="3212523"/>
                </a:moveTo>
                <a:cubicBezTo>
                  <a:pt x="995796" y="3195205"/>
                  <a:pt x="1021773" y="3186546"/>
                  <a:pt x="1039091" y="3186546"/>
                </a:cubicBezTo>
                <a:cubicBezTo>
                  <a:pt x="1021773" y="3195205"/>
                  <a:pt x="1004455" y="3212523"/>
                  <a:pt x="987136" y="3212523"/>
                </a:cubicBezTo>
                <a:close/>
                <a:moveTo>
                  <a:pt x="1177637" y="3099955"/>
                </a:moveTo>
                <a:cubicBezTo>
                  <a:pt x="1160318" y="3108614"/>
                  <a:pt x="1143000" y="3125932"/>
                  <a:pt x="1117023" y="3125932"/>
                </a:cubicBezTo>
                <a:cubicBezTo>
                  <a:pt x="1125682" y="3117273"/>
                  <a:pt x="1143000" y="3108614"/>
                  <a:pt x="1151659" y="3099955"/>
                </a:cubicBezTo>
                <a:lnTo>
                  <a:pt x="1177637" y="3099955"/>
                </a:lnTo>
                <a:close/>
                <a:moveTo>
                  <a:pt x="1212273" y="3108614"/>
                </a:moveTo>
                <a:cubicBezTo>
                  <a:pt x="1212273" y="3099955"/>
                  <a:pt x="1220932" y="3099955"/>
                  <a:pt x="1229591" y="3091296"/>
                </a:cubicBezTo>
                <a:cubicBezTo>
                  <a:pt x="1229591" y="3099955"/>
                  <a:pt x="1220932" y="3108614"/>
                  <a:pt x="1212273" y="3108614"/>
                </a:cubicBezTo>
                <a:close/>
                <a:moveTo>
                  <a:pt x="666750" y="3082636"/>
                </a:moveTo>
                <a:lnTo>
                  <a:pt x="1134341" y="3082636"/>
                </a:lnTo>
                <a:cubicBezTo>
                  <a:pt x="1125682" y="3091296"/>
                  <a:pt x="1108364" y="3099955"/>
                  <a:pt x="1099705" y="3108614"/>
                </a:cubicBezTo>
                <a:lnTo>
                  <a:pt x="528205" y="3108614"/>
                </a:lnTo>
                <a:cubicBezTo>
                  <a:pt x="562841" y="3099955"/>
                  <a:pt x="623455" y="3065318"/>
                  <a:pt x="640773" y="3065318"/>
                </a:cubicBezTo>
                <a:cubicBezTo>
                  <a:pt x="666750" y="3065318"/>
                  <a:pt x="658091" y="3073977"/>
                  <a:pt x="666750" y="3082636"/>
                </a:cubicBezTo>
                <a:close/>
                <a:moveTo>
                  <a:pt x="1246909" y="3048000"/>
                </a:moveTo>
                <a:cubicBezTo>
                  <a:pt x="1255568" y="3039341"/>
                  <a:pt x="1272887" y="3030682"/>
                  <a:pt x="1290205" y="3022023"/>
                </a:cubicBezTo>
                <a:cubicBezTo>
                  <a:pt x="1298864" y="3022023"/>
                  <a:pt x="1281546" y="3056659"/>
                  <a:pt x="1246909" y="3048000"/>
                </a:cubicBezTo>
                <a:close/>
                <a:moveTo>
                  <a:pt x="1333500" y="3030682"/>
                </a:moveTo>
                <a:cubicBezTo>
                  <a:pt x="1333500" y="3022023"/>
                  <a:pt x="1342159" y="3013364"/>
                  <a:pt x="1350818" y="3022023"/>
                </a:cubicBezTo>
                <a:cubicBezTo>
                  <a:pt x="1350818" y="3022023"/>
                  <a:pt x="1342159" y="3030682"/>
                  <a:pt x="1333500" y="3030682"/>
                </a:cubicBezTo>
                <a:close/>
                <a:moveTo>
                  <a:pt x="831273" y="3022023"/>
                </a:moveTo>
                <a:lnTo>
                  <a:pt x="1238250" y="3022023"/>
                </a:lnTo>
                <a:lnTo>
                  <a:pt x="1194955" y="3022023"/>
                </a:lnTo>
                <a:cubicBezTo>
                  <a:pt x="1186296" y="3030682"/>
                  <a:pt x="1186296" y="3048000"/>
                  <a:pt x="1160318" y="3048000"/>
                </a:cubicBezTo>
                <a:lnTo>
                  <a:pt x="692727" y="3048000"/>
                </a:lnTo>
                <a:cubicBezTo>
                  <a:pt x="736023" y="3039341"/>
                  <a:pt x="796636" y="3004705"/>
                  <a:pt x="813955" y="3004705"/>
                </a:cubicBezTo>
                <a:cubicBezTo>
                  <a:pt x="839932" y="3004705"/>
                  <a:pt x="813955" y="3022023"/>
                  <a:pt x="831273" y="3022023"/>
                </a:cubicBezTo>
                <a:close/>
                <a:moveTo>
                  <a:pt x="1359477" y="2970068"/>
                </a:moveTo>
                <a:cubicBezTo>
                  <a:pt x="1368137" y="2961409"/>
                  <a:pt x="1385455" y="2952750"/>
                  <a:pt x="1402773" y="2944091"/>
                </a:cubicBezTo>
                <a:cubicBezTo>
                  <a:pt x="1402773" y="2952750"/>
                  <a:pt x="1385455" y="2970068"/>
                  <a:pt x="1359477" y="2970068"/>
                </a:cubicBezTo>
                <a:close/>
                <a:moveTo>
                  <a:pt x="1281546" y="2952750"/>
                </a:moveTo>
                <a:cubicBezTo>
                  <a:pt x="1281546" y="2952750"/>
                  <a:pt x="1255568" y="2970068"/>
                  <a:pt x="1255568" y="2987386"/>
                </a:cubicBezTo>
                <a:lnTo>
                  <a:pt x="857250" y="2987386"/>
                </a:lnTo>
                <a:cubicBezTo>
                  <a:pt x="883227" y="2978727"/>
                  <a:pt x="917864" y="2944091"/>
                  <a:pt x="943841" y="2944091"/>
                </a:cubicBezTo>
                <a:cubicBezTo>
                  <a:pt x="961159" y="2944091"/>
                  <a:pt x="969818" y="2952750"/>
                  <a:pt x="1281546" y="2952750"/>
                </a:cubicBezTo>
                <a:close/>
                <a:moveTo>
                  <a:pt x="1454727" y="2952750"/>
                </a:moveTo>
                <a:cubicBezTo>
                  <a:pt x="1454727" y="2944091"/>
                  <a:pt x="1454727" y="2935432"/>
                  <a:pt x="1463387" y="2935432"/>
                </a:cubicBezTo>
                <a:cubicBezTo>
                  <a:pt x="1472046" y="2935432"/>
                  <a:pt x="1463387" y="2944091"/>
                  <a:pt x="1454727" y="2952750"/>
                </a:cubicBezTo>
                <a:close/>
                <a:moveTo>
                  <a:pt x="1359477" y="2883477"/>
                </a:moveTo>
                <a:lnTo>
                  <a:pt x="1342159" y="2900796"/>
                </a:lnTo>
                <a:cubicBezTo>
                  <a:pt x="1350818" y="2909455"/>
                  <a:pt x="1359477" y="2909455"/>
                  <a:pt x="1368137" y="2909455"/>
                </a:cubicBezTo>
                <a:cubicBezTo>
                  <a:pt x="1368137" y="2909455"/>
                  <a:pt x="1368137" y="2926773"/>
                  <a:pt x="1342159" y="2926773"/>
                </a:cubicBezTo>
                <a:lnTo>
                  <a:pt x="969818" y="2926773"/>
                </a:lnTo>
                <a:cubicBezTo>
                  <a:pt x="987136" y="2909455"/>
                  <a:pt x="1004455" y="2900796"/>
                  <a:pt x="1013114" y="2883477"/>
                </a:cubicBezTo>
                <a:lnTo>
                  <a:pt x="1359477" y="2883477"/>
                </a:lnTo>
                <a:close/>
                <a:moveTo>
                  <a:pt x="1472046" y="2883477"/>
                </a:moveTo>
                <a:cubicBezTo>
                  <a:pt x="1489364" y="2874818"/>
                  <a:pt x="1506682" y="2857500"/>
                  <a:pt x="1524000" y="2848841"/>
                </a:cubicBezTo>
                <a:cubicBezTo>
                  <a:pt x="1506682" y="2857500"/>
                  <a:pt x="1498023" y="2883477"/>
                  <a:pt x="1472046" y="2883477"/>
                </a:cubicBezTo>
                <a:close/>
                <a:moveTo>
                  <a:pt x="1558637" y="2840182"/>
                </a:moveTo>
                <a:cubicBezTo>
                  <a:pt x="1558637" y="2840182"/>
                  <a:pt x="1575955" y="2848841"/>
                  <a:pt x="1567296" y="2857500"/>
                </a:cubicBezTo>
                <a:cubicBezTo>
                  <a:pt x="1567296" y="2857500"/>
                  <a:pt x="1558637" y="2857500"/>
                  <a:pt x="1558637" y="2840182"/>
                </a:cubicBezTo>
                <a:close/>
                <a:moveTo>
                  <a:pt x="1420091" y="2831523"/>
                </a:moveTo>
                <a:cubicBezTo>
                  <a:pt x="1428750" y="2840182"/>
                  <a:pt x="1437409" y="2840182"/>
                  <a:pt x="1446068" y="2840182"/>
                </a:cubicBezTo>
                <a:cubicBezTo>
                  <a:pt x="1446068" y="2840182"/>
                  <a:pt x="1446068" y="2857500"/>
                  <a:pt x="1420091" y="2857500"/>
                </a:cubicBezTo>
                <a:lnTo>
                  <a:pt x="1039091" y="2857500"/>
                </a:lnTo>
                <a:cubicBezTo>
                  <a:pt x="1047750" y="2848841"/>
                  <a:pt x="1065068" y="2831523"/>
                  <a:pt x="1065068" y="2822864"/>
                </a:cubicBezTo>
                <a:cubicBezTo>
                  <a:pt x="1411432" y="2822864"/>
                  <a:pt x="1428750" y="2822864"/>
                  <a:pt x="1420091" y="2831523"/>
                </a:cubicBezTo>
                <a:close/>
                <a:moveTo>
                  <a:pt x="1584614" y="2788227"/>
                </a:moveTo>
                <a:cubicBezTo>
                  <a:pt x="1593273" y="2779568"/>
                  <a:pt x="1610591" y="2762250"/>
                  <a:pt x="1619250" y="2779568"/>
                </a:cubicBezTo>
                <a:cubicBezTo>
                  <a:pt x="1610591" y="2779568"/>
                  <a:pt x="1601932" y="2788227"/>
                  <a:pt x="1584614" y="2788227"/>
                </a:cubicBezTo>
                <a:close/>
                <a:moveTo>
                  <a:pt x="1653887" y="2736273"/>
                </a:moveTo>
                <a:cubicBezTo>
                  <a:pt x="1653887" y="2736273"/>
                  <a:pt x="1645227" y="2744932"/>
                  <a:pt x="1645227" y="2736273"/>
                </a:cubicBezTo>
                <a:lnTo>
                  <a:pt x="1653887" y="2736273"/>
                </a:lnTo>
                <a:close/>
                <a:moveTo>
                  <a:pt x="1662546" y="2692977"/>
                </a:moveTo>
                <a:cubicBezTo>
                  <a:pt x="1662546" y="2684318"/>
                  <a:pt x="1671205" y="2667000"/>
                  <a:pt x="1688523" y="2658341"/>
                </a:cubicBezTo>
                <a:cubicBezTo>
                  <a:pt x="1679864" y="2667000"/>
                  <a:pt x="1679864" y="2684318"/>
                  <a:pt x="1662546" y="2692977"/>
                </a:cubicBezTo>
                <a:close/>
                <a:moveTo>
                  <a:pt x="1601932" y="2692977"/>
                </a:moveTo>
                <a:cubicBezTo>
                  <a:pt x="1601932" y="2684318"/>
                  <a:pt x="1584614" y="2667000"/>
                  <a:pt x="1584614" y="2658341"/>
                </a:cubicBezTo>
                <a:cubicBezTo>
                  <a:pt x="1593273" y="2667000"/>
                  <a:pt x="1601932" y="2684318"/>
                  <a:pt x="1601932" y="2692977"/>
                </a:cubicBezTo>
                <a:close/>
                <a:moveTo>
                  <a:pt x="692727" y="2658341"/>
                </a:moveTo>
                <a:cubicBezTo>
                  <a:pt x="692727" y="2641023"/>
                  <a:pt x="710046" y="2615046"/>
                  <a:pt x="727364" y="2597727"/>
                </a:cubicBezTo>
                <a:cubicBezTo>
                  <a:pt x="736023" y="2606386"/>
                  <a:pt x="718705" y="2632364"/>
                  <a:pt x="692727" y="2658341"/>
                </a:cubicBezTo>
                <a:close/>
                <a:moveTo>
                  <a:pt x="2926773" y="2589068"/>
                </a:moveTo>
                <a:cubicBezTo>
                  <a:pt x="2935432" y="2580409"/>
                  <a:pt x="2935432" y="2571750"/>
                  <a:pt x="2935432" y="2563091"/>
                </a:cubicBezTo>
                <a:lnTo>
                  <a:pt x="2944091" y="2597727"/>
                </a:lnTo>
                <a:cubicBezTo>
                  <a:pt x="2935432" y="2597727"/>
                  <a:pt x="2926773" y="2606386"/>
                  <a:pt x="2918114" y="2606386"/>
                </a:cubicBezTo>
                <a:cubicBezTo>
                  <a:pt x="2918114" y="2589068"/>
                  <a:pt x="2900796" y="2571750"/>
                  <a:pt x="2892137" y="2563091"/>
                </a:cubicBezTo>
                <a:cubicBezTo>
                  <a:pt x="2900796" y="2563091"/>
                  <a:pt x="2918114" y="2571750"/>
                  <a:pt x="2926773" y="2589068"/>
                </a:cubicBezTo>
                <a:close/>
                <a:moveTo>
                  <a:pt x="1688523" y="2597727"/>
                </a:moveTo>
                <a:lnTo>
                  <a:pt x="1688523" y="2563091"/>
                </a:lnTo>
                <a:cubicBezTo>
                  <a:pt x="1697182" y="2571750"/>
                  <a:pt x="1697182" y="2589068"/>
                  <a:pt x="1688523" y="2597727"/>
                </a:cubicBezTo>
                <a:close/>
                <a:moveTo>
                  <a:pt x="2796887" y="2589068"/>
                </a:moveTo>
                <a:cubicBezTo>
                  <a:pt x="2796887" y="2580409"/>
                  <a:pt x="2788228" y="2563091"/>
                  <a:pt x="2796887" y="2554432"/>
                </a:cubicBezTo>
                <a:lnTo>
                  <a:pt x="2796887" y="2589068"/>
                </a:lnTo>
                <a:close/>
                <a:moveTo>
                  <a:pt x="2892137" y="2537114"/>
                </a:moveTo>
                <a:cubicBezTo>
                  <a:pt x="2883478" y="2537114"/>
                  <a:pt x="2874819" y="2545773"/>
                  <a:pt x="2866159" y="2554432"/>
                </a:cubicBezTo>
                <a:lnTo>
                  <a:pt x="2883478" y="2571750"/>
                </a:lnTo>
                <a:cubicBezTo>
                  <a:pt x="2874819" y="2571750"/>
                  <a:pt x="2866159" y="2571750"/>
                  <a:pt x="2857500" y="2563091"/>
                </a:cubicBezTo>
                <a:lnTo>
                  <a:pt x="2866159" y="2537114"/>
                </a:lnTo>
                <a:lnTo>
                  <a:pt x="2892137" y="2537114"/>
                </a:lnTo>
                <a:close/>
                <a:moveTo>
                  <a:pt x="1420091" y="2563091"/>
                </a:moveTo>
                <a:lnTo>
                  <a:pt x="1342159" y="2537114"/>
                </a:lnTo>
                <a:lnTo>
                  <a:pt x="1420091" y="2563091"/>
                </a:lnTo>
                <a:close/>
                <a:moveTo>
                  <a:pt x="1212273" y="2537114"/>
                </a:moveTo>
                <a:cubicBezTo>
                  <a:pt x="1220932" y="2545773"/>
                  <a:pt x="1246909" y="2563091"/>
                  <a:pt x="1272887" y="2563091"/>
                </a:cubicBezTo>
                <a:cubicBezTo>
                  <a:pt x="1229591" y="2563091"/>
                  <a:pt x="1168977" y="2545773"/>
                  <a:pt x="1125682" y="2580409"/>
                </a:cubicBezTo>
                <a:cubicBezTo>
                  <a:pt x="1168977" y="2589068"/>
                  <a:pt x="1220932" y="2589068"/>
                  <a:pt x="1272887" y="2589068"/>
                </a:cubicBezTo>
                <a:cubicBezTo>
                  <a:pt x="1281546" y="2589068"/>
                  <a:pt x="1281546" y="2606386"/>
                  <a:pt x="1307523" y="2606386"/>
                </a:cubicBezTo>
                <a:cubicBezTo>
                  <a:pt x="1324841" y="2606386"/>
                  <a:pt x="1324841" y="2597727"/>
                  <a:pt x="1333500" y="2589068"/>
                </a:cubicBezTo>
                <a:cubicBezTo>
                  <a:pt x="1342159" y="2597727"/>
                  <a:pt x="1359477" y="2580409"/>
                  <a:pt x="1359477" y="2606386"/>
                </a:cubicBezTo>
                <a:cubicBezTo>
                  <a:pt x="1359477" y="2623705"/>
                  <a:pt x="1342159" y="2589068"/>
                  <a:pt x="1342159" y="2615046"/>
                </a:cubicBezTo>
                <a:cubicBezTo>
                  <a:pt x="1342159" y="2658341"/>
                  <a:pt x="1402773" y="2632364"/>
                  <a:pt x="1437409" y="2641023"/>
                </a:cubicBezTo>
                <a:cubicBezTo>
                  <a:pt x="1437409" y="2649682"/>
                  <a:pt x="1428750" y="2641023"/>
                  <a:pt x="1428750" y="2658341"/>
                </a:cubicBezTo>
                <a:cubicBezTo>
                  <a:pt x="1428750" y="2684318"/>
                  <a:pt x="1480705" y="2675659"/>
                  <a:pt x="1480705" y="2701636"/>
                </a:cubicBezTo>
                <a:cubicBezTo>
                  <a:pt x="1480705" y="2718955"/>
                  <a:pt x="1463387" y="2718955"/>
                  <a:pt x="1463387" y="2736273"/>
                </a:cubicBezTo>
                <a:lnTo>
                  <a:pt x="1125682" y="2744932"/>
                </a:lnTo>
                <a:lnTo>
                  <a:pt x="1125682" y="2762250"/>
                </a:lnTo>
                <a:lnTo>
                  <a:pt x="1480705" y="2762250"/>
                </a:lnTo>
                <a:cubicBezTo>
                  <a:pt x="1480705" y="2770909"/>
                  <a:pt x="1472046" y="2788227"/>
                  <a:pt x="1463387" y="2796886"/>
                </a:cubicBezTo>
                <a:lnTo>
                  <a:pt x="1091046" y="2796886"/>
                </a:lnTo>
                <a:cubicBezTo>
                  <a:pt x="1099705" y="2770909"/>
                  <a:pt x="1099705" y="2736273"/>
                  <a:pt x="1099705" y="2701636"/>
                </a:cubicBezTo>
                <a:cubicBezTo>
                  <a:pt x="1316182" y="2692977"/>
                  <a:pt x="1376796" y="2701636"/>
                  <a:pt x="1402773" y="2684318"/>
                </a:cubicBezTo>
                <a:cubicBezTo>
                  <a:pt x="1394114" y="2675659"/>
                  <a:pt x="1376796" y="2675659"/>
                  <a:pt x="1099705" y="2675659"/>
                </a:cubicBezTo>
                <a:lnTo>
                  <a:pt x="1099705" y="2632364"/>
                </a:lnTo>
                <a:cubicBezTo>
                  <a:pt x="1108364" y="2632364"/>
                  <a:pt x="1125682" y="2632364"/>
                  <a:pt x="1298864" y="2641023"/>
                </a:cubicBezTo>
                <a:cubicBezTo>
                  <a:pt x="1307523" y="2641023"/>
                  <a:pt x="1324841" y="2632364"/>
                  <a:pt x="1333500" y="2623705"/>
                </a:cubicBezTo>
                <a:cubicBezTo>
                  <a:pt x="1324841" y="2615046"/>
                  <a:pt x="1307523" y="2615046"/>
                  <a:pt x="1099705" y="2615046"/>
                </a:cubicBezTo>
                <a:cubicBezTo>
                  <a:pt x="1099705" y="2589068"/>
                  <a:pt x="1099705" y="2563091"/>
                  <a:pt x="1091046" y="2537114"/>
                </a:cubicBezTo>
                <a:lnTo>
                  <a:pt x="1212273" y="2537114"/>
                </a:lnTo>
                <a:close/>
                <a:moveTo>
                  <a:pt x="1333500" y="2528455"/>
                </a:moveTo>
                <a:cubicBezTo>
                  <a:pt x="1324841" y="2528455"/>
                  <a:pt x="1307523" y="2519796"/>
                  <a:pt x="1298864" y="2519796"/>
                </a:cubicBezTo>
                <a:cubicBezTo>
                  <a:pt x="1307523" y="2519796"/>
                  <a:pt x="1324841" y="2528455"/>
                  <a:pt x="1333500" y="2528455"/>
                </a:cubicBezTo>
                <a:close/>
                <a:moveTo>
                  <a:pt x="2978728" y="2528455"/>
                </a:moveTo>
                <a:lnTo>
                  <a:pt x="2978728" y="2554432"/>
                </a:lnTo>
                <a:cubicBezTo>
                  <a:pt x="2970069" y="2554432"/>
                  <a:pt x="2952750" y="2563091"/>
                  <a:pt x="2944091" y="2554432"/>
                </a:cubicBezTo>
                <a:lnTo>
                  <a:pt x="2952750" y="2545773"/>
                </a:lnTo>
                <a:cubicBezTo>
                  <a:pt x="2961409" y="2537114"/>
                  <a:pt x="2952750" y="2519796"/>
                  <a:pt x="2952750" y="2502477"/>
                </a:cubicBezTo>
                <a:cubicBezTo>
                  <a:pt x="2952750" y="2511136"/>
                  <a:pt x="2970069" y="2528455"/>
                  <a:pt x="2978728" y="2528455"/>
                </a:cubicBezTo>
                <a:close/>
                <a:moveTo>
                  <a:pt x="1151659" y="2493818"/>
                </a:moveTo>
                <a:cubicBezTo>
                  <a:pt x="1151659" y="2502477"/>
                  <a:pt x="1168977" y="2519796"/>
                  <a:pt x="1186296" y="2519796"/>
                </a:cubicBezTo>
                <a:cubicBezTo>
                  <a:pt x="1143000" y="2511136"/>
                  <a:pt x="1091046" y="2537114"/>
                  <a:pt x="1065068" y="2493818"/>
                </a:cubicBezTo>
                <a:lnTo>
                  <a:pt x="1151659" y="2493818"/>
                </a:lnTo>
                <a:close/>
                <a:moveTo>
                  <a:pt x="2909455" y="2485159"/>
                </a:moveTo>
                <a:cubicBezTo>
                  <a:pt x="2909455" y="2485159"/>
                  <a:pt x="2909455" y="2493818"/>
                  <a:pt x="2900796" y="2485159"/>
                </a:cubicBezTo>
                <a:lnTo>
                  <a:pt x="2909455" y="2485159"/>
                </a:lnTo>
                <a:close/>
                <a:moveTo>
                  <a:pt x="2814205" y="2519796"/>
                </a:moveTo>
                <a:cubicBezTo>
                  <a:pt x="2805546" y="2519796"/>
                  <a:pt x="2788228" y="2528455"/>
                  <a:pt x="2779568" y="2528455"/>
                </a:cubicBezTo>
                <a:lnTo>
                  <a:pt x="2796887" y="2511136"/>
                </a:lnTo>
                <a:cubicBezTo>
                  <a:pt x="2788228" y="2502477"/>
                  <a:pt x="2770909" y="2493818"/>
                  <a:pt x="2770909" y="2485159"/>
                </a:cubicBezTo>
                <a:cubicBezTo>
                  <a:pt x="2788228" y="2493818"/>
                  <a:pt x="2796887" y="2493818"/>
                  <a:pt x="2814205" y="2519796"/>
                </a:cubicBezTo>
                <a:close/>
                <a:moveTo>
                  <a:pt x="787977" y="2511136"/>
                </a:moveTo>
                <a:cubicBezTo>
                  <a:pt x="787977" y="2502477"/>
                  <a:pt x="796636" y="2493818"/>
                  <a:pt x="796636" y="2485159"/>
                </a:cubicBezTo>
                <a:cubicBezTo>
                  <a:pt x="796636" y="2493818"/>
                  <a:pt x="796636" y="2511136"/>
                  <a:pt x="787977" y="2511136"/>
                </a:cubicBezTo>
                <a:close/>
                <a:moveTo>
                  <a:pt x="753341" y="2511136"/>
                </a:moveTo>
                <a:cubicBezTo>
                  <a:pt x="753341" y="2502477"/>
                  <a:pt x="753341" y="2485159"/>
                  <a:pt x="762000" y="2485159"/>
                </a:cubicBezTo>
                <a:cubicBezTo>
                  <a:pt x="770659" y="2485159"/>
                  <a:pt x="762000" y="2502477"/>
                  <a:pt x="753341" y="2511136"/>
                </a:cubicBezTo>
                <a:close/>
                <a:moveTo>
                  <a:pt x="736023" y="2511136"/>
                </a:moveTo>
                <a:cubicBezTo>
                  <a:pt x="718705" y="2502477"/>
                  <a:pt x="701386" y="2493818"/>
                  <a:pt x="692727" y="2485159"/>
                </a:cubicBezTo>
                <a:cubicBezTo>
                  <a:pt x="701386" y="2485159"/>
                  <a:pt x="718705" y="2493818"/>
                  <a:pt x="736023" y="2511136"/>
                </a:cubicBezTo>
                <a:close/>
                <a:moveTo>
                  <a:pt x="2597728" y="2467841"/>
                </a:moveTo>
                <a:cubicBezTo>
                  <a:pt x="2589068" y="2467841"/>
                  <a:pt x="2580409" y="2459182"/>
                  <a:pt x="2571750" y="2450523"/>
                </a:cubicBezTo>
                <a:cubicBezTo>
                  <a:pt x="2580409" y="2450523"/>
                  <a:pt x="2589068" y="2459182"/>
                  <a:pt x="2597728" y="2467841"/>
                </a:cubicBezTo>
                <a:close/>
                <a:moveTo>
                  <a:pt x="1593273" y="2467841"/>
                </a:moveTo>
                <a:cubicBezTo>
                  <a:pt x="1584614" y="2467841"/>
                  <a:pt x="1567296" y="2459182"/>
                  <a:pt x="1549977" y="2450523"/>
                </a:cubicBezTo>
                <a:cubicBezTo>
                  <a:pt x="1558637" y="2450523"/>
                  <a:pt x="1575955" y="2459182"/>
                  <a:pt x="1593273" y="2467841"/>
                </a:cubicBezTo>
                <a:close/>
                <a:moveTo>
                  <a:pt x="2788228" y="2467841"/>
                </a:moveTo>
                <a:lnTo>
                  <a:pt x="2788228" y="2441864"/>
                </a:lnTo>
                <a:cubicBezTo>
                  <a:pt x="2788228" y="2450523"/>
                  <a:pt x="2796887" y="2467841"/>
                  <a:pt x="2788228" y="2467841"/>
                </a:cubicBezTo>
                <a:close/>
                <a:moveTo>
                  <a:pt x="1108364" y="2441864"/>
                </a:moveTo>
                <a:lnTo>
                  <a:pt x="1108364" y="2467841"/>
                </a:lnTo>
                <a:cubicBezTo>
                  <a:pt x="1082387" y="2459182"/>
                  <a:pt x="1047750" y="2459182"/>
                  <a:pt x="1021773" y="2441864"/>
                </a:cubicBezTo>
                <a:lnTo>
                  <a:pt x="1108364" y="2441864"/>
                </a:lnTo>
                <a:close/>
                <a:moveTo>
                  <a:pt x="736023" y="2467841"/>
                </a:moveTo>
                <a:cubicBezTo>
                  <a:pt x="727364" y="2459182"/>
                  <a:pt x="718705" y="2450523"/>
                  <a:pt x="718705" y="2441864"/>
                </a:cubicBezTo>
                <a:cubicBezTo>
                  <a:pt x="727364" y="2450523"/>
                  <a:pt x="736023" y="2459182"/>
                  <a:pt x="736023" y="2467841"/>
                </a:cubicBezTo>
                <a:close/>
                <a:moveTo>
                  <a:pt x="3377046" y="2433205"/>
                </a:moveTo>
                <a:cubicBezTo>
                  <a:pt x="3411682" y="2450523"/>
                  <a:pt x="3446319" y="2459182"/>
                  <a:pt x="3463637" y="2467841"/>
                </a:cubicBezTo>
                <a:cubicBezTo>
                  <a:pt x="3454978" y="2467841"/>
                  <a:pt x="3429000" y="2459182"/>
                  <a:pt x="3403023" y="2493818"/>
                </a:cubicBezTo>
                <a:cubicBezTo>
                  <a:pt x="3385705" y="2485159"/>
                  <a:pt x="3368387" y="2459182"/>
                  <a:pt x="3342409" y="2459182"/>
                </a:cubicBezTo>
                <a:cubicBezTo>
                  <a:pt x="3325091" y="2459182"/>
                  <a:pt x="3333750" y="2476500"/>
                  <a:pt x="3333750" y="2485159"/>
                </a:cubicBezTo>
                <a:cubicBezTo>
                  <a:pt x="3325091" y="2476500"/>
                  <a:pt x="3325091" y="2476500"/>
                  <a:pt x="3325091" y="2459182"/>
                </a:cubicBezTo>
                <a:cubicBezTo>
                  <a:pt x="3325091" y="2433205"/>
                  <a:pt x="3299114" y="2441864"/>
                  <a:pt x="3281796" y="2433205"/>
                </a:cubicBezTo>
                <a:lnTo>
                  <a:pt x="3377046" y="2433205"/>
                </a:lnTo>
                <a:close/>
                <a:moveTo>
                  <a:pt x="2900796" y="2450523"/>
                </a:moveTo>
                <a:cubicBezTo>
                  <a:pt x="2900796" y="2459182"/>
                  <a:pt x="2892137" y="2467841"/>
                  <a:pt x="2892137" y="2476500"/>
                </a:cubicBezTo>
                <a:cubicBezTo>
                  <a:pt x="2857500" y="2459182"/>
                  <a:pt x="2857500" y="2424546"/>
                  <a:pt x="2822864" y="2424546"/>
                </a:cubicBezTo>
                <a:lnTo>
                  <a:pt x="2857500" y="2415886"/>
                </a:lnTo>
                <a:cubicBezTo>
                  <a:pt x="2866159" y="2433205"/>
                  <a:pt x="2883478" y="2441864"/>
                  <a:pt x="2900796" y="2450523"/>
                </a:cubicBezTo>
                <a:close/>
                <a:moveTo>
                  <a:pt x="2563091" y="2441864"/>
                </a:moveTo>
                <a:cubicBezTo>
                  <a:pt x="2545773" y="2433205"/>
                  <a:pt x="2519796" y="2424546"/>
                  <a:pt x="2502478" y="2415886"/>
                </a:cubicBezTo>
                <a:cubicBezTo>
                  <a:pt x="2519796" y="2424546"/>
                  <a:pt x="2545773" y="2433205"/>
                  <a:pt x="2563091" y="2441864"/>
                </a:cubicBezTo>
                <a:close/>
                <a:moveTo>
                  <a:pt x="1082387" y="2415886"/>
                </a:moveTo>
                <a:cubicBezTo>
                  <a:pt x="1073727" y="2424546"/>
                  <a:pt x="1065068" y="2424546"/>
                  <a:pt x="1039091" y="2424546"/>
                </a:cubicBezTo>
                <a:cubicBezTo>
                  <a:pt x="1021773" y="2424546"/>
                  <a:pt x="1004455" y="2415886"/>
                  <a:pt x="987136" y="2407227"/>
                </a:cubicBezTo>
                <a:lnTo>
                  <a:pt x="1082387" y="2415886"/>
                </a:lnTo>
                <a:close/>
                <a:moveTo>
                  <a:pt x="2493818" y="2407227"/>
                </a:moveTo>
                <a:cubicBezTo>
                  <a:pt x="2485159" y="2398568"/>
                  <a:pt x="2476500" y="2398568"/>
                  <a:pt x="2476500" y="2389909"/>
                </a:cubicBezTo>
                <a:cubicBezTo>
                  <a:pt x="2485159" y="2398568"/>
                  <a:pt x="2493818" y="2398568"/>
                  <a:pt x="2493818" y="2407227"/>
                </a:cubicBezTo>
                <a:close/>
                <a:moveTo>
                  <a:pt x="1853046" y="2580409"/>
                </a:moveTo>
                <a:cubicBezTo>
                  <a:pt x="1905000" y="2632364"/>
                  <a:pt x="1956955" y="2606386"/>
                  <a:pt x="2000250" y="2675659"/>
                </a:cubicBezTo>
                <a:lnTo>
                  <a:pt x="2000250" y="2701636"/>
                </a:lnTo>
                <a:cubicBezTo>
                  <a:pt x="1956955" y="2658341"/>
                  <a:pt x="1887682" y="2632364"/>
                  <a:pt x="1844387" y="2580409"/>
                </a:cubicBezTo>
                <a:cubicBezTo>
                  <a:pt x="1801091" y="2545773"/>
                  <a:pt x="1783773" y="2459182"/>
                  <a:pt x="1723159" y="2459182"/>
                </a:cubicBezTo>
                <a:cubicBezTo>
                  <a:pt x="1723159" y="2450523"/>
                  <a:pt x="1731818" y="2450523"/>
                  <a:pt x="1740477" y="2441864"/>
                </a:cubicBezTo>
                <a:cubicBezTo>
                  <a:pt x="1723159" y="2424546"/>
                  <a:pt x="1697182" y="2398568"/>
                  <a:pt x="1688523" y="2372591"/>
                </a:cubicBezTo>
                <a:cubicBezTo>
                  <a:pt x="1749137" y="2433205"/>
                  <a:pt x="1792432" y="2519796"/>
                  <a:pt x="1853046" y="2580409"/>
                </a:cubicBezTo>
                <a:close/>
                <a:moveTo>
                  <a:pt x="2502478" y="2389909"/>
                </a:moveTo>
                <a:cubicBezTo>
                  <a:pt x="2502478" y="2381250"/>
                  <a:pt x="2511137" y="2372591"/>
                  <a:pt x="2511137" y="2363932"/>
                </a:cubicBezTo>
                <a:cubicBezTo>
                  <a:pt x="2511137" y="2372591"/>
                  <a:pt x="2511137" y="2381250"/>
                  <a:pt x="2502478" y="2389909"/>
                </a:cubicBezTo>
                <a:close/>
                <a:moveTo>
                  <a:pt x="2251364" y="2398568"/>
                </a:moveTo>
                <a:lnTo>
                  <a:pt x="2216728" y="2363932"/>
                </a:lnTo>
                <a:cubicBezTo>
                  <a:pt x="2251364" y="2363932"/>
                  <a:pt x="2363932" y="2476500"/>
                  <a:pt x="2372591" y="2537114"/>
                </a:cubicBezTo>
                <a:cubicBezTo>
                  <a:pt x="2363932" y="2528455"/>
                  <a:pt x="2346614" y="2519796"/>
                  <a:pt x="2337955" y="2528455"/>
                </a:cubicBezTo>
                <a:cubicBezTo>
                  <a:pt x="2346614" y="2537114"/>
                  <a:pt x="2355273" y="2554432"/>
                  <a:pt x="2363932" y="2563091"/>
                </a:cubicBezTo>
                <a:cubicBezTo>
                  <a:pt x="2303318" y="2528455"/>
                  <a:pt x="2242705" y="2433205"/>
                  <a:pt x="2182091" y="2363932"/>
                </a:cubicBezTo>
                <a:cubicBezTo>
                  <a:pt x="2225387" y="2381250"/>
                  <a:pt x="2190750" y="2389909"/>
                  <a:pt x="2251364" y="2398568"/>
                </a:cubicBezTo>
                <a:close/>
                <a:moveTo>
                  <a:pt x="831273" y="2415886"/>
                </a:moveTo>
                <a:cubicBezTo>
                  <a:pt x="822614" y="2407227"/>
                  <a:pt x="822614" y="2398568"/>
                  <a:pt x="796636" y="2398568"/>
                </a:cubicBezTo>
                <a:cubicBezTo>
                  <a:pt x="779318" y="2398568"/>
                  <a:pt x="770659" y="2415886"/>
                  <a:pt x="762000" y="2433205"/>
                </a:cubicBezTo>
                <a:cubicBezTo>
                  <a:pt x="762000" y="2433205"/>
                  <a:pt x="753341" y="2441864"/>
                  <a:pt x="779318" y="2441864"/>
                </a:cubicBezTo>
                <a:cubicBezTo>
                  <a:pt x="796636" y="2441864"/>
                  <a:pt x="796636" y="2424546"/>
                  <a:pt x="796636" y="2415886"/>
                </a:cubicBezTo>
                <a:cubicBezTo>
                  <a:pt x="805296" y="2415886"/>
                  <a:pt x="822614" y="2433205"/>
                  <a:pt x="831273" y="2450523"/>
                </a:cubicBezTo>
                <a:cubicBezTo>
                  <a:pt x="822614" y="2450523"/>
                  <a:pt x="831273" y="2441864"/>
                  <a:pt x="805296" y="2441864"/>
                </a:cubicBezTo>
                <a:cubicBezTo>
                  <a:pt x="787977" y="2441864"/>
                  <a:pt x="779318" y="2459182"/>
                  <a:pt x="779318" y="2467841"/>
                </a:cubicBezTo>
                <a:cubicBezTo>
                  <a:pt x="787977" y="2476500"/>
                  <a:pt x="796636" y="2467841"/>
                  <a:pt x="831273" y="2467841"/>
                </a:cubicBezTo>
                <a:cubicBezTo>
                  <a:pt x="857250" y="2502477"/>
                  <a:pt x="805296" y="2537114"/>
                  <a:pt x="857250" y="2571750"/>
                </a:cubicBezTo>
                <a:cubicBezTo>
                  <a:pt x="839932" y="2571750"/>
                  <a:pt x="822614" y="2563091"/>
                  <a:pt x="805296" y="2571750"/>
                </a:cubicBezTo>
                <a:cubicBezTo>
                  <a:pt x="831273" y="2606386"/>
                  <a:pt x="857250" y="2632364"/>
                  <a:pt x="891886" y="2649682"/>
                </a:cubicBezTo>
                <a:lnTo>
                  <a:pt x="865909" y="2658341"/>
                </a:lnTo>
                <a:cubicBezTo>
                  <a:pt x="839932" y="2641023"/>
                  <a:pt x="805296" y="2597727"/>
                  <a:pt x="787977" y="2597727"/>
                </a:cubicBezTo>
                <a:cubicBezTo>
                  <a:pt x="762000" y="2597727"/>
                  <a:pt x="684068" y="2684318"/>
                  <a:pt x="632114" y="2727614"/>
                </a:cubicBezTo>
                <a:cubicBezTo>
                  <a:pt x="632114" y="2718955"/>
                  <a:pt x="649432" y="2675659"/>
                  <a:pt x="649432" y="2667000"/>
                </a:cubicBezTo>
                <a:cubicBezTo>
                  <a:pt x="666750" y="2632364"/>
                  <a:pt x="701386" y="2589068"/>
                  <a:pt x="727364" y="2545773"/>
                </a:cubicBezTo>
                <a:cubicBezTo>
                  <a:pt x="718705" y="2537114"/>
                  <a:pt x="727364" y="2537114"/>
                  <a:pt x="701386" y="2537114"/>
                </a:cubicBezTo>
                <a:cubicBezTo>
                  <a:pt x="684068" y="2537114"/>
                  <a:pt x="554182" y="2684318"/>
                  <a:pt x="484909" y="2736273"/>
                </a:cubicBezTo>
                <a:cubicBezTo>
                  <a:pt x="536864" y="2684318"/>
                  <a:pt x="588818" y="2632364"/>
                  <a:pt x="632114" y="2571750"/>
                </a:cubicBezTo>
                <a:cubicBezTo>
                  <a:pt x="623455" y="2563091"/>
                  <a:pt x="614796" y="2563091"/>
                  <a:pt x="597477" y="2563091"/>
                </a:cubicBezTo>
                <a:cubicBezTo>
                  <a:pt x="571500" y="2563091"/>
                  <a:pt x="571500" y="2563091"/>
                  <a:pt x="562841" y="2571750"/>
                </a:cubicBezTo>
                <a:cubicBezTo>
                  <a:pt x="519546" y="2623705"/>
                  <a:pt x="467591" y="2684318"/>
                  <a:pt x="432955" y="2727614"/>
                </a:cubicBezTo>
                <a:cubicBezTo>
                  <a:pt x="424295" y="2718955"/>
                  <a:pt x="406977" y="2727614"/>
                  <a:pt x="389659" y="2727614"/>
                </a:cubicBezTo>
                <a:cubicBezTo>
                  <a:pt x="441614" y="2692977"/>
                  <a:pt x="510886" y="2615046"/>
                  <a:pt x="554182" y="2563091"/>
                </a:cubicBezTo>
                <a:cubicBezTo>
                  <a:pt x="554182" y="2554432"/>
                  <a:pt x="571500" y="2545773"/>
                  <a:pt x="588818" y="2545773"/>
                </a:cubicBezTo>
                <a:cubicBezTo>
                  <a:pt x="614796" y="2545773"/>
                  <a:pt x="623455" y="2554432"/>
                  <a:pt x="632114" y="2571750"/>
                </a:cubicBezTo>
                <a:lnTo>
                  <a:pt x="658091" y="2545773"/>
                </a:lnTo>
                <a:cubicBezTo>
                  <a:pt x="658091" y="2537114"/>
                  <a:pt x="649432" y="2528455"/>
                  <a:pt x="640773" y="2519796"/>
                </a:cubicBezTo>
                <a:lnTo>
                  <a:pt x="623455" y="2537114"/>
                </a:lnTo>
                <a:cubicBezTo>
                  <a:pt x="632114" y="2485159"/>
                  <a:pt x="658091" y="2476500"/>
                  <a:pt x="692727" y="2433205"/>
                </a:cubicBezTo>
                <a:cubicBezTo>
                  <a:pt x="692727" y="2433205"/>
                  <a:pt x="701386" y="2433205"/>
                  <a:pt x="718705" y="2441864"/>
                </a:cubicBezTo>
                <a:cubicBezTo>
                  <a:pt x="718705" y="2424546"/>
                  <a:pt x="718705" y="2389909"/>
                  <a:pt x="727364" y="2381250"/>
                </a:cubicBezTo>
                <a:lnTo>
                  <a:pt x="736023" y="2381250"/>
                </a:lnTo>
                <a:cubicBezTo>
                  <a:pt x="744682" y="2389909"/>
                  <a:pt x="753341" y="2407227"/>
                  <a:pt x="762000" y="2424546"/>
                </a:cubicBezTo>
                <a:lnTo>
                  <a:pt x="779318" y="2407227"/>
                </a:lnTo>
                <a:lnTo>
                  <a:pt x="762000" y="2389909"/>
                </a:lnTo>
                <a:cubicBezTo>
                  <a:pt x="762000" y="2389909"/>
                  <a:pt x="770659" y="2355273"/>
                  <a:pt x="805296" y="2381250"/>
                </a:cubicBezTo>
                <a:lnTo>
                  <a:pt x="805296" y="2355273"/>
                </a:lnTo>
                <a:cubicBezTo>
                  <a:pt x="822614" y="2363932"/>
                  <a:pt x="831273" y="2372591"/>
                  <a:pt x="831273" y="2415886"/>
                </a:cubicBezTo>
                <a:close/>
                <a:moveTo>
                  <a:pt x="3325091" y="2346614"/>
                </a:moveTo>
                <a:cubicBezTo>
                  <a:pt x="3325091" y="2346614"/>
                  <a:pt x="3420341" y="2398568"/>
                  <a:pt x="3420341" y="2381250"/>
                </a:cubicBezTo>
                <a:cubicBezTo>
                  <a:pt x="3420341" y="2363932"/>
                  <a:pt x="3394364" y="2372591"/>
                  <a:pt x="3385705" y="2372591"/>
                </a:cubicBezTo>
                <a:cubicBezTo>
                  <a:pt x="3394364" y="2363932"/>
                  <a:pt x="3403023" y="2346614"/>
                  <a:pt x="3403023" y="2337955"/>
                </a:cubicBezTo>
                <a:lnTo>
                  <a:pt x="3429000" y="2363932"/>
                </a:lnTo>
                <a:lnTo>
                  <a:pt x="3446319" y="2346614"/>
                </a:lnTo>
                <a:cubicBezTo>
                  <a:pt x="3463637" y="2372591"/>
                  <a:pt x="3480955" y="2363932"/>
                  <a:pt x="3498273" y="2363932"/>
                </a:cubicBezTo>
                <a:lnTo>
                  <a:pt x="3498273" y="2398568"/>
                </a:lnTo>
                <a:cubicBezTo>
                  <a:pt x="3506932" y="2407227"/>
                  <a:pt x="3532909" y="2381250"/>
                  <a:pt x="3532909" y="2398568"/>
                </a:cubicBezTo>
                <a:cubicBezTo>
                  <a:pt x="3532909" y="2381250"/>
                  <a:pt x="3524250" y="2389909"/>
                  <a:pt x="3515591" y="2389909"/>
                </a:cubicBezTo>
                <a:cubicBezTo>
                  <a:pt x="3515591" y="2381250"/>
                  <a:pt x="3524250" y="2363932"/>
                  <a:pt x="3550228" y="2363932"/>
                </a:cubicBezTo>
                <a:cubicBezTo>
                  <a:pt x="3567546" y="2363932"/>
                  <a:pt x="3593523" y="2398568"/>
                  <a:pt x="3610841" y="2424546"/>
                </a:cubicBezTo>
                <a:lnTo>
                  <a:pt x="3576205" y="2424546"/>
                </a:lnTo>
                <a:cubicBezTo>
                  <a:pt x="3567546" y="2415886"/>
                  <a:pt x="3567546" y="2398568"/>
                  <a:pt x="3558887" y="2389909"/>
                </a:cubicBezTo>
                <a:cubicBezTo>
                  <a:pt x="3541569" y="2398568"/>
                  <a:pt x="3541569" y="2424546"/>
                  <a:pt x="3515591" y="2424546"/>
                </a:cubicBezTo>
                <a:cubicBezTo>
                  <a:pt x="3489614" y="2424546"/>
                  <a:pt x="3480955" y="2398568"/>
                  <a:pt x="3463637" y="2389909"/>
                </a:cubicBezTo>
                <a:cubicBezTo>
                  <a:pt x="3454978" y="2389909"/>
                  <a:pt x="3437659" y="2407227"/>
                  <a:pt x="3437659" y="2424546"/>
                </a:cubicBezTo>
                <a:cubicBezTo>
                  <a:pt x="3429000" y="2424546"/>
                  <a:pt x="3420341" y="2424546"/>
                  <a:pt x="3420341" y="2407227"/>
                </a:cubicBezTo>
                <a:cubicBezTo>
                  <a:pt x="3420341" y="2407227"/>
                  <a:pt x="3429000" y="2407227"/>
                  <a:pt x="3420341" y="2398568"/>
                </a:cubicBezTo>
                <a:lnTo>
                  <a:pt x="3420341" y="2389909"/>
                </a:lnTo>
                <a:cubicBezTo>
                  <a:pt x="3403023" y="2407227"/>
                  <a:pt x="3394364" y="2415886"/>
                  <a:pt x="3368387" y="2415886"/>
                </a:cubicBezTo>
                <a:cubicBezTo>
                  <a:pt x="3351069" y="2415886"/>
                  <a:pt x="3351069" y="2398568"/>
                  <a:pt x="3325091" y="2398568"/>
                </a:cubicBezTo>
                <a:cubicBezTo>
                  <a:pt x="3307773" y="2398568"/>
                  <a:pt x="3316432" y="2415886"/>
                  <a:pt x="3299114" y="2415886"/>
                </a:cubicBezTo>
                <a:cubicBezTo>
                  <a:pt x="3273137" y="2415886"/>
                  <a:pt x="3290455" y="2398568"/>
                  <a:pt x="3281796" y="2389909"/>
                </a:cubicBezTo>
                <a:cubicBezTo>
                  <a:pt x="3273137" y="2398568"/>
                  <a:pt x="3281796" y="2415886"/>
                  <a:pt x="3264478" y="2415886"/>
                </a:cubicBezTo>
                <a:cubicBezTo>
                  <a:pt x="3238500" y="2415886"/>
                  <a:pt x="3264478" y="2398568"/>
                  <a:pt x="3238500" y="2398568"/>
                </a:cubicBezTo>
                <a:cubicBezTo>
                  <a:pt x="3221182" y="2398568"/>
                  <a:pt x="3221182" y="2424546"/>
                  <a:pt x="3203864" y="2424546"/>
                </a:cubicBezTo>
                <a:cubicBezTo>
                  <a:pt x="3177887" y="2424546"/>
                  <a:pt x="3186546" y="2424546"/>
                  <a:pt x="3177887" y="2415886"/>
                </a:cubicBezTo>
                <a:cubicBezTo>
                  <a:pt x="3195205" y="2407227"/>
                  <a:pt x="3203864" y="2407227"/>
                  <a:pt x="3203864" y="2389909"/>
                </a:cubicBezTo>
                <a:cubicBezTo>
                  <a:pt x="3203864" y="2363932"/>
                  <a:pt x="3186546" y="2363932"/>
                  <a:pt x="3169228" y="2363932"/>
                </a:cubicBezTo>
                <a:cubicBezTo>
                  <a:pt x="3169228" y="2355273"/>
                  <a:pt x="3160569" y="2346614"/>
                  <a:pt x="3186546" y="2346614"/>
                </a:cubicBezTo>
                <a:cubicBezTo>
                  <a:pt x="3203864" y="2346614"/>
                  <a:pt x="3221182" y="2372591"/>
                  <a:pt x="3238500" y="2372591"/>
                </a:cubicBezTo>
                <a:cubicBezTo>
                  <a:pt x="3264478" y="2372591"/>
                  <a:pt x="3255819" y="2337955"/>
                  <a:pt x="3281796" y="2337955"/>
                </a:cubicBezTo>
                <a:cubicBezTo>
                  <a:pt x="3299114" y="2337955"/>
                  <a:pt x="3299114" y="2346614"/>
                  <a:pt x="3325091" y="2346614"/>
                </a:cubicBezTo>
                <a:close/>
                <a:moveTo>
                  <a:pt x="2260023" y="2311977"/>
                </a:moveTo>
                <a:cubicBezTo>
                  <a:pt x="2303318" y="2294659"/>
                  <a:pt x="2329296" y="2372591"/>
                  <a:pt x="2346614" y="2398568"/>
                </a:cubicBezTo>
                <a:lnTo>
                  <a:pt x="2260023" y="2311977"/>
                </a:lnTo>
                <a:close/>
                <a:moveTo>
                  <a:pt x="1056409" y="2303318"/>
                </a:moveTo>
                <a:lnTo>
                  <a:pt x="952500" y="2303318"/>
                </a:lnTo>
                <a:lnTo>
                  <a:pt x="1056409" y="2303318"/>
                </a:lnTo>
                <a:close/>
                <a:moveTo>
                  <a:pt x="3212523" y="2294659"/>
                </a:moveTo>
                <a:cubicBezTo>
                  <a:pt x="3212523" y="2294659"/>
                  <a:pt x="3212523" y="2303318"/>
                  <a:pt x="3203864" y="2294659"/>
                </a:cubicBezTo>
                <a:lnTo>
                  <a:pt x="3212523" y="2294659"/>
                </a:lnTo>
                <a:close/>
                <a:moveTo>
                  <a:pt x="3186546" y="2294659"/>
                </a:moveTo>
                <a:lnTo>
                  <a:pt x="3169228" y="2311977"/>
                </a:lnTo>
                <a:cubicBezTo>
                  <a:pt x="3160569" y="2303318"/>
                  <a:pt x="3143250" y="2303318"/>
                  <a:pt x="3125932" y="2294659"/>
                </a:cubicBezTo>
                <a:lnTo>
                  <a:pt x="3186546" y="2294659"/>
                </a:lnTo>
                <a:close/>
                <a:moveTo>
                  <a:pt x="2459182" y="2372591"/>
                </a:moveTo>
                <a:lnTo>
                  <a:pt x="2381250" y="2268682"/>
                </a:lnTo>
                <a:cubicBezTo>
                  <a:pt x="2415887" y="2294659"/>
                  <a:pt x="2441864" y="2337955"/>
                  <a:pt x="2459182" y="2372591"/>
                </a:cubicBezTo>
                <a:close/>
                <a:moveTo>
                  <a:pt x="3177887" y="2260023"/>
                </a:moveTo>
                <a:cubicBezTo>
                  <a:pt x="3160569" y="2260023"/>
                  <a:pt x="3125932" y="2268682"/>
                  <a:pt x="3108614" y="2268682"/>
                </a:cubicBezTo>
                <a:cubicBezTo>
                  <a:pt x="3082637" y="2268682"/>
                  <a:pt x="3073978" y="2268682"/>
                  <a:pt x="3056659" y="2251364"/>
                </a:cubicBezTo>
                <a:lnTo>
                  <a:pt x="3177887" y="2260023"/>
                </a:lnTo>
                <a:close/>
                <a:moveTo>
                  <a:pt x="865909" y="2303318"/>
                </a:moveTo>
                <a:lnTo>
                  <a:pt x="865909" y="2234046"/>
                </a:lnTo>
                <a:lnTo>
                  <a:pt x="865909" y="2303318"/>
                </a:lnTo>
                <a:close/>
                <a:moveTo>
                  <a:pt x="3151909" y="2234046"/>
                </a:moveTo>
                <a:cubicBezTo>
                  <a:pt x="3108614" y="2234046"/>
                  <a:pt x="3048000" y="2242705"/>
                  <a:pt x="3004705" y="2216727"/>
                </a:cubicBezTo>
                <a:lnTo>
                  <a:pt x="3151909" y="2234046"/>
                </a:lnTo>
                <a:close/>
                <a:moveTo>
                  <a:pt x="2355273" y="2234046"/>
                </a:moveTo>
                <a:cubicBezTo>
                  <a:pt x="2346614" y="2234046"/>
                  <a:pt x="2337955" y="2225386"/>
                  <a:pt x="2329296" y="2216727"/>
                </a:cubicBezTo>
                <a:cubicBezTo>
                  <a:pt x="2337955" y="2216727"/>
                  <a:pt x="2346614" y="2225386"/>
                  <a:pt x="2355273" y="2234046"/>
                </a:cubicBezTo>
                <a:close/>
                <a:moveTo>
                  <a:pt x="2398568" y="2225386"/>
                </a:moveTo>
                <a:cubicBezTo>
                  <a:pt x="2398568" y="2242705"/>
                  <a:pt x="2381250" y="2242705"/>
                  <a:pt x="2363932" y="2251364"/>
                </a:cubicBezTo>
                <a:cubicBezTo>
                  <a:pt x="2372591" y="2242705"/>
                  <a:pt x="2389909" y="2216727"/>
                  <a:pt x="2389909" y="2208068"/>
                </a:cubicBezTo>
                <a:cubicBezTo>
                  <a:pt x="2389909" y="2208068"/>
                  <a:pt x="2398568" y="2199409"/>
                  <a:pt x="2398568" y="2225386"/>
                </a:cubicBezTo>
                <a:close/>
                <a:moveTo>
                  <a:pt x="2874819" y="2216727"/>
                </a:moveTo>
                <a:cubicBezTo>
                  <a:pt x="2866159" y="2216727"/>
                  <a:pt x="2840182" y="2216727"/>
                  <a:pt x="2840182" y="2225386"/>
                </a:cubicBezTo>
                <a:lnTo>
                  <a:pt x="2840182" y="2234046"/>
                </a:lnTo>
                <a:lnTo>
                  <a:pt x="2840182" y="2199409"/>
                </a:lnTo>
                <a:cubicBezTo>
                  <a:pt x="2874819" y="2260023"/>
                  <a:pt x="2831523" y="2182091"/>
                  <a:pt x="2874819" y="2216727"/>
                </a:cubicBezTo>
                <a:close/>
                <a:moveTo>
                  <a:pt x="2848841" y="2190750"/>
                </a:moveTo>
                <a:cubicBezTo>
                  <a:pt x="2848841" y="2182091"/>
                  <a:pt x="2848841" y="2173432"/>
                  <a:pt x="2857500" y="2173432"/>
                </a:cubicBezTo>
                <a:cubicBezTo>
                  <a:pt x="2857500" y="2173432"/>
                  <a:pt x="2857500" y="2182091"/>
                  <a:pt x="2848841" y="2190750"/>
                </a:cubicBezTo>
                <a:close/>
                <a:moveTo>
                  <a:pt x="2260023" y="2234046"/>
                </a:moveTo>
                <a:cubicBezTo>
                  <a:pt x="2251364" y="2208068"/>
                  <a:pt x="2234046" y="2173432"/>
                  <a:pt x="2216728" y="2147455"/>
                </a:cubicBezTo>
                <a:cubicBezTo>
                  <a:pt x="2234046" y="2156114"/>
                  <a:pt x="2251364" y="2190750"/>
                  <a:pt x="2251364" y="2199409"/>
                </a:cubicBezTo>
                <a:cubicBezTo>
                  <a:pt x="2303318" y="2260023"/>
                  <a:pt x="2346614" y="2260023"/>
                  <a:pt x="2381250" y="2329296"/>
                </a:cubicBezTo>
                <a:cubicBezTo>
                  <a:pt x="2398568" y="2355273"/>
                  <a:pt x="2450523" y="2407227"/>
                  <a:pt x="2502478" y="2441864"/>
                </a:cubicBezTo>
                <a:cubicBezTo>
                  <a:pt x="2519796" y="2459182"/>
                  <a:pt x="2571750" y="2467841"/>
                  <a:pt x="2580409" y="2493818"/>
                </a:cubicBezTo>
                <a:cubicBezTo>
                  <a:pt x="2597728" y="2511136"/>
                  <a:pt x="2606387" y="2554432"/>
                  <a:pt x="2623705" y="2589068"/>
                </a:cubicBezTo>
                <a:cubicBezTo>
                  <a:pt x="2502478" y="2467841"/>
                  <a:pt x="2363932" y="2346614"/>
                  <a:pt x="2260023" y="2234046"/>
                </a:cubicBezTo>
                <a:close/>
                <a:moveTo>
                  <a:pt x="2043546" y="2138796"/>
                </a:moveTo>
                <a:cubicBezTo>
                  <a:pt x="2034887" y="2147455"/>
                  <a:pt x="2017568" y="2147455"/>
                  <a:pt x="2000250" y="2138796"/>
                </a:cubicBezTo>
                <a:cubicBezTo>
                  <a:pt x="2008909" y="2138796"/>
                  <a:pt x="2026227" y="2147455"/>
                  <a:pt x="2043546" y="2138796"/>
                </a:cubicBezTo>
                <a:close/>
                <a:moveTo>
                  <a:pt x="2857500" y="2121477"/>
                </a:moveTo>
                <a:lnTo>
                  <a:pt x="2848841" y="2121477"/>
                </a:lnTo>
                <a:lnTo>
                  <a:pt x="2857500" y="2121477"/>
                </a:lnTo>
                <a:close/>
                <a:moveTo>
                  <a:pt x="1913659" y="2130136"/>
                </a:moveTo>
                <a:cubicBezTo>
                  <a:pt x="1905000" y="2121477"/>
                  <a:pt x="1896341" y="2104159"/>
                  <a:pt x="1887682" y="2086841"/>
                </a:cubicBezTo>
                <a:cubicBezTo>
                  <a:pt x="1913659" y="2104159"/>
                  <a:pt x="1948296" y="2138796"/>
                  <a:pt x="1982932" y="2156114"/>
                </a:cubicBezTo>
                <a:cubicBezTo>
                  <a:pt x="1965614" y="2156114"/>
                  <a:pt x="1948296" y="2156114"/>
                  <a:pt x="1939637" y="2199409"/>
                </a:cubicBezTo>
                <a:cubicBezTo>
                  <a:pt x="1905000" y="2182091"/>
                  <a:pt x="1861705" y="2156114"/>
                  <a:pt x="1835727" y="2156114"/>
                </a:cubicBezTo>
                <a:cubicBezTo>
                  <a:pt x="1818409" y="2156114"/>
                  <a:pt x="1801091" y="2173432"/>
                  <a:pt x="1775114" y="2173432"/>
                </a:cubicBezTo>
                <a:cubicBezTo>
                  <a:pt x="1749137" y="2173432"/>
                  <a:pt x="1740477" y="2164773"/>
                  <a:pt x="1723159" y="2138796"/>
                </a:cubicBezTo>
                <a:lnTo>
                  <a:pt x="1731818" y="2130136"/>
                </a:lnTo>
                <a:cubicBezTo>
                  <a:pt x="1740477" y="2138796"/>
                  <a:pt x="1775114" y="2138796"/>
                  <a:pt x="1766455" y="2121477"/>
                </a:cubicBezTo>
                <a:cubicBezTo>
                  <a:pt x="1775114" y="2121477"/>
                  <a:pt x="1835727" y="2164773"/>
                  <a:pt x="1835727" y="2138796"/>
                </a:cubicBezTo>
                <a:cubicBezTo>
                  <a:pt x="1835727" y="2121477"/>
                  <a:pt x="1818409" y="2104159"/>
                  <a:pt x="1809750" y="2069523"/>
                </a:cubicBezTo>
                <a:cubicBezTo>
                  <a:pt x="1853046" y="2060864"/>
                  <a:pt x="1853046" y="2138796"/>
                  <a:pt x="1913659" y="2130136"/>
                </a:cubicBezTo>
                <a:close/>
                <a:moveTo>
                  <a:pt x="1541318" y="2147455"/>
                </a:moveTo>
                <a:cubicBezTo>
                  <a:pt x="1515341" y="2156114"/>
                  <a:pt x="1480705" y="2138796"/>
                  <a:pt x="1428750" y="2147455"/>
                </a:cubicBezTo>
                <a:cubicBezTo>
                  <a:pt x="1480705" y="2112818"/>
                  <a:pt x="1532659" y="2095500"/>
                  <a:pt x="1584614" y="2069523"/>
                </a:cubicBezTo>
                <a:cubicBezTo>
                  <a:pt x="1567296" y="2078182"/>
                  <a:pt x="1541318" y="2104159"/>
                  <a:pt x="1541318" y="2147455"/>
                </a:cubicBezTo>
                <a:close/>
                <a:moveTo>
                  <a:pt x="1723159" y="2095500"/>
                </a:moveTo>
                <a:cubicBezTo>
                  <a:pt x="1723159" y="2086841"/>
                  <a:pt x="1731818" y="2069523"/>
                  <a:pt x="1740477" y="2060864"/>
                </a:cubicBezTo>
                <a:cubicBezTo>
                  <a:pt x="1740477" y="2069523"/>
                  <a:pt x="1731818" y="2086841"/>
                  <a:pt x="1723159" y="2095500"/>
                </a:cubicBezTo>
                <a:close/>
                <a:moveTo>
                  <a:pt x="1368137" y="2156114"/>
                </a:moveTo>
                <a:cubicBezTo>
                  <a:pt x="1316182" y="2190750"/>
                  <a:pt x="1272887" y="2242705"/>
                  <a:pt x="1220932" y="2286000"/>
                </a:cubicBezTo>
                <a:cubicBezTo>
                  <a:pt x="1298864" y="2147455"/>
                  <a:pt x="1463387" y="2078182"/>
                  <a:pt x="1584614" y="2034886"/>
                </a:cubicBezTo>
                <a:cubicBezTo>
                  <a:pt x="1524000" y="2069523"/>
                  <a:pt x="1437409" y="2104159"/>
                  <a:pt x="1368137" y="2156114"/>
                </a:cubicBezTo>
                <a:close/>
                <a:moveTo>
                  <a:pt x="3091296" y="2017568"/>
                </a:moveTo>
                <a:cubicBezTo>
                  <a:pt x="3091296" y="2034886"/>
                  <a:pt x="3082637" y="2060864"/>
                  <a:pt x="3082637" y="2086841"/>
                </a:cubicBezTo>
                <a:cubicBezTo>
                  <a:pt x="3082637" y="2104159"/>
                  <a:pt x="3099955" y="2156114"/>
                  <a:pt x="3117273" y="2190750"/>
                </a:cubicBezTo>
                <a:cubicBezTo>
                  <a:pt x="3073978" y="2190750"/>
                  <a:pt x="3022023" y="2190750"/>
                  <a:pt x="2978728" y="2182091"/>
                </a:cubicBezTo>
                <a:cubicBezTo>
                  <a:pt x="3022023" y="2173432"/>
                  <a:pt x="3065319" y="2208068"/>
                  <a:pt x="3099955" y="2156114"/>
                </a:cubicBezTo>
                <a:lnTo>
                  <a:pt x="2961409" y="2156114"/>
                </a:lnTo>
                <a:cubicBezTo>
                  <a:pt x="3004705" y="2121477"/>
                  <a:pt x="3056659" y="2164773"/>
                  <a:pt x="3082637" y="2112818"/>
                </a:cubicBezTo>
                <a:lnTo>
                  <a:pt x="2970069" y="2112818"/>
                </a:lnTo>
                <a:cubicBezTo>
                  <a:pt x="2987387" y="2086841"/>
                  <a:pt x="3056659" y="2121477"/>
                  <a:pt x="3082637" y="2078182"/>
                </a:cubicBezTo>
                <a:lnTo>
                  <a:pt x="2987387" y="2078182"/>
                </a:lnTo>
                <a:cubicBezTo>
                  <a:pt x="3004705" y="2078182"/>
                  <a:pt x="3048000" y="2095500"/>
                  <a:pt x="3082637" y="2052205"/>
                </a:cubicBezTo>
                <a:lnTo>
                  <a:pt x="3013364" y="2052205"/>
                </a:lnTo>
                <a:cubicBezTo>
                  <a:pt x="3030682" y="2034886"/>
                  <a:pt x="3056659" y="2060864"/>
                  <a:pt x="3082637" y="2017568"/>
                </a:cubicBezTo>
                <a:lnTo>
                  <a:pt x="3048000" y="2017568"/>
                </a:lnTo>
                <a:lnTo>
                  <a:pt x="3091296" y="2017568"/>
                </a:lnTo>
                <a:close/>
                <a:moveTo>
                  <a:pt x="1948296" y="2034886"/>
                </a:moveTo>
                <a:cubicBezTo>
                  <a:pt x="1939637" y="2034886"/>
                  <a:pt x="1922318" y="2034886"/>
                  <a:pt x="1905000" y="2017568"/>
                </a:cubicBezTo>
                <a:lnTo>
                  <a:pt x="1887682" y="2034886"/>
                </a:lnTo>
                <a:cubicBezTo>
                  <a:pt x="1887682" y="2034886"/>
                  <a:pt x="1879023" y="2026227"/>
                  <a:pt x="1870364" y="2026227"/>
                </a:cubicBezTo>
                <a:cubicBezTo>
                  <a:pt x="1879023" y="2026227"/>
                  <a:pt x="1879023" y="2017568"/>
                  <a:pt x="1905000" y="2017568"/>
                </a:cubicBezTo>
                <a:cubicBezTo>
                  <a:pt x="1922318" y="2017568"/>
                  <a:pt x="1930977" y="2034886"/>
                  <a:pt x="1948296" y="2034886"/>
                </a:cubicBezTo>
                <a:close/>
                <a:moveTo>
                  <a:pt x="3480955" y="2052205"/>
                </a:moveTo>
                <a:cubicBezTo>
                  <a:pt x="3463637" y="2052205"/>
                  <a:pt x="3437659" y="2026227"/>
                  <a:pt x="3411682" y="2008909"/>
                </a:cubicBezTo>
                <a:cubicBezTo>
                  <a:pt x="3411682" y="2000250"/>
                  <a:pt x="3420341" y="2000250"/>
                  <a:pt x="3429000" y="1991591"/>
                </a:cubicBezTo>
                <a:cubicBezTo>
                  <a:pt x="3446319" y="2000250"/>
                  <a:pt x="3463637" y="2026227"/>
                  <a:pt x="3480955" y="2052205"/>
                </a:cubicBezTo>
                <a:close/>
                <a:moveTo>
                  <a:pt x="3099955" y="1991591"/>
                </a:moveTo>
                <a:lnTo>
                  <a:pt x="3073978" y="1991591"/>
                </a:lnTo>
                <a:lnTo>
                  <a:pt x="3099955" y="1991591"/>
                </a:lnTo>
                <a:close/>
                <a:moveTo>
                  <a:pt x="1861705" y="2017568"/>
                </a:moveTo>
                <a:cubicBezTo>
                  <a:pt x="1853046" y="2017568"/>
                  <a:pt x="1853046" y="2000250"/>
                  <a:pt x="1835727" y="1991591"/>
                </a:cubicBezTo>
                <a:cubicBezTo>
                  <a:pt x="1844387" y="1991591"/>
                  <a:pt x="1861705" y="2000250"/>
                  <a:pt x="1861705" y="2017568"/>
                </a:cubicBezTo>
                <a:close/>
                <a:moveTo>
                  <a:pt x="1827068" y="2000250"/>
                </a:moveTo>
                <a:cubicBezTo>
                  <a:pt x="1818409" y="2000250"/>
                  <a:pt x="1809750" y="1982932"/>
                  <a:pt x="1801091" y="1982932"/>
                </a:cubicBezTo>
                <a:cubicBezTo>
                  <a:pt x="1809750" y="1982932"/>
                  <a:pt x="1818409" y="1991591"/>
                  <a:pt x="1827068" y="2000250"/>
                </a:cubicBezTo>
                <a:close/>
                <a:moveTo>
                  <a:pt x="1982932" y="2000250"/>
                </a:moveTo>
                <a:lnTo>
                  <a:pt x="1956955" y="1974273"/>
                </a:lnTo>
                <a:cubicBezTo>
                  <a:pt x="1956955" y="1974273"/>
                  <a:pt x="1965614" y="1965614"/>
                  <a:pt x="1982932" y="1965614"/>
                </a:cubicBezTo>
                <a:lnTo>
                  <a:pt x="1982932" y="2000250"/>
                </a:lnTo>
                <a:close/>
                <a:moveTo>
                  <a:pt x="3827319" y="1956955"/>
                </a:moveTo>
                <a:cubicBezTo>
                  <a:pt x="3844637" y="1948296"/>
                  <a:pt x="3887932" y="1948296"/>
                  <a:pt x="3905250" y="2000250"/>
                </a:cubicBezTo>
                <a:cubicBezTo>
                  <a:pt x="3879273" y="1991591"/>
                  <a:pt x="3853296" y="1974273"/>
                  <a:pt x="3827319" y="1956955"/>
                </a:cubicBezTo>
                <a:close/>
                <a:moveTo>
                  <a:pt x="3801341" y="1939636"/>
                </a:moveTo>
                <a:lnTo>
                  <a:pt x="3792682" y="1939636"/>
                </a:lnTo>
                <a:lnTo>
                  <a:pt x="3801341" y="1939636"/>
                </a:lnTo>
                <a:close/>
                <a:moveTo>
                  <a:pt x="3775364" y="1956955"/>
                </a:moveTo>
                <a:cubicBezTo>
                  <a:pt x="3758046" y="1965614"/>
                  <a:pt x="3740728" y="1991591"/>
                  <a:pt x="3714750" y="1991591"/>
                </a:cubicBezTo>
                <a:cubicBezTo>
                  <a:pt x="3697432" y="1991591"/>
                  <a:pt x="3654137" y="1974273"/>
                  <a:pt x="3619500" y="1948296"/>
                </a:cubicBezTo>
                <a:cubicBezTo>
                  <a:pt x="3636819" y="1956955"/>
                  <a:pt x="3654137" y="1965614"/>
                  <a:pt x="3671455" y="1965614"/>
                </a:cubicBezTo>
                <a:cubicBezTo>
                  <a:pt x="3697432" y="1965614"/>
                  <a:pt x="3688773" y="1948296"/>
                  <a:pt x="3697432" y="1939636"/>
                </a:cubicBezTo>
                <a:cubicBezTo>
                  <a:pt x="3697432" y="1948296"/>
                  <a:pt x="3706091" y="1965614"/>
                  <a:pt x="3714750" y="1974273"/>
                </a:cubicBezTo>
                <a:cubicBezTo>
                  <a:pt x="3714750" y="1965614"/>
                  <a:pt x="3723409" y="1965614"/>
                  <a:pt x="3732069" y="1930977"/>
                </a:cubicBezTo>
                <a:cubicBezTo>
                  <a:pt x="3740728" y="1939636"/>
                  <a:pt x="3758046" y="1956955"/>
                  <a:pt x="3775364" y="1956955"/>
                </a:cubicBezTo>
                <a:close/>
                <a:moveTo>
                  <a:pt x="1342159" y="1974273"/>
                </a:moveTo>
                <a:cubicBezTo>
                  <a:pt x="1342159" y="1991591"/>
                  <a:pt x="1333500" y="2000250"/>
                  <a:pt x="1324841" y="2000250"/>
                </a:cubicBezTo>
                <a:lnTo>
                  <a:pt x="1290205" y="2034886"/>
                </a:lnTo>
                <a:cubicBezTo>
                  <a:pt x="1212273" y="2078182"/>
                  <a:pt x="1160318" y="2121477"/>
                  <a:pt x="1117023" y="2190750"/>
                </a:cubicBezTo>
                <a:cubicBezTo>
                  <a:pt x="1099705" y="2199409"/>
                  <a:pt x="1065068" y="2199409"/>
                  <a:pt x="1039091" y="2216727"/>
                </a:cubicBezTo>
                <a:cubicBezTo>
                  <a:pt x="1065068" y="2234046"/>
                  <a:pt x="1099705" y="2234046"/>
                  <a:pt x="1125682" y="2234046"/>
                </a:cubicBezTo>
                <a:lnTo>
                  <a:pt x="1125682" y="2260023"/>
                </a:lnTo>
                <a:cubicBezTo>
                  <a:pt x="1082387" y="2260023"/>
                  <a:pt x="1039091" y="2260023"/>
                  <a:pt x="995796" y="2268682"/>
                </a:cubicBezTo>
                <a:cubicBezTo>
                  <a:pt x="1039091" y="2277341"/>
                  <a:pt x="1082387" y="2277341"/>
                  <a:pt x="1125682" y="2277341"/>
                </a:cubicBezTo>
                <a:cubicBezTo>
                  <a:pt x="1125682" y="2294659"/>
                  <a:pt x="1099705" y="2303318"/>
                  <a:pt x="1099705" y="2329296"/>
                </a:cubicBezTo>
                <a:cubicBezTo>
                  <a:pt x="1099705" y="2346614"/>
                  <a:pt x="1013114" y="2329296"/>
                  <a:pt x="969818" y="2337955"/>
                </a:cubicBezTo>
                <a:lnTo>
                  <a:pt x="961159" y="2355273"/>
                </a:lnTo>
                <a:cubicBezTo>
                  <a:pt x="987136" y="2355273"/>
                  <a:pt x="1073727" y="2329296"/>
                  <a:pt x="1091046" y="2381250"/>
                </a:cubicBezTo>
                <a:lnTo>
                  <a:pt x="969818" y="2381250"/>
                </a:lnTo>
                <a:cubicBezTo>
                  <a:pt x="935182" y="2346614"/>
                  <a:pt x="883227" y="2311977"/>
                  <a:pt x="883227" y="2268682"/>
                </a:cubicBezTo>
                <a:cubicBezTo>
                  <a:pt x="883227" y="2086841"/>
                  <a:pt x="1298864" y="1939636"/>
                  <a:pt x="1333500" y="1930977"/>
                </a:cubicBezTo>
                <a:cubicBezTo>
                  <a:pt x="1333500" y="1939636"/>
                  <a:pt x="1342159" y="1948296"/>
                  <a:pt x="1342159" y="1974273"/>
                </a:cubicBezTo>
                <a:close/>
                <a:moveTo>
                  <a:pt x="1593273" y="1974273"/>
                </a:moveTo>
                <a:cubicBezTo>
                  <a:pt x="1593273" y="2000250"/>
                  <a:pt x="1593273" y="2000250"/>
                  <a:pt x="1584614" y="2000250"/>
                </a:cubicBezTo>
                <a:cubicBezTo>
                  <a:pt x="1472046" y="2043546"/>
                  <a:pt x="1298864" y="2130136"/>
                  <a:pt x="1203614" y="2268682"/>
                </a:cubicBezTo>
                <a:cubicBezTo>
                  <a:pt x="1194955" y="2251364"/>
                  <a:pt x="1177637" y="2225386"/>
                  <a:pt x="1177637" y="2199409"/>
                </a:cubicBezTo>
                <a:cubicBezTo>
                  <a:pt x="1177637" y="2182091"/>
                  <a:pt x="1220932" y="2156114"/>
                  <a:pt x="1220932" y="2130136"/>
                </a:cubicBezTo>
                <a:cubicBezTo>
                  <a:pt x="1246909" y="2121477"/>
                  <a:pt x="1272887" y="2104159"/>
                  <a:pt x="1281546" y="2078182"/>
                </a:cubicBezTo>
                <a:cubicBezTo>
                  <a:pt x="1333500" y="2069523"/>
                  <a:pt x="1316182" y="2052205"/>
                  <a:pt x="1342159" y="2043546"/>
                </a:cubicBezTo>
                <a:cubicBezTo>
                  <a:pt x="1350818" y="2034886"/>
                  <a:pt x="1376796" y="2043546"/>
                  <a:pt x="1394114" y="2026227"/>
                </a:cubicBezTo>
                <a:cubicBezTo>
                  <a:pt x="1402773" y="2026227"/>
                  <a:pt x="1402773" y="2008909"/>
                  <a:pt x="1411432" y="2000250"/>
                </a:cubicBezTo>
                <a:cubicBezTo>
                  <a:pt x="1428750" y="2008909"/>
                  <a:pt x="1463387" y="1991591"/>
                  <a:pt x="1472046" y="1965614"/>
                </a:cubicBezTo>
                <a:lnTo>
                  <a:pt x="1489364" y="1982932"/>
                </a:lnTo>
                <a:cubicBezTo>
                  <a:pt x="1524000" y="1965614"/>
                  <a:pt x="1549977" y="1948296"/>
                  <a:pt x="1584614" y="1922318"/>
                </a:cubicBezTo>
                <a:cubicBezTo>
                  <a:pt x="1584614" y="1939636"/>
                  <a:pt x="1593273" y="1956955"/>
                  <a:pt x="1593273" y="1974273"/>
                </a:cubicBezTo>
                <a:close/>
                <a:moveTo>
                  <a:pt x="1316182" y="1922318"/>
                </a:moveTo>
                <a:lnTo>
                  <a:pt x="1316182" y="1913659"/>
                </a:lnTo>
                <a:lnTo>
                  <a:pt x="1316182" y="1922318"/>
                </a:lnTo>
                <a:close/>
                <a:moveTo>
                  <a:pt x="3593523" y="1896341"/>
                </a:moveTo>
                <a:cubicBezTo>
                  <a:pt x="3593523" y="1896341"/>
                  <a:pt x="3584864" y="1905000"/>
                  <a:pt x="3584864" y="1913659"/>
                </a:cubicBezTo>
                <a:lnTo>
                  <a:pt x="3558887" y="1887682"/>
                </a:lnTo>
                <a:lnTo>
                  <a:pt x="3593523" y="1896341"/>
                </a:lnTo>
                <a:close/>
                <a:moveTo>
                  <a:pt x="3342409" y="1905000"/>
                </a:moveTo>
                <a:cubicBezTo>
                  <a:pt x="3342409" y="1913659"/>
                  <a:pt x="3359728" y="1922318"/>
                  <a:pt x="3368387" y="1930977"/>
                </a:cubicBezTo>
                <a:lnTo>
                  <a:pt x="3325091" y="1930977"/>
                </a:lnTo>
                <a:cubicBezTo>
                  <a:pt x="3325091" y="1922318"/>
                  <a:pt x="3316432" y="1913659"/>
                  <a:pt x="3307773" y="1913659"/>
                </a:cubicBezTo>
                <a:cubicBezTo>
                  <a:pt x="3325091" y="1905000"/>
                  <a:pt x="3351069" y="1896341"/>
                  <a:pt x="3368387" y="1887682"/>
                </a:cubicBezTo>
                <a:cubicBezTo>
                  <a:pt x="3368387" y="1896341"/>
                  <a:pt x="3351069" y="1896341"/>
                  <a:pt x="3342409" y="1905000"/>
                </a:cubicBezTo>
                <a:close/>
                <a:moveTo>
                  <a:pt x="3515591" y="1887682"/>
                </a:moveTo>
                <a:cubicBezTo>
                  <a:pt x="3506932" y="1896341"/>
                  <a:pt x="3498273" y="1922318"/>
                  <a:pt x="3472296" y="1922318"/>
                </a:cubicBezTo>
                <a:cubicBezTo>
                  <a:pt x="3454978" y="1922318"/>
                  <a:pt x="3437659" y="1887682"/>
                  <a:pt x="3411682" y="1879023"/>
                </a:cubicBezTo>
                <a:cubicBezTo>
                  <a:pt x="3480955" y="1887682"/>
                  <a:pt x="3498273" y="1887682"/>
                  <a:pt x="3515591" y="1887682"/>
                </a:cubicBezTo>
                <a:close/>
                <a:moveTo>
                  <a:pt x="1402773" y="1965614"/>
                </a:moveTo>
                <a:lnTo>
                  <a:pt x="1402773" y="1870364"/>
                </a:lnTo>
                <a:lnTo>
                  <a:pt x="1402773" y="1965614"/>
                </a:lnTo>
                <a:close/>
                <a:moveTo>
                  <a:pt x="3723409" y="1870364"/>
                </a:moveTo>
                <a:cubicBezTo>
                  <a:pt x="3732069" y="1879023"/>
                  <a:pt x="3723409" y="1905000"/>
                  <a:pt x="3723409" y="1922318"/>
                </a:cubicBezTo>
                <a:cubicBezTo>
                  <a:pt x="3714750" y="1905000"/>
                  <a:pt x="3723409" y="1879023"/>
                  <a:pt x="3697432" y="1879023"/>
                </a:cubicBezTo>
                <a:cubicBezTo>
                  <a:pt x="3680114" y="1879023"/>
                  <a:pt x="3688773" y="1887682"/>
                  <a:pt x="3688773" y="1896341"/>
                </a:cubicBezTo>
                <a:cubicBezTo>
                  <a:pt x="3680114" y="1896341"/>
                  <a:pt x="3680114" y="1870364"/>
                  <a:pt x="3662796" y="1870364"/>
                </a:cubicBezTo>
                <a:cubicBezTo>
                  <a:pt x="3636819" y="1870364"/>
                  <a:pt x="3671455" y="1887682"/>
                  <a:pt x="3654137" y="1887682"/>
                </a:cubicBezTo>
                <a:cubicBezTo>
                  <a:pt x="3645478" y="1887682"/>
                  <a:pt x="3671455" y="1870364"/>
                  <a:pt x="3610841" y="1861705"/>
                </a:cubicBezTo>
                <a:cubicBezTo>
                  <a:pt x="3671455" y="1870364"/>
                  <a:pt x="3697432" y="1870364"/>
                  <a:pt x="3723409" y="1870364"/>
                </a:cubicBezTo>
                <a:close/>
                <a:moveTo>
                  <a:pt x="2978728" y="2043546"/>
                </a:moveTo>
                <a:cubicBezTo>
                  <a:pt x="2961409" y="2060864"/>
                  <a:pt x="2952750" y="2095500"/>
                  <a:pt x="2944091" y="2121477"/>
                </a:cubicBezTo>
                <a:cubicBezTo>
                  <a:pt x="2909455" y="2000250"/>
                  <a:pt x="3082637" y="1896341"/>
                  <a:pt x="3186546" y="1835727"/>
                </a:cubicBezTo>
                <a:cubicBezTo>
                  <a:pt x="3177887" y="1922318"/>
                  <a:pt x="3039341" y="1974273"/>
                  <a:pt x="2978728" y="2043546"/>
                </a:cubicBezTo>
                <a:close/>
                <a:moveTo>
                  <a:pt x="1446068" y="1939636"/>
                </a:moveTo>
                <a:cubicBezTo>
                  <a:pt x="1454727" y="1879023"/>
                  <a:pt x="1437409" y="1844386"/>
                  <a:pt x="1472046" y="1827068"/>
                </a:cubicBezTo>
                <a:cubicBezTo>
                  <a:pt x="1472046" y="1835727"/>
                  <a:pt x="1480705" y="1844386"/>
                  <a:pt x="1472046" y="1939636"/>
                </a:cubicBezTo>
                <a:lnTo>
                  <a:pt x="1446068" y="1939636"/>
                </a:lnTo>
                <a:close/>
                <a:moveTo>
                  <a:pt x="1420091" y="1827068"/>
                </a:moveTo>
                <a:lnTo>
                  <a:pt x="1420091" y="1965614"/>
                </a:lnTo>
                <a:cubicBezTo>
                  <a:pt x="1428750" y="1948296"/>
                  <a:pt x="1428750" y="1922318"/>
                  <a:pt x="1420091" y="1827068"/>
                </a:cubicBezTo>
                <a:close/>
                <a:moveTo>
                  <a:pt x="3368387" y="1861705"/>
                </a:moveTo>
                <a:cubicBezTo>
                  <a:pt x="3299114" y="1887682"/>
                  <a:pt x="3151909" y="1965614"/>
                  <a:pt x="3125932" y="2060864"/>
                </a:cubicBezTo>
                <a:cubicBezTo>
                  <a:pt x="3125932" y="2052205"/>
                  <a:pt x="3117273" y="2052205"/>
                  <a:pt x="3117273" y="2034886"/>
                </a:cubicBezTo>
                <a:cubicBezTo>
                  <a:pt x="3117273" y="2008909"/>
                  <a:pt x="3143250" y="1965614"/>
                  <a:pt x="3169228" y="1939636"/>
                </a:cubicBezTo>
                <a:cubicBezTo>
                  <a:pt x="3212523" y="1879023"/>
                  <a:pt x="3299114" y="1844386"/>
                  <a:pt x="3368387" y="1801091"/>
                </a:cubicBezTo>
                <a:lnTo>
                  <a:pt x="3368387" y="1861705"/>
                </a:lnTo>
                <a:close/>
                <a:moveTo>
                  <a:pt x="3255819" y="1844386"/>
                </a:moveTo>
                <a:lnTo>
                  <a:pt x="3255819" y="1801091"/>
                </a:lnTo>
                <a:lnTo>
                  <a:pt x="3255819" y="1844386"/>
                </a:lnTo>
                <a:close/>
                <a:moveTo>
                  <a:pt x="1480705" y="1792432"/>
                </a:moveTo>
                <a:cubicBezTo>
                  <a:pt x="1498023" y="1792432"/>
                  <a:pt x="1506682" y="1809750"/>
                  <a:pt x="1506682" y="1827068"/>
                </a:cubicBezTo>
                <a:cubicBezTo>
                  <a:pt x="1515341" y="1844386"/>
                  <a:pt x="1524000" y="1870364"/>
                  <a:pt x="1524000" y="1896341"/>
                </a:cubicBezTo>
                <a:cubicBezTo>
                  <a:pt x="1524000" y="1913659"/>
                  <a:pt x="1515341" y="1913659"/>
                  <a:pt x="1506682" y="1922318"/>
                </a:cubicBezTo>
                <a:cubicBezTo>
                  <a:pt x="1498023" y="1887682"/>
                  <a:pt x="1515341" y="1809750"/>
                  <a:pt x="1446068" y="1792432"/>
                </a:cubicBezTo>
                <a:lnTo>
                  <a:pt x="1480705" y="1792432"/>
                </a:lnTo>
                <a:close/>
                <a:moveTo>
                  <a:pt x="1853046" y="1844386"/>
                </a:moveTo>
                <a:lnTo>
                  <a:pt x="1827068" y="1844386"/>
                </a:lnTo>
                <a:lnTo>
                  <a:pt x="1827068" y="1766455"/>
                </a:lnTo>
                <a:lnTo>
                  <a:pt x="1853046" y="1766455"/>
                </a:lnTo>
                <a:lnTo>
                  <a:pt x="1853046" y="1844386"/>
                </a:lnTo>
                <a:close/>
                <a:moveTo>
                  <a:pt x="1801091" y="1766455"/>
                </a:moveTo>
                <a:lnTo>
                  <a:pt x="1801091" y="1835727"/>
                </a:lnTo>
                <a:lnTo>
                  <a:pt x="1775114" y="1835727"/>
                </a:lnTo>
                <a:lnTo>
                  <a:pt x="1775114" y="1766455"/>
                </a:lnTo>
                <a:lnTo>
                  <a:pt x="1801091" y="1766455"/>
                </a:lnTo>
                <a:close/>
                <a:moveTo>
                  <a:pt x="1368137" y="1757796"/>
                </a:moveTo>
                <a:lnTo>
                  <a:pt x="1359477" y="1827068"/>
                </a:lnTo>
                <a:lnTo>
                  <a:pt x="1333500" y="1827068"/>
                </a:lnTo>
                <a:lnTo>
                  <a:pt x="1342159" y="1757796"/>
                </a:lnTo>
                <a:lnTo>
                  <a:pt x="1368137" y="1757796"/>
                </a:lnTo>
                <a:close/>
                <a:moveTo>
                  <a:pt x="3299114" y="1792432"/>
                </a:moveTo>
                <a:cubicBezTo>
                  <a:pt x="3299114" y="1809750"/>
                  <a:pt x="3281796" y="1818409"/>
                  <a:pt x="3273137" y="1818409"/>
                </a:cubicBezTo>
                <a:lnTo>
                  <a:pt x="3273137" y="1749136"/>
                </a:lnTo>
                <a:cubicBezTo>
                  <a:pt x="3290455" y="1757796"/>
                  <a:pt x="3299114" y="1766455"/>
                  <a:pt x="3299114" y="1792432"/>
                </a:cubicBezTo>
                <a:close/>
                <a:moveTo>
                  <a:pt x="1757796" y="1757796"/>
                </a:moveTo>
                <a:lnTo>
                  <a:pt x="1757796" y="1827068"/>
                </a:lnTo>
                <a:lnTo>
                  <a:pt x="1731818" y="1827068"/>
                </a:lnTo>
                <a:lnTo>
                  <a:pt x="1731818" y="1749136"/>
                </a:lnTo>
                <a:cubicBezTo>
                  <a:pt x="1740477" y="1757796"/>
                  <a:pt x="1749137" y="1757796"/>
                  <a:pt x="1757796" y="1757796"/>
                </a:cubicBezTo>
                <a:close/>
                <a:moveTo>
                  <a:pt x="1697182" y="1818409"/>
                </a:moveTo>
                <a:lnTo>
                  <a:pt x="1671205" y="1818409"/>
                </a:lnTo>
                <a:lnTo>
                  <a:pt x="1679864" y="1740477"/>
                </a:lnTo>
                <a:cubicBezTo>
                  <a:pt x="1731818" y="1783773"/>
                  <a:pt x="1714500" y="1740477"/>
                  <a:pt x="1697182" y="1818409"/>
                </a:cubicBezTo>
                <a:close/>
                <a:moveTo>
                  <a:pt x="1584614" y="1731818"/>
                </a:moveTo>
                <a:lnTo>
                  <a:pt x="1584614" y="1801091"/>
                </a:lnTo>
                <a:lnTo>
                  <a:pt x="1541318" y="1801091"/>
                </a:lnTo>
                <a:lnTo>
                  <a:pt x="1541318" y="1731818"/>
                </a:lnTo>
                <a:lnTo>
                  <a:pt x="1584614" y="1731818"/>
                </a:lnTo>
                <a:close/>
                <a:moveTo>
                  <a:pt x="1350818" y="1723159"/>
                </a:moveTo>
                <a:lnTo>
                  <a:pt x="1316182" y="1723159"/>
                </a:lnTo>
                <a:lnTo>
                  <a:pt x="1350818" y="1723159"/>
                </a:lnTo>
                <a:close/>
                <a:moveTo>
                  <a:pt x="3325091" y="1757796"/>
                </a:moveTo>
                <a:lnTo>
                  <a:pt x="3316432" y="1792432"/>
                </a:lnTo>
                <a:cubicBezTo>
                  <a:pt x="3307773" y="1775114"/>
                  <a:pt x="3307773" y="1705841"/>
                  <a:pt x="3264478" y="1723159"/>
                </a:cubicBezTo>
                <a:lnTo>
                  <a:pt x="3299114" y="1714500"/>
                </a:lnTo>
                <a:cubicBezTo>
                  <a:pt x="3307773" y="1723159"/>
                  <a:pt x="3316432" y="1740477"/>
                  <a:pt x="3325091" y="1757796"/>
                </a:cubicBezTo>
                <a:close/>
                <a:moveTo>
                  <a:pt x="3576205" y="1757796"/>
                </a:moveTo>
                <a:cubicBezTo>
                  <a:pt x="3576205" y="1757796"/>
                  <a:pt x="3558887" y="1705841"/>
                  <a:pt x="3576205" y="1705841"/>
                </a:cubicBezTo>
                <a:lnTo>
                  <a:pt x="3576205" y="1757796"/>
                </a:lnTo>
                <a:close/>
                <a:moveTo>
                  <a:pt x="1359477" y="1714500"/>
                </a:moveTo>
                <a:cubicBezTo>
                  <a:pt x="1394114" y="1714500"/>
                  <a:pt x="1437409" y="1705841"/>
                  <a:pt x="1472046" y="1705841"/>
                </a:cubicBezTo>
                <a:cubicBezTo>
                  <a:pt x="1437409" y="1705841"/>
                  <a:pt x="1394114" y="1714500"/>
                  <a:pt x="1359477" y="1714500"/>
                </a:cubicBezTo>
                <a:close/>
                <a:moveTo>
                  <a:pt x="3541569" y="1697182"/>
                </a:moveTo>
                <a:lnTo>
                  <a:pt x="3541569" y="1749136"/>
                </a:lnTo>
                <a:lnTo>
                  <a:pt x="3515591" y="1749136"/>
                </a:lnTo>
                <a:lnTo>
                  <a:pt x="3515591" y="1697182"/>
                </a:lnTo>
                <a:lnTo>
                  <a:pt x="3541569" y="1697182"/>
                </a:lnTo>
                <a:close/>
                <a:moveTo>
                  <a:pt x="3212523" y="1697182"/>
                </a:moveTo>
                <a:lnTo>
                  <a:pt x="3212523" y="1740477"/>
                </a:lnTo>
                <a:lnTo>
                  <a:pt x="3195205" y="1740477"/>
                </a:lnTo>
                <a:lnTo>
                  <a:pt x="3195205" y="1697182"/>
                </a:lnTo>
                <a:lnTo>
                  <a:pt x="3212523" y="1697182"/>
                </a:lnTo>
                <a:close/>
                <a:moveTo>
                  <a:pt x="1870364" y="1740477"/>
                </a:moveTo>
                <a:cubicBezTo>
                  <a:pt x="1870364" y="1887682"/>
                  <a:pt x="1861705" y="1896341"/>
                  <a:pt x="1861705" y="1922318"/>
                </a:cubicBezTo>
                <a:cubicBezTo>
                  <a:pt x="1861705" y="1939636"/>
                  <a:pt x="1879023" y="1939636"/>
                  <a:pt x="1887682" y="1956955"/>
                </a:cubicBezTo>
                <a:cubicBezTo>
                  <a:pt x="1879023" y="1948296"/>
                  <a:pt x="1861705" y="1939636"/>
                  <a:pt x="1844387" y="1930977"/>
                </a:cubicBezTo>
                <a:lnTo>
                  <a:pt x="1818409" y="1930977"/>
                </a:lnTo>
                <a:cubicBezTo>
                  <a:pt x="1818409" y="1939636"/>
                  <a:pt x="1827068" y="1956955"/>
                  <a:pt x="1827068" y="1965614"/>
                </a:cubicBezTo>
                <a:cubicBezTo>
                  <a:pt x="1818409" y="1956955"/>
                  <a:pt x="1801091" y="1956955"/>
                  <a:pt x="1792432" y="1956955"/>
                </a:cubicBezTo>
                <a:cubicBezTo>
                  <a:pt x="1783773" y="1965614"/>
                  <a:pt x="1775114" y="1956955"/>
                  <a:pt x="1775114" y="1974273"/>
                </a:cubicBezTo>
                <a:cubicBezTo>
                  <a:pt x="1775114" y="2000250"/>
                  <a:pt x="1783773" y="1991591"/>
                  <a:pt x="1792432" y="1991591"/>
                </a:cubicBezTo>
                <a:cubicBezTo>
                  <a:pt x="1783773" y="2000250"/>
                  <a:pt x="1783773" y="2008909"/>
                  <a:pt x="1783773" y="2017568"/>
                </a:cubicBezTo>
                <a:cubicBezTo>
                  <a:pt x="1775114" y="2017568"/>
                  <a:pt x="1757796" y="2000250"/>
                  <a:pt x="1749137" y="1991591"/>
                </a:cubicBezTo>
                <a:cubicBezTo>
                  <a:pt x="1731818" y="2008909"/>
                  <a:pt x="1714500" y="2017568"/>
                  <a:pt x="1697182" y="2026227"/>
                </a:cubicBezTo>
                <a:cubicBezTo>
                  <a:pt x="1697182" y="2034886"/>
                  <a:pt x="1714500" y="2052205"/>
                  <a:pt x="1723159" y="2052205"/>
                </a:cubicBezTo>
                <a:lnTo>
                  <a:pt x="1671205" y="2052205"/>
                </a:lnTo>
                <a:cubicBezTo>
                  <a:pt x="1645227" y="2052205"/>
                  <a:pt x="1645227" y="2069523"/>
                  <a:pt x="1636568" y="2078182"/>
                </a:cubicBezTo>
                <a:cubicBezTo>
                  <a:pt x="1645227" y="1844386"/>
                  <a:pt x="1645227" y="1766455"/>
                  <a:pt x="1645227" y="1697182"/>
                </a:cubicBezTo>
                <a:cubicBezTo>
                  <a:pt x="1714500" y="1714500"/>
                  <a:pt x="1792432" y="1731818"/>
                  <a:pt x="1870364" y="1740477"/>
                </a:cubicBezTo>
                <a:close/>
                <a:moveTo>
                  <a:pt x="3498273" y="1688523"/>
                </a:moveTo>
                <a:lnTo>
                  <a:pt x="3498273" y="1749136"/>
                </a:lnTo>
                <a:lnTo>
                  <a:pt x="3480955" y="1749136"/>
                </a:lnTo>
                <a:lnTo>
                  <a:pt x="3480955" y="1688523"/>
                </a:lnTo>
                <a:lnTo>
                  <a:pt x="3498273" y="1688523"/>
                </a:lnTo>
                <a:close/>
                <a:moveTo>
                  <a:pt x="1480705" y="1697182"/>
                </a:moveTo>
                <a:cubicBezTo>
                  <a:pt x="1515341" y="1697182"/>
                  <a:pt x="1558637" y="1688523"/>
                  <a:pt x="1593273" y="1688523"/>
                </a:cubicBezTo>
                <a:cubicBezTo>
                  <a:pt x="1558637" y="1688523"/>
                  <a:pt x="1515341" y="1697182"/>
                  <a:pt x="1480705" y="1697182"/>
                </a:cubicBezTo>
                <a:close/>
                <a:moveTo>
                  <a:pt x="1324841" y="1697182"/>
                </a:moveTo>
                <a:cubicBezTo>
                  <a:pt x="1333500" y="1688523"/>
                  <a:pt x="1350818" y="1688523"/>
                  <a:pt x="1359477" y="1688523"/>
                </a:cubicBezTo>
                <a:cubicBezTo>
                  <a:pt x="1350818" y="1697182"/>
                  <a:pt x="1333500" y="1697182"/>
                  <a:pt x="1324841" y="1697182"/>
                </a:cubicBezTo>
                <a:close/>
                <a:moveTo>
                  <a:pt x="3463637" y="1688523"/>
                </a:moveTo>
                <a:lnTo>
                  <a:pt x="3463637" y="1740477"/>
                </a:lnTo>
                <a:lnTo>
                  <a:pt x="3437659" y="1740477"/>
                </a:lnTo>
                <a:lnTo>
                  <a:pt x="3446319" y="1679864"/>
                </a:lnTo>
                <a:cubicBezTo>
                  <a:pt x="3446319" y="1679864"/>
                  <a:pt x="3454978" y="1688523"/>
                  <a:pt x="3463637" y="1688523"/>
                </a:cubicBezTo>
                <a:close/>
                <a:moveTo>
                  <a:pt x="3359728" y="1731818"/>
                </a:moveTo>
                <a:lnTo>
                  <a:pt x="3342409" y="1731818"/>
                </a:lnTo>
                <a:lnTo>
                  <a:pt x="3342409" y="1679864"/>
                </a:lnTo>
                <a:cubicBezTo>
                  <a:pt x="3342409" y="1679864"/>
                  <a:pt x="3351069" y="1679864"/>
                  <a:pt x="3359728" y="1671205"/>
                </a:cubicBezTo>
                <a:lnTo>
                  <a:pt x="3359728" y="1731818"/>
                </a:lnTo>
                <a:close/>
                <a:moveTo>
                  <a:pt x="1385455" y="1688523"/>
                </a:moveTo>
                <a:cubicBezTo>
                  <a:pt x="1385455" y="1679864"/>
                  <a:pt x="1402773" y="1679864"/>
                  <a:pt x="1411432" y="1688523"/>
                </a:cubicBezTo>
                <a:lnTo>
                  <a:pt x="1385455" y="1688523"/>
                </a:lnTo>
                <a:close/>
                <a:moveTo>
                  <a:pt x="3238500" y="1662546"/>
                </a:moveTo>
                <a:lnTo>
                  <a:pt x="3203864" y="1662546"/>
                </a:lnTo>
                <a:lnTo>
                  <a:pt x="3238500" y="1662546"/>
                </a:lnTo>
                <a:close/>
                <a:moveTo>
                  <a:pt x="1524000" y="1662546"/>
                </a:moveTo>
                <a:cubicBezTo>
                  <a:pt x="1515341" y="1671205"/>
                  <a:pt x="1498023" y="1671205"/>
                  <a:pt x="1498023" y="1662546"/>
                </a:cubicBezTo>
                <a:lnTo>
                  <a:pt x="1524000" y="1662546"/>
                </a:lnTo>
                <a:close/>
                <a:moveTo>
                  <a:pt x="3584864" y="1688523"/>
                </a:moveTo>
                <a:cubicBezTo>
                  <a:pt x="3584864" y="1731818"/>
                  <a:pt x="3584864" y="1783773"/>
                  <a:pt x="3593523" y="1861705"/>
                </a:cubicBezTo>
                <a:cubicBezTo>
                  <a:pt x="3584864" y="1870364"/>
                  <a:pt x="3567546" y="1861705"/>
                  <a:pt x="3411682" y="1861705"/>
                </a:cubicBezTo>
                <a:lnTo>
                  <a:pt x="3411682" y="1653886"/>
                </a:lnTo>
                <a:cubicBezTo>
                  <a:pt x="3480955" y="1662546"/>
                  <a:pt x="3532909" y="1679864"/>
                  <a:pt x="3584864" y="1688523"/>
                </a:cubicBezTo>
                <a:close/>
                <a:moveTo>
                  <a:pt x="3316432" y="1653886"/>
                </a:moveTo>
                <a:lnTo>
                  <a:pt x="3273137" y="1653886"/>
                </a:lnTo>
                <a:lnTo>
                  <a:pt x="3316432" y="1653886"/>
                </a:lnTo>
                <a:close/>
                <a:moveTo>
                  <a:pt x="1549977" y="1662546"/>
                </a:moveTo>
                <a:cubicBezTo>
                  <a:pt x="1558637" y="1653886"/>
                  <a:pt x="1575955" y="1653886"/>
                  <a:pt x="1575955" y="1662546"/>
                </a:cubicBezTo>
                <a:lnTo>
                  <a:pt x="1549977" y="1662546"/>
                </a:lnTo>
                <a:close/>
                <a:moveTo>
                  <a:pt x="3368387" y="1645227"/>
                </a:moveTo>
                <a:lnTo>
                  <a:pt x="3333750" y="1645227"/>
                </a:lnTo>
                <a:lnTo>
                  <a:pt x="3368387" y="1645227"/>
                </a:lnTo>
                <a:close/>
                <a:moveTo>
                  <a:pt x="3203864" y="1645227"/>
                </a:moveTo>
                <a:lnTo>
                  <a:pt x="3203864" y="1636568"/>
                </a:lnTo>
                <a:lnTo>
                  <a:pt x="3203864" y="1645227"/>
                </a:lnTo>
                <a:close/>
                <a:moveTo>
                  <a:pt x="3325091" y="1627909"/>
                </a:moveTo>
                <a:lnTo>
                  <a:pt x="3325091" y="1619250"/>
                </a:lnTo>
                <a:lnTo>
                  <a:pt x="3325091" y="1627909"/>
                </a:lnTo>
                <a:close/>
                <a:moveTo>
                  <a:pt x="1723159" y="1627909"/>
                </a:moveTo>
                <a:cubicBezTo>
                  <a:pt x="1757796" y="1688523"/>
                  <a:pt x="1775114" y="1645227"/>
                  <a:pt x="1801091" y="1653886"/>
                </a:cubicBezTo>
                <a:cubicBezTo>
                  <a:pt x="1844387" y="1662546"/>
                  <a:pt x="1775114" y="1688523"/>
                  <a:pt x="1861705" y="1671205"/>
                </a:cubicBezTo>
                <a:lnTo>
                  <a:pt x="1861705" y="1723159"/>
                </a:lnTo>
                <a:lnTo>
                  <a:pt x="1861705" y="1688523"/>
                </a:lnTo>
                <a:cubicBezTo>
                  <a:pt x="1853046" y="1688523"/>
                  <a:pt x="1853046" y="1679864"/>
                  <a:pt x="1827068" y="1679864"/>
                </a:cubicBezTo>
                <a:cubicBezTo>
                  <a:pt x="1818409" y="1679864"/>
                  <a:pt x="1827068" y="1705841"/>
                  <a:pt x="1783773" y="1705841"/>
                </a:cubicBezTo>
                <a:cubicBezTo>
                  <a:pt x="1792432" y="1705841"/>
                  <a:pt x="1809750" y="1705841"/>
                  <a:pt x="1818409" y="1679864"/>
                </a:cubicBezTo>
                <a:cubicBezTo>
                  <a:pt x="1809750" y="1679864"/>
                  <a:pt x="1809750" y="1671205"/>
                  <a:pt x="1792432" y="1671205"/>
                </a:cubicBezTo>
                <a:cubicBezTo>
                  <a:pt x="1757796" y="1671205"/>
                  <a:pt x="1792432" y="1679864"/>
                  <a:pt x="1749137" y="1697182"/>
                </a:cubicBezTo>
                <a:cubicBezTo>
                  <a:pt x="1757796" y="1697182"/>
                  <a:pt x="1766455" y="1697182"/>
                  <a:pt x="1775114" y="1688523"/>
                </a:cubicBezTo>
                <a:cubicBezTo>
                  <a:pt x="1775114" y="1688523"/>
                  <a:pt x="1775114" y="1662546"/>
                  <a:pt x="1757796" y="1662546"/>
                </a:cubicBezTo>
                <a:cubicBezTo>
                  <a:pt x="1731818" y="1662546"/>
                  <a:pt x="1740477" y="1697182"/>
                  <a:pt x="1705841" y="1688523"/>
                </a:cubicBezTo>
                <a:cubicBezTo>
                  <a:pt x="1714500" y="1688523"/>
                  <a:pt x="1731818" y="1688523"/>
                  <a:pt x="1740477" y="1679864"/>
                </a:cubicBezTo>
                <a:cubicBezTo>
                  <a:pt x="1731818" y="1653886"/>
                  <a:pt x="1740477" y="1653886"/>
                  <a:pt x="1714500" y="1653886"/>
                </a:cubicBezTo>
                <a:cubicBezTo>
                  <a:pt x="1697182" y="1653886"/>
                  <a:pt x="1688523" y="1679864"/>
                  <a:pt x="1671205" y="1679864"/>
                </a:cubicBezTo>
                <a:cubicBezTo>
                  <a:pt x="1679864" y="1679864"/>
                  <a:pt x="1688523" y="1679864"/>
                  <a:pt x="1697182" y="1671205"/>
                </a:cubicBezTo>
                <a:lnTo>
                  <a:pt x="1697182" y="1645227"/>
                </a:lnTo>
                <a:cubicBezTo>
                  <a:pt x="1688523" y="1645227"/>
                  <a:pt x="1671205" y="1645227"/>
                  <a:pt x="1662546" y="1636568"/>
                </a:cubicBezTo>
                <a:lnTo>
                  <a:pt x="1645227" y="1653886"/>
                </a:lnTo>
                <a:lnTo>
                  <a:pt x="1662546" y="1671205"/>
                </a:lnTo>
                <a:cubicBezTo>
                  <a:pt x="1627909" y="1645227"/>
                  <a:pt x="1636568" y="1636568"/>
                  <a:pt x="1636568" y="1610591"/>
                </a:cubicBezTo>
                <a:cubicBezTo>
                  <a:pt x="1645227" y="1610591"/>
                  <a:pt x="1662546" y="1645227"/>
                  <a:pt x="1688523" y="1645227"/>
                </a:cubicBezTo>
                <a:cubicBezTo>
                  <a:pt x="1705841" y="1645227"/>
                  <a:pt x="1714500" y="1627909"/>
                  <a:pt x="1723159" y="1627909"/>
                </a:cubicBezTo>
                <a:close/>
                <a:moveTo>
                  <a:pt x="3758046" y="1619250"/>
                </a:moveTo>
                <a:cubicBezTo>
                  <a:pt x="3766705" y="1601932"/>
                  <a:pt x="3784023" y="1593273"/>
                  <a:pt x="3801341" y="1584614"/>
                </a:cubicBezTo>
                <a:cubicBezTo>
                  <a:pt x="3792682" y="1601932"/>
                  <a:pt x="3775364" y="1619250"/>
                  <a:pt x="3758046" y="1619250"/>
                </a:cubicBezTo>
                <a:close/>
                <a:moveTo>
                  <a:pt x="3446319" y="1610591"/>
                </a:moveTo>
                <a:cubicBezTo>
                  <a:pt x="3463637" y="1610591"/>
                  <a:pt x="3463637" y="1601932"/>
                  <a:pt x="3472296" y="1593273"/>
                </a:cubicBezTo>
                <a:cubicBezTo>
                  <a:pt x="3480955" y="1601932"/>
                  <a:pt x="3480955" y="1627909"/>
                  <a:pt x="3506932" y="1627909"/>
                </a:cubicBezTo>
                <a:cubicBezTo>
                  <a:pt x="3524250" y="1627909"/>
                  <a:pt x="3506932" y="1610591"/>
                  <a:pt x="3532909" y="1610591"/>
                </a:cubicBezTo>
                <a:cubicBezTo>
                  <a:pt x="3532909" y="1610591"/>
                  <a:pt x="3532909" y="1636568"/>
                  <a:pt x="3576205" y="1627909"/>
                </a:cubicBezTo>
                <a:lnTo>
                  <a:pt x="3584864" y="1627909"/>
                </a:lnTo>
                <a:lnTo>
                  <a:pt x="3584864" y="1653886"/>
                </a:lnTo>
                <a:cubicBezTo>
                  <a:pt x="3567546" y="1636568"/>
                  <a:pt x="3550228" y="1636568"/>
                  <a:pt x="3532909" y="1627909"/>
                </a:cubicBezTo>
                <a:lnTo>
                  <a:pt x="3515591" y="1645227"/>
                </a:lnTo>
                <a:cubicBezTo>
                  <a:pt x="3515591" y="1645227"/>
                  <a:pt x="3524250" y="1653886"/>
                  <a:pt x="3532909" y="1653886"/>
                </a:cubicBezTo>
                <a:cubicBezTo>
                  <a:pt x="3524250" y="1653886"/>
                  <a:pt x="3515591" y="1645227"/>
                  <a:pt x="3506932" y="1627909"/>
                </a:cubicBezTo>
                <a:cubicBezTo>
                  <a:pt x="3498273" y="1627909"/>
                  <a:pt x="3489614" y="1645227"/>
                  <a:pt x="3472296" y="1645227"/>
                </a:cubicBezTo>
                <a:cubicBezTo>
                  <a:pt x="3480955" y="1645227"/>
                  <a:pt x="3489614" y="1636568"/>
                  <a:pt x="3489614" y="1627909"/>
                </a:cubicBezTo>
                <a:cubicBezTo>
                  <a:pt x="3489614" y="1627909"/>
                  <a:pt x="3489614" y="1619250"/>
                  <a:pt x="3472296" y="1619250"/>
                </a:cubicBezTo>
                <a:cubicBezTo>
                  <a:pt x="3446319" y="1619250"/>
                  <a:pt x="3454978" y="1627909"/>
                  <a:pt x="3463637" y="1636568"/>
                </a:cubicBezTo>
                <a:lnTo>
                  <a:pt x="3437659" y="1636568"/>
                </a:lnTo>
                <a:cubicBezTo>
                  <a:pt x="3446319" y="1636568"/>
                  <a:pt x="3454978" y="1627909"/>
                  <a:pt x="3454978" y="1619250"/>
                </a:cubicBezTo>
                <a:cubicBezTo>
                  <a:pt x="3446319" y="1610591"/>
                  <a:pt x="3454978" y="1610591"/>
                  <a:pt x="3429000" y="1610591"/>
                </a:cubicBezTo>
                <a:cubicBezTo>
                  <a:pt x="3411682" y="1610591"/>
                  <a:pt x="3420341" y="1627909"/>
                  <a:pt x="3411682" y="1627909"/>
                </a:cubicBezTo>
                <a:lnTo>
                  <a:pt x="3411682" y="1584614"/>
                </a:lnTo>
                <a:cubicBezTo>
                  <a:pt x="3429000" y="1584614"/>
                  <a:pt x="3420341" y="1610591"/>
                  <a:pt x="3446319" y="1610591"/>
                </a:cubicBezTo>
                <a:close/>
                <a:moveTo>
                  <a:pt x="3835978" y="1601932"/>
                </a:moveTo>
                <a:cubicBezTo>
                  <a:pt x="3835978" y="1593273"/>
                  <a:pt x="3853296" y="1575955"/>
                  <a:pt x="3870614" y="1584614"/>
                </a:cubicBezTo>
                <a:cubicBezTo>
                  <a:pt x="3861955" y="1584614"/>
                  <a:pt x="3844637" y="1601932"/>
                  <a:pt x="3835978" y="1601932"/>
                </a:cubicBezTo>
                <a:close/>
                <a:moveTo>
                  <a:pt x="3463637" y="1575955"/>
                </a:moveTo>
                <a:cubicBezTo>
                  <a:pt x="3480955" y="1575955"/>
                  <a:pt x="3480955" y="1610591"/>
                  <a:pt x="3498273" y="1610591"/>
                </a:cubicBezTo>
                <a:cubicBezTo>
                  <a:pt x="3524250" y="1610591"/>
                  <a:pt x="3498273" y="1593273"/>
                  <a:pt x="3524250" y="1593273"/>
                </a:cubicBezTo>
                <a:cubicBezTo>
                  <a:pt x="3541569" y="1593273"/>
                  <a:pt x="3576205" y="1610591"/>
                  <a:pt x="3593523" y="1627909"/>
                </a:cubicBezTo>
                <a:cubicBezTo>
                  <a:pt x="3602182" y="1653886"/>
                  <a:pt x="3593523" y="1714500"/>
                  <a:pt x="3636819" y="1749136"/>
                </a:cubicBezTo>
                <a:cubicBezTo>
                  <a:pt x="3688773" y="1757796"/>
                  <a:pt x="3740728" y="1775114"/>
                  <a:pt x="3792682" y="1792432"/>
                </a:cubicBezTo>
                <a:cubicBezTo>
                  <a:pt x="3827319" y="1801091"/>
                  <a:pt x="3913909" y="1818409"/>
                  <a:pt x="3957205" y="1835727"/>
                </a:cubicBezTo>
                <a:cubicBezTo>
                  <a:pt x="3974523" y="1835727"/>
                  <a:pt x="3991841" y="1861705"/>
                  <a:pt x="4009159" y="1861705"/>
                </a:cubicBezTo>
                <a:cubicBezTo>
                  <a:pt x="4035137" y="1861705"/>
                  <a:pt x="4009159" y="1844386"/>
                  <a:pt x="4026478" y="1844386"/>
                </a:cubicBezTo>
                <a:cubicBezTo>
                  <a:pt x="4052455" y="1844386"/>
                  <a:pt x="4052455" y="1870364"/>
                  <a:pt x="4069773" y="1870364"/>
                </a:cubicBezTo>
                <a:cubicBezTo>
                  <a:pt x="4095750" y="1887682"/>
                  <a:pt x="4139046" y="1887682"/>
                  <a:pt x="4173682" y="1905000"/>
                </a:cubicBezTo>
                <a:lnTo>
                  <a:pt x="4208319" y="1905000"/>
                </a:lnTo>
                <a:cubicBezTo>
                  <a:pt x="4199660" y="1905000"/>
                  <a:pt x="4173682" y="1913659"/>
                  <a:pt x="4147705" y="1930977"/>
                </a:cubicBezTo>
                <a:lnTo>
                  <a:pt x="4165023" y="1913659"/>
                </a:lnTo>
                <a:cubicBezTo>
                  <a:pt x="4113069" y="1887682"/>
                  <a:pt x="4052455" y="1870364"/>
                  <a:pt x="4035137" y="1853046"/>
                </a:cubicBezTo>
                <a:cubicBezTo>
                  <a:pt x="3965864" y="1853046"/>
                  <a:pt x="3905250" y="1835727"/>
                  <a:pt x="3835978" y="1809750"/>
                </a:cubicBezTo>
                <a:lnTo>
                  <a:pt x="3818659" y="1792432"/>
                </a:lnTo>
                <a:cubicBezTo>
                  <a:pt x="3749387" y="1783773"/>
                  <a:pt x="3680114" y="1775114"/>
                  <a:pt x="3628159" y="1757796"/>
                </a:cubicBezTo>
                <a:cubicBezTo>
                  <a:pt x="3628159" y="1757796"/>
                  <a:pt x="3619500" y="1740477"/>
                  <a:pt x="3602182" y="1740477"/>
                </a:cubicBezTo>
                <a:lnTo>
                  <a:pt x="3602182" y="1827068"/>
                </a:lnTo>
                <a:cubicBezTo>
                  <a:pt x="3602182" y="1827068"/>
                  <a:pt x="3610841" y="1835727"/>
                  <a:pt x="3619500" y="1835727"/>
                </a:cubicBezTo>
                <a:cubicBezTo>
                  <a:pt x="3810000" y="1870364"/>
                  <a:pt x="3983182" y="1896341"/>
                  <a:pt x="4173682" y="1982932"/>
                </a:cubicBezTo>
                <a:cubicBezTo>
                  <a:pt x="4052455" y="1948296"/>
                  <a:pt x="3931228" y="1887682"/>
                  <a:pt x="3775364" y="1887682"/>
                </a:cubicBezTo>
                <a:cubicBezTo>
                  <a:pt x="3784023" y="1896341"/>
                  <a:pt x="3792682" y="1913659"/>
                  <a:pt x="3810000" y="1930977"/>
                </a:cubicBezTo>
                <a:lnTo>
                  <a:pt x="3835978" y="1905000"/>
                </a:lnTo>
                <a:cubicBezTo>
                  <a:pt x="3844637" y="1930977"/>
                  <a:pt x="3861955" y="1922318"/>
                  <a:pt x="3861955" y="1922318"/>
                </a:cubicBezTo>
                <a:cubicBezTo>
                  <a:pt x="3870614" y="1948296"/>
                  <a:pt x="3931228" y="1965614"/>
                  <a:pt x="3939887" y="2008909"/>
                </a:cubicBezTo>
                <a:cubicBezTo>
                  <a:pt x="3931228" y="2008909"/>
                  <a:pt x="3939887" y="2000250"/>
                  <a:pt x="3913909" y="2000250"/>
                </a:cubicBezTo>
                <a:cubicBezTo>
                  <a:pt x="3896591" y="2000250"/>
                  <a:pt x="3905250" y="2008909"/>
                  <a:pt x="3913909" y="2017568"/>
                </a:cubicBezTo>
                <a:cubicBezTo>
                  <a:pt x="3879273" y="2000250"/>
                  <a:pt x="3835978" y="1974273"/>
                  <a:pt x="3801341" y="1956955"/>
                </a:cubicBezTo>
                <a:cubicBezTo>
                  <a:pt x="3784023" y="1965614"/>
                  <a:pt x="3758046" y="2017568"/>
                  <a:pt x="3723409" y="2017568"/>
                </a:cubicBezTo>
                <a:cubicBezTo>
                  <a:pt x="3706091" y="2017568"/>
                  <a:pt x="3697432" y="2000250"/>
                  <a:pt x="3680114" y="1982932"/>
                </a:cubicBezTo>
                <a:lnTo>
                  <a:pt x="3654137" y="2008909"/>
                </a:lnTo>
                <a:lnTo>
                  <a:pt x="3680114" y="2034886"/>
                </a:lnTo>
                <a:cubicBezTo>
                  <a:pt x="3680114" y="2043546"/>
                  <a:pt x="3662796" y="2052205"/>
                  <a:pt x="3662796" y="2060864"/>
                </a:cubicBezTo>
                <a:cubicBezTo>
                  <a:pt x="3610841" y="1991591"/>
                  <a:pt x="3602182" y="2008909"/>
                  <a:pt x="3602182" y="1948296"/>
                </a:cubicBezTo>
                <a:cubicBezTo>
                  <a:pt x="3602182" y="1922318"/>
                  <a:pt x="3558887" y="1905000"/>
                  <a:pt x="3541569" y="1896341"/>
                </a:cubicBezTo>
                <a:cubicBezTo>
                  <a:pt x="3541569" y="1896341"/>
                  <a:pt x="3532909" y="1896341"/>
                  <a:pt x="3524250" y="1905000"/>
                </a:cubicBezTo>
                <a:cubicBezTo>
                  <a:pt x="3532909" y="1913659"/>
                  <a:pt x="3550228" y="1930977"/>
                  <a:pt x="3558887" y="1948296"/>
                </a:cubicBezTo>
                <a:cubicBezTo>
                  <a:pt x="3550228" y="1939636"/>
                  <a:pt x="3532909" y="1930977"/>
                  <a:pt x="3524250" y="1930977"/>
                </a:cubicBezTo>
                <a:lnTo>
                  <a:pt x="3506932" y="1948296"/>
                </a:lnTo>
                <a:cubicBezTo>
                  <a:pt x="3506932" y="1965614"/>
                  <a:pt x="3576205" y="2000250"/>
                  <a:pt x="3636819" y="2060864"/>
                </a:cubicBezTo>
                <a:cubicBezTo>
                  <a:pt x="3619500" y="2052205"/>
                  <a:pt x="3602182" y="2034886"/>
                  <a:pt x="3584864" y="2017568"/>
                </a:cubicBezTo>
                <a:cubicBezTo>
                  <a:pt x="3584864" y="2017568"/>
                  <a:pt x="3576205" y="2026227"/>
                  <a:pt x="3576205" y="2034886"/>
                </a:cubicBezTo>
                <a:lnTo>
                  <a:pt x="3550228" y="2034886"/>
                </a:lnTo>
                <a:cubicBezTo>
                  <a:pt x="3515591" y="2000250"/>
                  <a:pt x="3489614" y="1965614"/>
                  <a:pt x="3454978" y="1930977"/>
                </a:cubicBezTo>
                <a:cubicBezTo>
                  <a:pt x="3429000" y="1948296"/>
                  <a:pt x="3403023" y="1974273"/>
                  <a:pt x="3377046" y="1991591"/>
                </a:cubicBezTo>
                <a:cubicBezTo>
                  <a:pt x="3385705" y="2008909"/>
                  <a:pt x="3403023" y="2026227"/>
                  <a:pt x="3420341" y="2043546"/>
                </a:cubicBezTo>
                <a:cubicBezTo>
                  <a:pt x="3394364" y="2026227"/>
                  <a:pt x="3394364" y="2017568"/>
                  <a:pt x="3359728" y="2017568"/>
                </a:cubicBezTo>
                <a:cubicBezTo>
                  <a:pt x="3394364" y="2060864"/>
                  <a:pt x="3437659" y="2112818"/>
                  <a:pt x="3472296" y="2156114"/>
                </a:cubicBezTo>
                <a:cubicBezTo>
                  <a:pt x="3446319" y="2138796"/>
                  <a:pt x="3411682" y="2104159"/>
                  <a:pt x="3377046" y="2069523"/>
                </a:cubicBezTo>
                <a:cubicBezTo>
                  <a:pt x="3377046" y="2052205"/>
                  <a:pt x="3359728" y="2017568"/>
                  <a:pt x="3351069" y="2017568"/>
                </a:cubicBezTo>
                <a:cubicBezTo>
                  <a:pt x="3359728" y="2000250"/>
                  <a:pt x="3377046" y="1982932"/>
                  <a:pt x="3394364" y="1965614"/>
                </a:cubicBezTo>
                <a:cubicBezTo>
                  <a:pt x="3385705" y="1956955"/>
                  <a:pt x="3368387" y="1939636"/>
                  <a:pt x="3351069" y="1930977"/>
                </a:cubicBezTo>
                <a:cubicBezTo>
                  <a:pt x="3316432" y="1974273"/>
                  <a:pt x="3359728" y="1948296"/>
                  <a:pt x="3299114" y="2000250"/>
                </a:cubicBezTo>
                <a:cubicBezTo>
                  <a:pt x="3333750" y="2052205"/>
                  <a:pt x="3368387" y="2112818"/>
                  <a:pt x="3403023" y="2173432"/>
                </a:cubicBezTo>
                <a:cubicBezTo>
                  <a:pt x="3368387" y="2130136"/>
                  <a:pt x="3316432" y="2095500"/>
                  <a:pt x="3273137" y="2060864"/>
                </a:cubicBezTo>
                <a:cubicBezTo>
                  <a:pt x="3281796" y="2060864"/>
                  <a:pt x="3290455" y="2078182"/>
                  <a:pt x="3316432" y="2078182"/>
                </a:cubicBezTo>
                <a:cubicBezTo>
                  <a:pt x="3281796" y="2017568"/>
                  <a:pt x="3281796" y="2043546"/>
                  <a:pt x="3299114" y="2017568"/>
                </a:cubicBezTo>
                <a:lnTo>
                  <a:pt x="3281796" y="2000250"/>
                </a:lnTo>
                <a:cubicBezTo>
                  <a:pt x="3264478" y="2026227"/>
                  <a:pt x="3221182" y="2086841"/>
                  <a:pt x="3203864" y="2086841"/>
                </a:cubicBezTo>
                <a:cubicBezTo>
                  <a:pt x="3177887" y="2086841"/>
                  <a:pt x="3212523" y="2069523"/>
                  <a:pt x="3195205" y="2069523"/>
                </a:cubicBezTo>
                <a:cubicBezTo>
                  <a:pt x="3169228" y="2069523"/>
                  <a:pt x="3177887" y="2086841"/>
                  <a:pt x="3160569" y="2078182"/>
                </a:cubicBezTo>
                <a:cubicBezTo>
                  <a:pt x="3169228" y="2060864"/>
                  <a:pt x="3195205" y="2043546"/>
                  <a:pt x="3203864" y="2017568"/>
                </a:cubicBezTo>
                <a:cubicBezTo>
                  <a:pt x="3212523" y="2017568"/>
                  <a:pt x="3212523" y="2008909"/>
                  <a:pt x="3238500" y="2008909"/>
                </a:cubicBezTo>
                <a:cubicBezTo>
                  <a:pt x="3255819" y="2008909"/>
                  <a:pt x="3247159" y="2017568"/>
                  <a:pt x="3255819" y="2026227"/>
                </a:cubicBezTo>
                <a:cubicBezTo>
                  <a:pt x="3264478" y="2017568"/>
                  <a:pt x="3273137" y="2017568"/>
                  <a:pt x="3273137" y="2000250"/>
                </a:cubicBezTo>
                <a:cubicBezTo>
                  <a:pt x="3273137" y="1974273"/>
                  <a:pt x="3255819" y="2008909"/>
                  <a:pt x="3255819" y="1982932"/>
                </a:cubicBezTo>
                <a:cubicBezTo>
                  <a:pt x="3255819" y="1948296"/>
                  <a:pt x="3281796" y="1956955"/>
                  <a:pt x="3299114" y="1948296"/>
                </a:cubicBezTo>
                <a:cubicBezTo>
                  <a:pt x="3290455" y="1939636"/>
                  <a:pt x="3316432" y="1913659"/>
                  <a:pt x="3290455" y="1913659"/>
                </a:cubicBezTo>
                <a:cubicBezTo>
                  <a:pt x="3238500" y="1913659"/>
                  <a:pt x="3134591" y="2060864"/>
                  <a:pt x="3134591" y="2078182"/>
                </a:cubicBezTo>
                <a:cubicBezTo>
                  <a:pt x="3134591" y="2095500"/>
                  <a:pt x="3160569" y="2164773"/>
                  <a:pt x="3195205" y="2182091"/>
                </a:cubicBezTo>
                <a:cubicBezTo>
                  <a:pt x="3203864" y="2182091"/>
                  <a:pt x="3221182" y="2190750"/>
                  <a:pt x="3221182" y="2190750"/>
                </a:cubicBezTo>
                <a:cubicBezTo>
                  <a:pt x="3238500" y="2216727"/>
                  <a:pt x="3351069" y="2286000"/>
                  <a:pt x="3385705" y="2286000"/>
                </a:cubicBezTo>
                <a:cubicBezTo>
                  <a:pt x="3403023" y="2286000"/>
                  <a:pt x="3394364" y="2268682"/>
                  <a:pt x="3420341" y="2268682"/>
                </a:cubicBezTo>
                <a:cubicBezTo>
                  <a:pt x="3437659" y="2268682"/>
                  <a:pt x="3420341" y="2286000"/>
                  <a:pt x="3446319" y="2286000"/>
                </a:cubicBezTo>
                <a:cubicBezTo>
                  <a:pt x="3463637" y="2286000"/>
                  <a:pt x="3446319" y="2260023"/>
                  <a:pt x="3472296" y="2260023"/>
                </a:cubicBezTo>
                <a:cubicBezTo>
                  <a:pt x="3489614" y="2260023"/>
                  <a:pt x="3498273" y="2277341"/>
                  <a:pt x="3506932" y="2277341"/>
                </a:cubicBezTo>
                <a:lnTo>
                  <a:pt x="3532909" y="2251364"/>
                </a:lnTo>
                <a:cubicBezTo>
                  <a:pt x="3515591" y="2242705"/>
                  <a:pt x="3498273" y="2216727"/>
                  <a:pt x="3480955" y="2208068"/>
                </a:cubicBezTo>
                <a:cubicBezTo>
                  <a:pt x="3463637" y="2208068"/>
                  <a:pt x="3437659" y="2208068"/>
                  <a:pt x="3420341" y="2190750"/>
                </a:cubicBezTo>
                <a:cubicBezTo>
                  <a:pt x="3480955" y="2208068"/>
                  <a:pt x="3472296" y="2173432"/>
                  <a:pt x="3515591" y="2164773"/>
                </a:cubicBezTo>
                <a:cubicBezTo>
                  <a:pt x="3506932" y="2147455"/>
                  <a:pt x="3480955" y="2138796"/>
                  <a:pt x="3480955" y="2112818"/>
                </a:cubicBezTo>
                <a:cubicBezTo>
                  <a:pt x="3480955" y="2112818"/>
                  <a:pt x="3489614" y="2104159"/>
                  <a:pt x="3489614" y="2078182"/>
                </a:cubicBezTo>
                <a:cubicBezTo>
                  <a:pt x="3498273" y="2086841"/>
                  <a:pt x="3506932" y="2086841"/>
                  <a:pt x="3524250" y="2086841"/>
                </a:cubicBezTo>
                <a:cubicBezTo>
                  <a:pt x="3524250" y="2095500"/>
                  <a:pt x="3532909" y="2086841"/>
                  <a:pt x="3532909" y="2104159"/>
                </a:cubicBezTo>
                <a:cubicBezTo>
                  <a:pt x="3532909" y="2130136"/>
                  <a:pt x="3515591" y="2095500"/>
                  <a:pt x="3515591" y="2112818"/>
                </a:cubicBezTo>
                <a:cubicBezTo>
                  <a:pt x="3515591" y="2138796"/>
                  <a:pt x="3524250" y="2138796"/>
                  <a:pt x="3532909" y="2147455"/>
                </a:cubicBezTo>
                <a:lnTo>
                  <a:pt x="3602182" y="2147455"/>
                </a:lnTo>
                <a:cubicBezTo>
                  <a:pt x="3593523" y="2121477"/>
                  <a:pt x="3584864" y="2112818"/>
                  <a:pt x="3584864" y="2104159"/>
                </a:cubicBezTo>
                <a:cubicBezTo>
                  <a:pt x="3602182" y="2112818"/>
                  <a:pt x="3619500" y="2121477"/>
                  <a:pt x="3636819" y="2112818"/>
                </a:cubicBezTo>
                <a:cubicBezTo>
                  <a:pt x="3628159" y="2130136"/>
                  <a:pt x="3602182" y="2164773"/>
                  <a:pt x="3576205" y="2164773"/>
                </a:cubicBezTo>
                <a:cubicBezTo>
                  <a:pt x="3558887" y="2164773"/>
                  <a:pt x="3550228" y="2147455"/>
                  <a:pt x="3532909" y="2147455"/>
                </a:cubicBezTo>
                <a:cubicBezTo>
                  <a:pt x="3541569" y="2164773"/>
                  <a:pt x="3567546" y="2190750"/>
                  <a:pt x="3584864" y="2208068"/>
                </a:cubicBezTo>
                <a:cubicBezTo>
                  <a:pt x="3576205" y="2208068"/>
                  <a:pt x="3584864" y="2199409"/>
                  <a:pt x="3558887" y="2199409"/>
                </a:cubicBezTo>
                <a:cubicBezTo>
                  <a:pt x="3541569" y="2199409"/>
                  <a:pt x="3567546" y="2216727"/>
                  <a:pt x="3541569" y="2216727"/>
                </a:cubicBezTo>
                <a:cubicBezTo>
                  <a:pt x="3524250" y="2216727"/>
                  <a:pt x="3524250" y="2199409"/>
                  <a:pt x="3506932" y="2208068"/>
                </a:cubicBezTo>
                <a:cubicBezTo>
                  <a:pt x="3515591" y="2225386"/>
                  <a:pt x="3532909" y="2234046"/>
                  <a:pt x="3532909" y="2260023"/>
                </a:cubicBezTo>
                <a:cubicBezTo>
                  <a:pt x="3532909" y="2286000"/>
                  <a:pt x="3654137" y="2268682"/>
                  <a:pt x="3714750" y="2337955"/>
                </a:cubicBezTo>
                <a:lnTo>
                  <a:pt x="3706091" y="2441864"/>
                </a:lnTo>
                <a:cubicBezTo>
                  <a:pt x="3697432" y="2398568"/>
                  <a:pt x="3714750" y="2355273"/>
                  <a:pt x="3680114" y="2311977"/>
                </a:cubicBezTo>
                <a:cubicBezTo>
                  <a:pt x="3645478" y="2311977"/>
                  <a:pt x="3602182" y="2294659"/>
                  <a:pt x="3558887" y="2286000"/>
                </a:cubicBezTo>
                <a:cubicBezTo>
                  <a:pt x="3550228" y="2286000"/>
                  <a:pt x="3550228" y="2268682"/>
                  <a:pt x="3524250" y="2268682"/>
                </a:cubicBezTo>
                <a:cubicBezTo>
                  <a:pt x="3506932" y="2268682"/>
                  <a:pt x="3524250" y="2286000"/>
                  <a:pt x="3498273" y="2286000"/>
                </a:cubicBezTo>
                <a:cubicBezTo>
                  <a:pt x="3480955" y="2286000"/>
                  <a:pt x="3489614" y="2268682"/>
                  <a:pt x="3472296" y="2268682"/>
                </a:cubicBezTo>
                <a:cubicBezTo>
                  <a:pt x="3446319" y="2268682"/>
                  <a:pt x="3463637" y="2294659"/>
                  <a:pt x="3446319" y="2294659"/>
                </a:cubicBezTo>
                <a:cubicBezTo>
                  <a:pt x="3420341" y="2294659"/>
                  <a:pt x="3437659" y="2277341"/>
                  <a:pt x="3411682" y="2277341"/>
                </a:cubicBezTo>
                <a:cubicBezTo>
                  <a:pt x="3394364" y="2277341"/>
                  <a:pt x="3351069" y="2303318"/>
                  <a:pt x="3325091" y="2303318"/>
                </a:cubicBezTo>
                <a:cubicBezTo>
                  <a:pt x="3307773" y="2303318"/>
                  <a:pt x="3325091" y="2286000"/>
                  <a:pt x="3299114" y="2286000"/>
                </a:cubicBezTo>
                <a:cubicBezTo>
                  <a:pt x="3281796" y="2286000"/>
                  <a:pt x="3247159" y="2303318"/>
                  <a:pt x="3221182" y="2311977"/>
                </a:cubicBezTo>
                <a:cubicBezTo>
                  <a:pt x="3169228" y="2329296"/>
                  <a:pt x="3065319" y="2346614"/>
                  <a:pt x="3048000" y="2346614"/>
                </a:cubicBezTo>
                <a:cubicBezTo>
                  <a:pt x="3022023" y="2346614"/>
                  <a:pt x="3030682" y="2337955"/>
                  <a:pt x="3022023" y="2329296"/>
                </a:cubicBezTo>
                <a:cubicBezTo>
                  <a:pt x="2970069" y="2346614"/>
                  <a:pt x="2883478" y="2320636"/>
                  <a:pt x="2848841" y="2294659"/>
                </a:cubicBezTo>
                <a:cubicBezTo>
                  <a:pt x="2822864" y="2303318"/>
                  <a:pt x="2796887" y="2286000"/>
                  <a:pt x="2770909" y="2286000"/>
                </a:cubicBezTo>
                <a:cubicBezTo>
                  <a:pt x="2762250" y="2286000"/>
                  <a:pt x="2762250" y="2277341"/>
                  <a:pt x="2753591" y="2268682"/>
                </a:cubicBezTo>
                <a:cubicBezTo>
                  <a:pt x="2718955" y="2260023"/>
                  <a:pt x="2667000" y="2242705"/>
                  <a:pt x="2667000" y="2208068"/>
                </a:cubicBezTo>
                <a:cubicBezTo>
                  <a:pt x="2658341" y="2208068"/>
                  <a:pt x="2641023" y="2208068"/>
                  <a:pt x="2632364" y="2199409"/>
                </a:cubicBezTo>
                <a:cubicBezTo>
                  <a:pt x="2623705" y="2199409"/>
                  <a:pt x="2623705" y="2173432"/>
                  <a:pt x="2606387" y="2164773"/>
                </a:cubicBezTo>
                <a:cubicBezTo>
                  <a:pt x="2571750" y="2147455"/>
                  <a:pt x="2519796" y="2130136"/>
                  <a:pt x="2493818" y="2104159"/>
                </a:cubicBezTo>
                <a:cubicBezTo>
                  <a:pt x="2485159" y="2095500"/>
                  <a:pt x="2398568" y="2008909"/>
                  <a:pt x="2363932" y="2000250"/>
                </a:cubicBezTo>
                <a:cubicBezTo>
                  <a:pt x="2355273" y="1982932"/>
                  <a:pt x="2329296" y="1956955"/>
                  <a:pt x="2294659" y="1939636"/>
                </a:cubicBezTo>
                <a:cubicBezTo>
                  <a:pt x="2216728" y="1896341"/>
                  <a:pt x="2260023" y="1965614"/>
                  <a:pt x="2190750" y="1896341"/>
                </a:cubicBezTo>
                <a:cubicBezTo>
                  <a:pt x="2164773" y="1896341"/>
                  <a:pt x="1982932" y="1844386"/>
                  <a:pt x="1974273" y="1844386"/>
                </a:cubicBezTo>
                <a:cubicBezTo>
                  <a:pt x="1956955" y="1844386"/>
                  <a:pt x="1974273" y="1861705"/>
                  <a:pt x="1948296" y="1861705"/>
                </a:cubicBezTo>
                <a:cubicBezTo>
                  <a:pt x="1930977" y="1861705"/>
                  <a:pt x="1930977" y="1844386"/>
                  <a:pt x="1922318" y="1835727"/>
                </a:cubicBezTo>
                <a:cubicBezTo>
                  <a:pt x="1913659" y="1844386"/>
                  <a:pt x="1896341" y="1853046"/>
                  <a:pt x="1887682" y="1861705"/>
                </a:cubicBezTo>
                <a:lnTo>
                  <a:pt x="1887682" y="1913659"/>
                </a:lnTo>
                <a:cubicBezTo>
                  <a:pt x="1896341" y="1913659"/>
                  <a:pt x="1913659" y="1922318"/>
                  <a:pt x="1930977" y="1913659"/>
                </a:cubicBezTo>
                <a:lnTo>
                  <a:pt x="1913659" y="1896341"/>
                </a:lnTo>
                <a:cubicBezTo>
                  <a:pt x="1930977" y="1887682"/>
                  <a:pt x="1939637" y="1887682"/>
                  <a:pt x="1956955" y="1887682"/>
                </a:cubicBezTo>
                <a:cubicBezTo>
                  <a:pt x="2008909" y="1887682"/>
                  <a:pt x="2060864" y="1905000"/>
                  <a:pt x="2052205" y="1974273"/>
                </a:cubicBezTo>
                <a:cubicBezTo>
                  <a:pt x="2069523" y="1922318"/>
                  <a:pt x="2086841" y="1948296"/>
                  <a:pt x="2147455" y="1922318"/>
                </a:cubicBezTo>
                <a:cubicBezTo>
                  <a:pt x="2156114" y="1930977"/>
                  <a:pt x="2156114" y="1948296"/>
                  <a:pt x="2173432" y="1956955"/>
                </a:cubicBezTo>
                <a:cubicBezTo>
                  <a:pt x="2182091" y="1956955"/>
                  <a:pt x="2199409" y="1956955"/>
                  <a:pt x="2208068" y="1965614"/>
                </a:cubicBezTo>
                <a:lnTo>
                  <a:pt x="2208068" y="1991591"/>
                </a:lnTo>
                <a:cubicBezTo>
                  <a:pt x="2208068" y="1991591"/>
                  <a:pt x="2208068" y="2000250"/>
                  <a:pt x="2190750" y="2000250"/>
                </a:cubicBezTo>
                <a:cubicBezTo>
                  <a:pt x="2164773" y="2000250"/>
                  <a:pt x="2164773" y="1982932"/>
                  <a:pt x="2156114" y="1982932"/>
                </a:cubicBezTo>
                <a:cubicBezTo>
                  <a:pt x="2156114" y="2000250"/>
                  <a:pt x="2156114" y="2026227"/>
                  <a:pt x="2147455" y="2043546"/>
                </a:cubicBezTo>
                <a:cubicBezTo>
                  <a:pt x="2138796" y="2043546"/>
                  <a:pt x="2121478" y="2034886"/>
                  <a:pt x="2104159" y="2043546"/>
                </a:cubicBezTo>
                <a:cubicBezTo>
                  <a:pt x="2112818" y="2052205"/>
                  <a:pt x="2121478" y="2060864"/>
                  <a:pt x="2121478" y="2069523"/>
                </a:cubicBezTo>
                <a:cubicBezTo>
                  <a:pt x="2121478" y="2078182"/>
                  <a:pt x="2104159" y="2078182"/>
                  <a:pt x="2086841" y="2086841"/>
                </a:cubicBezTo>
                <a:cubicBezTo>
                  <a:pt x="2095500" y="2095500"/>
                  <a:pt x="2104159" y="2095500"/>
                  <a:pt x="2112818" y="2104159"/>
                </a:cubicBezTo>
                <a:cubicBezTo>
                  <a:pt x="2130137" y="2095500"/>
                  <a:pt x="2138796" y="2052205"/>
                  <a:pt x="2164773" y="2052205"/>
                </a:cubicBezTo>
                <a:cubicBezTo>
                  <a:pt x="2182091" y="2052205"/>
                  <a:pt x="2208068" y="2060864"/>
                  <a:pt x="2234046" y="2078182"/>
                </a:cubicBezTo>
                <a:cubicBezTo>
                  <a:pt x="2242705" y="2069523"/>
                  <a:pt x="2260023" y="2052205"/>
                  <a:pt x="2268682" y="2034886"/>
                </a:cubicBezTo>
                <a:cubicBezTo>
                  <a:pt x="2303318" y="2052205"/>
                  <a:pt x="2303318" y="2095500"/>
                  <a:pt x="2303318" y="2095500"/>
                </a:cubicBezTo>
                <a:cubicBezTo>
                  <a:pt x="2329296" y="2095500"/>
                  <a:pt x="2303318" y="2078182"/>
                  <a:pt x="2329296" y="2078182"/>
                </a:cubicBezTo>
                <a:cubicBezTo>
                  <a:pt x="2346614" y="2078182"/>
                  <a:pt x="2372591" y="2095500"/>
                  <a:pt x="2389909" y="2104159"/>
                </a:cubicBezTo>
                <a:cubicBezTo>
                  <a:pt x="2372591" y="2121477"/>
                  <a:pt x="2329296" y="2147455"/>
                  <a:pt x="2311978" y="2147455"/>
                </a:cubicBezTo>
                <a:cubicBezTo>
                  <a:pt x="2286000" y="2147455"/>
                  <a:pt x="2303318" y="2121477"/>
                  <a:pt x="2286000" y="2121477"/>
                </a:cubicBezTo>
                <a:cubicBezTo>
                  <a:pt x="2260023" y="2121477"/>
                  <a:pt x="2277341" y="2138796"/>
                  <a:pt x="2268682" y="2138796"/>
                </a:cubicBezTo>
                <a:cubicBezTo>
                  <a:pt x="2268682" y="2121477"/>
                  <a:pt x="2251364" y="2095500"/>
                  <a:pt x="2242705" y="2078182"/>
                </a:cubicBezTo>
                <a:cubicBezTo>
                  <a:pt x="2208068" y="2121477"/>
                  <a:pt x="2156114" y="2095500"/>
                  <a:pt x="2121478" y="2130136"/>
                </a:cubicBezTo>
                <a:lnTo>
                  <a:pt x="2078182" y="2130136"/>
                </a:lnTo>
                <a:cubicBezTo>
                  <a:pt x="2078182" y="2121477"/>
                  <a:pt x="2069523" y="2112818"/>
                  <a:pt x="2069523" y="2095500"/>
                </a:cubicBezTo>
                <a:cubicBezTo>
                  <a:pt x="2069523" y="2069523"/>
                  <a:pt x="2078182" y="2086841"/>
                  <a:pt x="2086841" y="2078182"/>
                </a:cubicBezTo>
                <a:cubicBezTo>
                  <a:pt x="2069523" y="2069523"/>
                  <a:pt x="2043546" y="2052205"/>
                  <a:pt x="2017568" y="2026227"/>
                </a:cubicBezTo>
                <a:cubicBezTo>
                  <a:pt x="2034887" y="2017568"/>
                  <a:pt x="2060864" y="2017568"/>
                  <a:pt x="2086841" y="2008909"/>
                </a:cubicBezTo>
                <a:cubicBezTo>
                  <a:pt x="2078182" y="2000250"/>
                  <a:pt x="2078182" y="1991591"/>
                  <a:pt x="2052205" y="1991591"/>
                </a:cubicBezTo>
                <a:cubicBezTo>
                  <a:pt x="2034887" y="1991591"/>
                  <a:pt x="2000250" y="2017568"/>
                  <a:pt x="1982932" y="2017568"/>
                </a:cubicBezTo>
                <a:cubicBezTo>
                  <a:pt x="1956955" y="2017568"/>
                  <a:pt x="1948296" y="1982932"/>
                  <a:pt x="1922318" y="1991591"/>
                </a:cubicBezTo>
                <a:cubicBezTo>
                  <a:pt x="1974273" y="2017568"/>
                  <a:pt x="1913659" y="2026227"/>
                  <a:pt x="2000250" y="2034886"/>
                </a:cubicBezTo>
                <a:lnTo>
                  <a:pt x="2017568" y="2052205"/>
                </a:lnTo>
                <a:cubicBezTo>
                  <a:pt x="2034887" y="2086841"/>
                  <a:pt x="2052205" y="2121477"/>
                  <a:pt x="2052205" y="2138796"/>
                </a:cubicBezTo>
                <a:cubicBezTo>
                  <a:pt x="2052205" y="2156114"/>
                  <a:pt x="2078182" y="2156114"/>
                  <a:pt x="2095500" y="2156114"/>
                </a:cubicBezTo>
                <a:cubicBezTo>
                  <a:pt x="2121478" y="2156114"/>
                  <a:pt x="2182091" y="2130136"/>
                  <a:pt x="2242705" y="2121477"/>
                </a:cubicBezTo>
                <a:cubicBezTo>
                  <a:pt x="2251364" y="2138796"/>
                  <a:pt x="2286000" y="2216727"/>
                  <a:pt x="2329296" y="2216727"/>
                </a:cubicBezTo>
                <a:cubicBezTo>
                  <a:pt x="2329296" y="2208068"/>
                  <a:pt x="2337955" y="2208068"/>
                  <a:pt x="2337955" y="2182091"/>
                </a:cubicBezTo>
                <a:cubicBezTo>
                  <a:pt x="2337955" y="2164773"/>
                  <a:pt x="2329296" y="2173432"/>
                  <a:pt x="2320637" y="2164773"/>
                </a:cubicBezTo>
                <a:cubicBezTo>
                  <a:pt x="2337955" y="2164773"/>
                  <a:pt x="2363932" y="2147455"/>
                  <a:pt x="2381250" y="2138796"/>
                </a:cubicBezTo>
                <a:cubicBezTo>
                  <a:pt x="2389909" y="2138796"/>
                  <a:pt x="2398568" y="2156114"/>
                  <a:pt x="2407228" y="2173432"/>
                </a:cubicBezTo>
                <a:lnTo>
                  <a:pt x="2433205" y="2147455"/>
                </a:lnTo>
                <a:cubicBezTo>
                  <a:pt x="2450523" y="2156114"/>
                  <a:pt x="2450523" y="2173432"/>
                  <a:pt x="2476500" y="2190750"/>
                </a:cubicBezTo>
                <a:cubicBezTo>
                  <a:pt x="2398568" y="2190750"/>
                  <a:pt x="2450523" y="2190750"/>
                  <a:pt x="2424546" y="2216727"/>
                </a:cubicBezTo>
                <a:cubicBezTo>
                  <a:pt x="2433205" y="2225386"/>
                  <a:pt x="2424546" y="2225386"/>
                  <a:pt x="2450523" y="2225386"/>
                </a:cubicBezTo>
                <a:cubicBezTo>
                  <a:pt x="2467841" y="2225386"/>
                  <a:pt x="2476500" y="2216727"/>
                  <a:pt x="2493818" y="2208068"/>
                </a:cubicBezTo>
                <a:cubicBezTo>
                  <a:pt x="2502478" y="2225386"/>
                  <a:pt x="2502478" y="2251364"/>
                  <a:pt x="2502478" y="2286000"/>
                </a:cubicBezTo>
                <a:cubicBezTo>
                  <a:pt x="2493818" y="2268682"/>
                  <a:pt x="2485159" y="2242705"/>
                  <a:pt x="2476500" y="2216727"/>
                </a:cubicBezTo>
                <a:cubicBezTo>
                  <a:pt x="2467841" y="2225386"/>
                  <a:pt x="2459182" y="2216727"/>
                  <a:pt x="2459182" y="2234046"/>
                </a:cubicBezTo>
                <a:cubicBezTo>
                  <a:pt x="2459182" y="2251364"/>
                  <a:pt x="2485159" y="2294659"/>
                  <a:pt x="2519796" y="2311977"/>
                </a:cubicBezTo>
                <a:cubicBezTo>
                  <a:pt x="2519796" y="2320636"/>
                  <a:pt x="2502478" y="2320636"/>
                  <a:pt x="2485159" y="2337955"/>
                </a:cubicBezTo>
                <a:cubicBezTo>
                  <a:pt x="2493818" y="2346614"/>
                  <a:pt x="2502478" y="2346614"/>
                  <a:pt x="2511137" y="2355273"/>
                </a:cubicBezTo>
                <a:cubicBezTo>
                  <a:pt x="2519796" y="2346614"/>
                  <a:pt x="2545773" y="2337955"/>
                  <a:pt x="2545773" y="2311977"/>
                </a:cubicBezTo>
                <a:cubicBezTo>
                  <a:pt x="2545773" y="2294659"/>
                  <a:pt x="2528455" y="2294659"/>
                  <a:pt x="2528455" y="2268682"/>
                </a:cubicBezTo>
                <a:cubicBezTo>
                  <a:pt x="2528455" y="2251364"/>
                  <a:pt x="2537114" y="2242705"/>
                  <a:pt x="2545773" y="2225386"/>
                </a:cubicBezTo>
                <a:cubicBezTo>
                  <a:pt x="2563091" y="2234046"/>
                  <a:pt x="2597728" y="2242705"/>
                  <a:pt x="2597728" y="2260023"/>
                </a:cubicBezTo>
                <a:cubicBezTo>
                  <a:pt x="2597728" y="2286000"/>
                  <a:pt x="2580409" y="2277341"/>
                  <a:pt x="2571750" y="2286000"/>
                </a:cubicBezTo>
                <a:lnTo>
                  <a:pt x="2589068" y="2303318"/>
                </a:lnTo>
                <a:lnTo>
                  <a:pt x="2563091" y="2329296"/>
                </a:lnTo>
                <a:lnTo>
                  <a:pt x="2571750" y="2363932"/>
                </a:lnTo>
                <a:cubicBezTo>
                  <a:pt x="2589068" y="2337955"/>
                  <a:pt x="2606387" y="2311977"/>
                  <a:pt x="2632364" y="2294659"/>
                </a:cubicBezTo>
                <a:cubicBezTo>
                  <a:pt x="2641023" y="2311977"/>
                  <a:pt x="2675659" y="2337955"/>
                  <a:pt x="2675659" y="2363932"/>
                </a:cubicBezTo>
                <a:cubicBezTo>
                  <a:pt x="2675659" y="2381250"/>
                  <a:pt x="2615046" y="2415886"/>
                  <a:pt x="2632364" y="2476500"/>
                </a:cubicBezTo>
                <a:cubicBezTo>
                  <a:pt x="2641023" y="2459182"/>
                  <a:pt x="2658341" y="2433205"/>
                  <a:pt x="2667000" y="2407227"/>
                </a:cubicBezTo>
                <a:cubicBezTo>
                  <a:pt x="2667000" y="2407227"/>
                  <a:pt x="2658341" y="2398568"/>
                  <a:pt x="2684318" y="2398568"/>
                </a:cubicBezTo>
                <a:cubicBezTo>
                  <a:pt x="2701637" y="2398568"/>
                  <a:pt x="2692978" y="2407227"/>
                  <a:pt x="2701637" y="2415886"/>
                </a:cubicBezTo>
                <a:cubicBezTo>
                  <a:pt x="2710296" y="2407227"/>
                  <a:pt x="2710296" y="2381250"/>
                  <a:pt x="2718955" y="2372591"/>
                </a:cubicBezTo>
                <a:lnTo>
                  <a:pt x="2744932" y="2372591"/>
                </a:lnTo>
                <a:cubicBezTo>
                  <a:pt x="2744932" y="2381250"/>
                  <a:pt x="2744932" y="2398568"/>
                  <a:pt x="2753591" y="2415886"/>
                </a:cubicBezTo>
                <a:cubicBezTo>
                  <a:pt x="2770909" y="2407227"/>
                  <a:pt x="2770909" y="2389909"/>
                  <a:pt x="2779568" y="2372591"/>
                </a:cubicBezTo>
                <a:cubicBezTo>
                  <a:pt x="2788228" y="2372591"/>
                  <a:pt x="2788228" y="2389909"/>
                  <a:pt x="2796887" y="2407227"/>
                </a:cubicBezTo>
                <a:cubicBezTo>
                  <a:pt x="2814205" y="2372591"/>
                  <a:pt x="2822864" y="2389909"/>
                  <a:pt x="2814205" y="2363932"/>
                </a:cubicBezTo>
                <a:cubicBezTo>
                  <a:pt x="2822864" y="2355273"/>
                  <a:pt x="2822864" y="2355273"/>
                  <a:pt x="2840182" y="2355273"/>
                </a:cubicBezTo>
                <a:cubicBezTo>
                  <a:pt x="2866159" y="2355273"/>
                  <a:pt x="2883478" y="2381250"/>
                  <a:pt x="2909455" y="2381250"/>
                </a:cubicBezTo>
                <a:cubicBezTo>
                  <a:pt x="2909455" y="2389909"/>
                  <a:pt x="2892137" y="2398568"/>
                  <a:pt x="2883478" y="2407227"/>
                </a:cubicBezTo>
                <a:cubicBezTo>
                  <a:pt x="2883478" y="2415886"/>
                  <a:pt x="2883478" y="2424546"/>
                  <a:pt x="2892137" y="2433205"/>
                </a:cubicBezTo>
                <a:cubicBezTo>
                  <a:pt x="2909455" y="2424546"/>
                  <a:pt x="2935432" y="2407227"/>
                  <a:pt x="2944091" y="2372591"/>
                </a:cubicBezTo>
                <a:cubicBezTo>
                  <a:pt x="2952750" y="2372591"/>
                  <a:pt x="2970069" y="2389909"/>
                  <a:pt x="2987387" y="2389909"/>
                </a:cubicBezTo>
                <a:cubicBezTo>
                  <a:pt x="2987387" y="2398568"/>
                  <a:pt x="2978728" y="2407227"/>
                  <a:pt x="2970069" y="2415886"/>
                </a:cubicBezTo>
                <a:lnTo>
                  <a:pt x="3022023" y="2415886"/>
                </a:lnTo>
                <a:cubicBezTo>
                  <a:pt x="3022023" y="2415886"/>
                  <a:pt x="3013364" y="2407227"/>
                  <a:pt x="3004705" y="2407227"/>
                </a:cubicBezTo>
                <a:lnTo>
                  <a:pt x="3013364" y="2372591"/>
                </a:lnTo>
                <a:cubicBezTo>
                  <a:pt x="3022023" y="2372591"/>
                  <a:pt x="3039341" y="2389909"/>
                  <a:pt x="3056659" y="2407227"/>
                </a:cubicBezTo>
                <a:cubicBezTo>
                  <a:pt x="3082637" y="2398568"/>
                  <a:pt x="3099955" y="2355273"/>
                  <a:pt x="3125932" y="2355273"/>
                </a:cubicBezTo>
                <a:cubicBezTo>
                  <a:pt x="3143250" y="2355273"/>
                  <a:pt x="3160569" y="2389909"/>
                  <a:pt x="3186546" y="2389909"/>
                </a:cubicBezTo>
                <a:cubicBezTo>
                  <a:pt x="3160569" y="2389909"/>
                  <a:pt x="3151909" y="2407227"/>
                  <a:pt x="3160569" y="2433205"/>
                </a:cubicBezTo>
                <a:cubicBezTo>
                  <a:pt x="3125932" y="2424546"/>
                  <a:pt x="3108614" y="2415886"/>
                  <a:pt x="3091296" y="2415886"/>
                </a:cubicBezTo>
                <a:cubicBezTo>
                  <a:pt x="3056659" y="2415886"/>
                  <a:pt x="3091296" y="2424546"/>
                  <a:pt x="3030682" y="2424546"/>
                </a:cubicBezTo>
                <a:cubicBezTo>
                  <a:pt x="3030682" y="2424546"/>
                  <a:pt x="3022023" y="2424546"/>
                  <a:pt x="3013364" y="2433205"/>
                </a:cubicBezTo>
                <a:cubicBezTo>
                  <a:pt x="3022023" y="2441864"/>
                  <a:pt x="3048000" y="2441864"/>
                  <a:pt x="3048000" y="2441864"/>
                </a:cubicBezTo>
                <a:cubicBezTo>
                  <a:pt x="3048000" y="2441864"/>
                  <a:pt x="3056659" y="2433205"/>
                  <a:pt x="3056659" y="2459182"/>
                </a:cubicBezTo>
                <a:cubicBezTo>
                  <a:pt x="3056659" y="2476500"/>
                  <a:pt x="3039341" y="2493818"/>
                  <a:pt x="3022023" y="2502477"/>
                </a:cubicBezTo>
                <a:cubicBezTo>
                  <a:pt x="3022023" y="2493818"/>
                  <a:pt x="3039341" y="2476500"/>
                  <a:pt x="3030682" y="2459182"/>
                </a:cubicBezTo>
                <a:cubicBezTo>
                  <a:pt x="3013364" y="2467841"/>
                  <a:pt x="2996046" y="2493818"/>
                  <a:pt x="2987387" y="2519796"/>
                </a:cubicBezTo>
                <a:lnTo>
                  <a:pt x="3039341" y="2519796"/>
                </a:lnTo>
                <a:cubicBezTo>
                  <a:pt x="3065319" y="2493818"/>
                  <a:pt x="3082637" y="2467841"/>
                  <a:pt x="3091296" y="2441864"/>
                </a:cubicBezTo>
                <a:cubicBezTo>
                  <a:pt x="3134591" y="2459182"/>
                  <a:pt x="3177887" y="2476500"/>
                  <a:pt x="3221182" y="2502477"/>
                </a:cubicBezTo>
                <a:cubicBezTo>
                  <a:pt x="3229841" y="2476500"/>
                  <a:pt x="3229841" y="2450523"/>
                  <a:pt x="3238500" y="2424546"/>
                </a:cubicBezTo>
                <a:cubicBezTo>
                  <a:pt x="3255819" y="2441864"/>
                  <a:pt x="3281796" y="2467841"/>
                  <a:pt x="3316432" y="2493818"/>
                </a:cubicBezTo>
                <a:cubicBezTo>
                  <a:pt x="3325091" y="2502477"/>
                  <a:pt x="3359728" y="2511136"/>
                  <a:pt x="3377046" y="2528455"/>
                </a:cubicBezTo>
                <a:cubicBezTo>
                  <a:pt x="3368387" y="2528455"/>
                  <a:pt x="3359728" y="2528455"/>
                  <a:pt x="3351069" y="2537114"/>
                </a:cubicBezTo>
                <a:lnTo>
                  <a:pt x="3368387" y="2554432"/>
                </a:lnTo>
                <a:cubicBezTo>
                  <a:pt x="3359728" y="2554432"/>
                  <a:pt x="3342409" y="2537114"/>
                  <a:pt x="3325091" y="2519796"/>
                </a:cubicBezTo>
                <a:cubicBezTo>
                  <a:pt x="3325091" y="2519796"/>
                  <a:pt x="3316432" y="2511136"/>
                  <a:pt x="3316432" y="2537114"/>
                </a:cubicBezTo>
                <a:cubicBezTo>
                  <a:pt x="3316432" y="2554432"/>
                  <a:pt x="3325091" y="2563091"/>
                  <a:pt x="3333750" y="2571750"/>
                </a:cubicBezTo>
                <a:cubicBezTo>
                  <a:pt x="3273137" y="2528455"/>
                  <a:pt x="3160569" y="2467841"/>
                  <a:pt x="3134591" y="2467841"/>
                </a:cubicBezTo>
                <a:cubicBezTo>
                  <a:pt x="3125932" y="2467841"/>
                  <a:pt x="3134591" y="2476500"/>
                  <a:pt x="3134591" y="2485159"/>
                </a:cubicBezTo>
                <a:cubicBezTo>
                  <a:pt x="3134591" y="2459182"/>
                  <a:pt x="3091296" y="2502477"/>
                  <a:pt x="3091296" y="2476500"/>
                </a:cubicBezTo>
                <a:cubicBezTo>
                  <a:pt x="3091296" y="2502477"/>
                  <a:pt x="3186546" y="2545773"/>
                  <a:pt x="3238500" y="2580409"/>
                </a:cubicBezTo>
                <a:lnTo>
                  <a:pt x="3221182" y="2597727"/>
                </a:lnTo>
                <a:lnTo>
                  <a:pt x="3255819" y="2632364"/>
                </a:lnTo>
                <a:cubicBezTo>
                  <a:pt x="3221182" y="2615046"/>
                  <a:pt x="3212523" y="2615046"/>
                  <a:pt x="3212523" y="2571750"/>
                </a:cubicBezTo>
                <a:cubicBezTo>
                  <a:pt x="3195205" y="2554432"/>
                  <a:pt x="3160569" y="2519796"/>
                  <a:pt x="3117273" y="2528455"/>
                </a:cubicBezTo>
                <a:lnTo>
                  <a:pt x="3151909" y="2563091"/>
                </a:lnTo>
                <a:cubicBezTo>
                  <a:pt x="3134591" y="2554432"/>
                  <a:pt x="3108614" y="2545773"/>
                  <a:pt x="3091296" y="2537114"/>
                </a:cubicBezTo>
                <a:cubicBezTo>
                  <a:pt x="3091296" y="2537114"/>
                  <a:pt x="3073978" y="2554432"/>
                  <a:pt x="3082637" y="2580409"/>
                </a:cubicBezTo>
                <a:cubicBezTo>
                  <a:pt x="3073978" y="2580409"/>
                  <a:pt x="3056659" y="2571750"/>
                  <a:pt x="3039341" y="2580409"/>
                </a:cubicBezTo>
                <a:cubicBezTo>
                  <a:pt x="3048000" y="2597727"/>
                  <a:pt x="3065319" y="2615046"/>
                  <a:pt x="3082637" y="2632364"/>
                </a:cubicBezTo>
                <a:cubicBezTo>
                  <a:pt x="3065319" y="2623705"/>
                  <a:pt x="3048000" y="2615046"/>
                  <a:pt x="3030682" y="2597727"/>
                </a:cubicBezTo>
                <a:lnTo>
                  <a:pt x="2987387" y="2597727"/>
                </a:lnTo>
                <a:cubicBezTo>
                  <a:pt x="2987387" y="2606386"/>
                  <a:pt x="2978728" y="2606386"/>
                  <a:pt x="2978728" y="2623705"/>
                </a:cubicBezTo>
                <a:cubicBezTo>
                  <a:pt x="2978728" y="2649682"/>
                  <a:pt x="2996046" y="2641023"/>
                  <a:pt x="3004705" y="2649682"/>
                </a:cubicBezTo>
                <a:cubicBezTo>
                  <a:pt x="2952750" y="2632364"/>
                  <a:pt x="2892137" y="2615046"/>
                  <a:pt x="2857500" y="2615046"/>
                </a:cubicBezTo>
                <a:cubicBezTo>
                  <a:pt x="2857500" y="2615046"/>
                  <a:pt x="2857500" y="2589068"/>
                  <a:pt x="2840182" y="2589068"/>
                </a:cubicBezTo>
                <a:cubicBezTo>
                  <a:pt x="2814205" y="2589068"/>
                  <a:pt x="2822864" y="2606386"/>
                  <a:pt x="2822864" y="2615046"/>
                </a:cubicBezTo>
                <a:cubicBezTo>
                  <a:pt x="2796887" y="2606386"/>
                  <a:pt x="2805546" y="2597727"/>
                  <a:pt x="2753591" y="2597727"/>
                </a:cubicBezTo>
                <a:lnTo>
                  <a:pt x="2753591" y="2545773"/>
                </a:lnTo>
                <a:cubicBezTo>
                  <a:pt x="2727614" y="2554432"/>
                  <a:pt x="2727614" y="2563091"/>
                  <a:pt x="2718955" y="2563091"/>
                </a:cubicBezTo>
                <a:lnTo>
                  <a:pt x="2718955" y="2537114"/>
                </a:lnTo>
                <a:cubicBezTo>
                  <a:pt x="2727614" y="2537114"/>
                  <a:pt x="2736273" y="2528455"/>
                  <a:pt x="2744932" y="2519796"/>
                </a:cubicBezTo>
                <a:lnTo>
                  <a:pt x="2744932" y="2493818"/>
                </a:lnTo>
                <a:cubicBezTo>
                  <a:pt x="2736273" y="2485159"/>
                  <a:pt x="2744932" y="2485159"/>
                  <a:pt x="2718955" y="2485159"/>
                </a:cubicBezTo>
                <a:cubicBezTo>
                  <a:pt x="2701637" y="2485159"/>
                  <a:pt x="2701637" y="2511136"/>
                  <a:pt x="2692978" y="2528455"/>
                </a:cubicBezTo>
                <a:cubicBezTo>
                  <a:pt x="2684318" y="2528455"/>
                  <a:pt x="2675659" y="2511136"/>
                  <a:pt x="2667000" y="2493818"/>
                </a:cubicBezTo>
                <a:cubicBezTo>
                  <a:pt x="2641023" y="2493818"/>
                  <a:pt x="2623705" y="2476500"/>
                  <a:pt x="2623705" y="2467841"/>
                </a:cubicBezTo>
                <a:cubicBezTo>
                  <a:pt x="2615046" y="2476500"/>
                  <a:pt x="2606387" y="2467841"/>
                  <a:pt x="2597728" y="2476500"/>
                </a:cubicBezTo>
                <a:cubicBezTo>
                  <a:pt x="2632364" y="2519796"/>
                  <a:pt x="2658341" y="2571750"/>
                  <a:pt x="2701637" y="2597727"/>
                </a:cubicBezTo>
                <a:cubicBezTo>
                  <a:pt x="2718955" y="2615046"/>
                  <a:pt x="2762250" y="2606386"/>
                  <a:pt x="2796887" y="2623705"/>
                </a:cubicBezTo>
                <a:cubicBezTo>
                  <a:pt x="2822864" y="2632364"/>
                  <a:pt x="2857500" y="2675659"/>
                  <a:pt x="2883478" y="2701636"/>
                </a:cubicBezTo>
                <a:cubicBezTo>
                  <a:pt x="2796887" y="2649682"/>
                  <a:pt x="2701637" y="2649682"/>
                  <a:pt x="2623705" y="2545773"/>
                </a:cubicBezTo>
                <a:lnTo>
                  <a:pt x="2615046" y="2545773"/>
                </a:lnTo>
                <a:cubicBezTo>
                  <a:pt x="2632364" y="2580409"/>
                  <a:pt x="2649682" y="2615046"/>
                  <a:pt x="2675659" y="2641023"/>
                </a:cubicBezTo>
                <a:cubicBezTo>
                  <a:pt x="2632364" y="2623705"/>
                  <a:pt x="2589068" y="2589068"/>
                  <a:pt x="2545773" y="2554432"/>
                </a:cubicBezTo>
                <a:cubicBezTo>
                  <a:pt x="2476500" y="2433205"/>
                  <a:pt x="2363932" y="2381250"/>
                  <a:pt x="2363932" y="2398568"/>
                </a:cubicBezTo>
                <a:cubicBezTo>
                  <a:pt x="2363932" y="2424546"/>
                  <a:pt x="2476500" y="2528455"/>
                  <a:pt x="2528455" y="2589068"/>
                </a:cubicBezTo>
                <a:lnTo>
                  <a:pt x="2225387" y="2311977"/>
                </a:lnTo>
                <a:cubicBezTo>
                  <a:pt x="2234046" y="2303318"/>
                  <a:pt x="2251364" y="2294659"/>
                  <a:pt x="2251364" y="2277341"/>
                </a:cubicBezTo>
                <a:cubicBezTo>
                  <a:pt x="2260023" y="2277341"/>
                  <a:pt x="2277341" y="2294659"/>
                  <a:pt x="2286000" y="2294659"/>
                </a:cubicBezTo>
                <a:cubicBezTo>
                  <a:pt x="2286000" y="2294659"/>
                  <a:pt x="2294659" y="2294659"/>
                  <a:pt x="2303318" y="2286000"/>
                </a:cubicBezTo>
                <a:cubicBezTo>
                  <a:pt x="2268682" y="2260023"/>
                  <a:pt x="2225387" y="2242705"/>
                  <a:pt x="2199409" y="2216727"/>
                </a:cubicBezTo>
                <a:cubicBezTo>
                  <a:pt x="2208068" y="2216727"/>
                  <a:pt x="2225387" y="2225386"/>
                  <a:pt x="2234046" y="2234046"/>
                </a:cubicBezTo>
                <a:cubicBezTo>
                  <a:pt x="2234046" y="2234046"/>
                  <a:pt x="2242705" y="2234046"/>
                  <a:pt x="2242705" y="2216727"/>
                </a:cubicBezTo>
                <a:cubicBezTo>
                  <a:pt x="2242705" y="2190750"/>
                  <a:pt x="2216728" y="2182091"/>
                  <a:pt x="2199409" y="2164773"/>
                </a:cubicBezTo>
                <a:lnTo>
                  <a:pt x="2164773" y="2164773"/>
                </a:lnTo>
                <a:cubicBezTo>
                  <a:pt x="2156114" y="2182091"/>
                  <a:pt x="2164773" y="2208068"/>
                  <a:pt x="2164773" y="2225386"/>
                </a:cubicBezTo>
                <a:cubicBezTo>
                  <a:pt x="2156114" y="2234046"/>
                  <a:pt x="2164773" y="2234046"/>
                  <a:pt x="2138796" y="2234046"/>
                </a:cubicBezTo>
                <a:cubicBezTo>
                  <a:pt x="2121478" y="2234046"/>
                  <a:pt x="2095500" y="2199409"/>
                  <a:pt x="2078182" y="2190750"/>
                </a:cubicBezTo>
                <a:cubicBezTo>
                  <a:pt x="2069523" y="2190750"/>
                  <a:pt x="2060864" y="2190750"/>
                  <a:pt x="2052205" y="2199409"/>
                </a:cubicBezTo>
                <a:cubicBezTo>
                  <a:pt x="2078182" y="2234046"/>
                  <a:pt x="2121478" y="2268682"/>
                  <a:pt x="2164773" y="2303318"/>
                </a:cubicBezTo>
                <a:lnTo>
                  <a:pt x="2164773" y="2329296"/>
                </a:lnTo>
                <a:cubicBezTo>
                  <a:pt x="2121478" y="2286000"/>
                  <a:pt x="2017568" y="2190750"/>
                  <a:pt x="2000250" y="2190750"/>
                </a:cubicBezTo>
                <a:cubicBezTo>
                  <a:pt x="1974273" y="2190750"/>
                  <a:pt x="1965614" y="2190750"/>
                  <a:pt x="1965614" y="2216727"/>
                </a:cubicBezTo>
                <a:cubicBezTo>
                  <a:pt x="1965614" y="2234046"/>
                  <a:pt x="1991591" y="2260023"/>
                  <a:pt x="2000250" y="2277341"/>
                </a:cubicBezTo>
                <a:cubicBezTo>
                  <a:pt x="1991591" y="2286000"/>
                  <a:pt x="2000250" y="2286000"/>
                  <a:pt x="1974273" y="2286000"/>
                </a:cubicBezTo>
                <a:cubicBezTo>
                  <a:pt x="1956955" y="2286000"/>
                  <a:pt x="1861705" y="2190750"/>
                  <a:pt x="1827068" y="2190750"/>
                </a:cubicBezTo>
                <a:cubicBezTo>
                  <a:pt x="1801091" y="2190750"/>
                  <a:pt x="1801091" y="2190750"/>
                  <a:pt x="1792432" y="2199409"/>
                </a:cubicBezTo>
                <a:cubicBezTo>
                  <a:pt x="1835727" y="2260023"/>
                  <a:pt x="1896341" y="2329296"/>
                  <a:pt x="1956955" y="2389909"/>
                </a:cubicBezTo>
                <a:cubicBezTo>
                  <a:pt x="1982932" y="2372591"/>
                  <a:pt x="2060864" y="2389909"/>
                  <a:pt x="2095500" y="2433205"/>
                </a:cubicBezTo>
                <a:cubicBezTo>
                  <a:pt x="2156114" y="2528455"/>
                  <a:pt x="2303318" y="2641023"/>
                  <a:pt x="2407228" y="2692977"/>
                </a:cubicBezTo>
                <a:cubicBezTo>
                  <a:pt x="2277341" y="2684318"/>
                  <a:pt x="2138796" y="2476500"/>
                  <a:pt x="2008909" y="2398568"/>
                </a:cubicBezTo>
                <a:lnTo>
                  <a:pt x="1974273" y="2407227"/>
                </a:lnTo>
                <a:cubicBezTo>
                  <a:pt x="2000250" y="2441864"/>
                  <a:pt x="2008909" y="2476500"/>
                  <a:pt x="2034887" y="2511136"/>
                </a:cubicBezTo>
                <a:cubicBezTo>
                  <a:pt x="2060864" y="2545773"/>
                  <a:pt x="2112818" y="2571750"/>
                  <a:pt x="2138796" y="2597727"/>
                </a:cubicBezTo>
                <a:cubicBezTo>
                  <a:pt x="2095500" y="2589068"/>
                  <a:pt x="2008909" y="2485159"/>
                  <a:pt x="1982932" y="2459182"/>
                </a:cubicBezTo>
                <a:cubicBezTo>
                  <a:pt x="1948296" y="2407227"/>
                  <a:pt x="1870364" y="2346614"/>
                  <a:pt x="1827068" y="2303318"/>
                </a:cubicBezTo>
                <a:cubicBezTo>
                  <a:pt x="1801091" y="2286000"/>
                  <a:pt x="1783773" y="2242705"/>
                  <a:pt x="1749137" y="2216727"/>
                </a:cubicBezTo>
                <a:cubicBezTo>
                  <a:pt x="1688523" y="2182091"/>
                  <a:pt x="1627909" y="2173432"/>
                  <a:pt x="1567296" y="2147455"/>
                </a:cubicBezTo>
                <a:cubicBezTo>
                  <a:pt x="1558637" y="2156114"/>
                  <a:pt x="1549977" y="2147455"/>
                  <a:pt x="1549977" y="2173432"/>
                </a:cubicBezTo>
                <a:cubicBezTo>
                  <a:pt x="1549977" y="2190750"/>
                  <a:pt x="1610591" y="2260023"/>
                  <a:pt x="1653887" y="2303318"/>
                </a:cubicBezTo>
                <a:cubicBezTo>
                  <a:pt x="1610591" y="2277341"/>
                  <a:pt x="1558637" y="2225386"/>
                  <a:pt x="1506682" y="2182091"/>
                </a:cubicBezTo>
                <a:cubicBezTo>
                  <a:pt x="1506682" y="2182091"/>
                  <a:pt x="1498023" y="2182091"/>
                  <a:pt x="1489364" y="2190750"/>
                </a:cubicBezTo>
                <a:cubicBezTo>
                  <a:pt x="1532659" y="2199409"/>
                  <a:pt x="1541318" y="2260023"/>
                  <a:pt x="1558637" y="2303318"/>
                </a:cubicBezTo>
                <a:cubicBezTo>
                  <a:pt x="1575955" y="2337955"/>
                  <a:pt x="1619250" y="2398568"/>
                  <a:pt x="1653887" y="2450523"/>
                </a:cubicBezTo>
                <a:cubicBezTo>
                  <a:pt x="1627909" y="2424546"/>
                  <a:pt x="1584614" y="2398568"/>
                  <a:pt x="1567296" y="2381250"/>
                </a:cubicBezTo>
                <a:cubicBezTo>
                  <a:pt x="1532659" y="2355273"/>
                  <a:pt x="1515341" y="2320636"/>
                  <a:pt x="1489364" y="2294659"/>
                </a:cubicBezTo>
                <a:cubicBezTo>
                  <a:pt x="1480705" y="2311977"/>
                  <a:pt x="1489364" y="2337955"/>
                  <a:pt x="1480705" y="2355273"/>
                </a:cubicBezTo>
                <a:cubicBezTo>
                  <a:pt x="1472046" y="2346614"/>
                  <a:pt x="1472046" y="2329296"/>
                  <a:pt x="1446068" y="2329296"/>
                </a:cubicBezTo>
                <a:cubicBezTo>
                  <a:pt x="1428750" y="2329296"/>
                  <a:pt x="1446068" y="2346614"/>
                  <a:pt x="1428750" y="2346614"/>
                </a:cubicBezTo>
                <a:cubicBezTo>
                  <a:pt x="1402773" y="2346614"/>
                  <a:pt x="1368137" y="2329296"/>
                  <a:pt x="1333500" y="2311977"/>
                </a:cubicBezTo>
                <a:cubicBezTo>
                  <a:pt x="1350818" y="2268682"/>
                  <a:pt x="1368137" y="2225386"/>
                  <a:pt x="1385455" y="2173432"/>
                </a:cubicBezTo>
                <a:lnTo>
                  <a:pt x="1385455" y="2164773"/>
                </a:lnTo>
                <a:cubicBezTo>
                  <a:pt x="1342159" y="2199409"/>
                  <a:pt x="1290205" y="2251364"/>
                  <a:pt x="1238250" y="2303318"/>
                </a:cubicBezTo>
                <a:cubicBezTo>
                  <a:pt x="1255568" y="2329296"/>
                  <a:pt x="1290205" y="2337955"/>
                  <a:pt x="1316182" y="2363932"/>
                </a:cubicBezTo>
                <a:cubicBezTo>
                  <a:pt x="1333500" y="2372591"/>
                  <a:pt x="1350818" y="2363932"/>
                  <a:pt x="1368137" y="2372591"/>
                </a:cubicBezTo>
                <a:cubicBezTo>
                  <a:pt x="1385455" y="2372591"/>
                  <a:pt x="1402773" y="2415886"/>
                  <a:pt x="1420091" y="2415886"/>
                </a:cubicBezTo>
                <a:cubicBezTo>
                  <a:pt x="1446068" y="2415886"/>
                  <a:pt x="1428750" y="2398568"/>
                  <a:pt x="1446068" y="2398568"/>
                </a:cubicBezTo>
                <a:cubicBezTo>
                  <a:pt x="1472046" y="2398568"/>
                  <a:pt x="1506682" y="2415886"/>
                  <a:pt x="1524000" y="2433205"/>
                </a:cubicBezTo>
                <a:cubicBezTo>
                  <a:pt x="1575955" y="2450523"/>
                  <a:pt x="1593273" y="2424546"/>
                  <a:pt x="1627909" y="2485159"/>
                </a:cubicBezTo>
                <a:cubicBezTo>
                  <a:pt x="1636568" y="2493818"/>
                  <a:pt x="1653887" y="2493818"/>
                  <a:pt x="1662546" y="2493818"/>
                </a:cubicBezTo>
                <a:cubicBezTo>
                  <a:pt x="1723159" y="2537114"/>
                  <a:pt x="1714500" y="2563091"/>
                  <a:pt x="1714500" y="2606386"/>
                </a:cubicBezTo>
                <a:cubicBezTo>
                  <a:pt x="1714500" y="2641023"/>
                  <a:pt x="1705841" y="2641023"/>
                  <a:pt x="1679864" y="2701636"/>
                </a:cubicBezTo>
                <a:cubicBezTo>
                  <a:pt x="1671205" y="2710296"/>
                  <a:pt x="1671205" y="2744932"/>
                  <a:pt x="1653887" y="2770909"/>
                </a:cubicBezTo>
                <a:cubicBezTo>
                  <a:pt x="1645227" y="2788227"/>
                  <a:pt x="1610591" y="2779568"/>
                  <a:pt x="1601932" y="2805546"/>
                </a:cubicBezTo>
                <a:cubicBezTo>
                  <a:pt x="1593273" y="2814205"/>
                  <a:pt x="1575955" y="2883477"/>
                  <a:pt x="1558637" y="2883477"/>
                </a:cubicBezTo>
                <a:cubicBezTo>
                  <a:pt x="1532659" y="2883477"/>
                  <a:pt x="1558637" y="2866159"/>
                  <a:pt x="1532659" y="2866159"/>
                </a:cubicBezTo>
                <a:cubicBezTo>
                  <a:pt x="1498023" y="2866159"/>
                  <a:pt x="1489364" y="2978727"/>
                  <a:pt x="1446068" y="2978727"/>
                </a:cubicBezTo>
                <a:cubicBezTo>
                  <a:pt x="1420091" y="2978727"/>
                  <a:pt x="1446068" y="2961409"/>
                  <a:pt x="1428750" y="2961409"/>
                </a:cubicBezTo>
                <a:cubicBezTo>
                  <a:pt x="1350818" y="2961409"/>
                  <a:pt x="1394114" y="3056659"/>
                  <a:pt x="1324841" y="3056659"/>
                </a:cubicBezTo>
                <a:cubicBezTo>
                  <a:pt x="1307523" y="3056659"/>
                  <a:pt x="1333500" y="3039341"/>
                  <a:pt x="1307523" y="3039341"/>
                </a:cubicBezTo>
                <a:cubicBezTo>
                  <a:pt x="1290205" y="3039341"/>
                  <a:pt x="1220932" y="3134591"/>
                  <a:pt x="1203614" y="3134591"/>
                </a:cubicBezTo>
                <a:cubicBezTo>
                  <a:pt x="1177637" y="3134591"/>
                  <a:pt x="1203614" y="3117273"/>
                  <a:pt x="1177637" y="3117273"/>
                </a:cubicBezTo>
                <a:cubicBezTo>
                  <a:pt x="1151659" y="3117273"/>
                  <a:pt x="1125682" y="3203864"/>
                  <a:pt x="1039091" y="3203864"/>
                </a:cubicBezTo>
                <a:cubicBezTo>
                  <a:pt x="1004455" y="3238500"/>
                  <a:pt x="969818" y="3290455"/>
                  <a:pt x="943841" y="3290455"/>
                </a:cubicBezTo>
                <a:cubicBezTo>
                  <a:pt x="926523" y="3290455"/>
                  <a:pt x="943841" y="3264477"/>
                  <a:pt x="926523" y="3264477"/>
                </a:cubicBezTo>
                <a:cubicBezTo>
                  <a:pt x="900546" y="3264477"/>
                  <a:pt x="900546" y="3273136"/>
                  <a:pt x="857250" y="3281796"/>
                </a:cubicBezTo>
                <a:cubicBezTo>
                  <a:pt x="917864" y="3221182"/>
                  <a:pt x="900546" y="3238500"/>
                  <a:pt x="900546" y="3221182"/>
                </a:cubicBezTo>
                <a:cubicBezTo>
                  <a:pt x="900546" y="3195205"/>
                  <a:pt x="926523" y="3203864"/>
                  <a:pt x="935182" y="3186546"/>
                </a:cubicBezTo>
                <a:cubicBezTo>
                  <a:pt x="943841" y="3186546"/>
                  <a:pt x="961159" y="3195205"/>
                  <a:pt x="969818" y="3186546"/>
                </a:cubicBezTo>
                <a:cubicBezTo>
                  <a:pt x="969818" y="3177886"/>
                  <a:pt x="1021773" y="3169227"/>
                  <a:pt x="1030432" y="3134591"/>
                </a:cubicBezTo>
                <a:lnTo>
                  <a:pt x="476250" y="3125932"/>
                </a:lnTo>
                <a:cubicBezTo>
                  <a:pt x="450273" y="3143250"/>
                  <a:pt x="415636" y="3160568"/>
                  <a:pt x="381000" y="3177886"/>
                </a:cubicBezTo>
                <a:cubicBezTo>
                  <a:pt x="415636" y="3134591"/>
                  <a:pt x="502227" y="3099955"/>
                  <a:pt x="571500" y="3073977"/>
                </a:cubicBezTo>
                <a:cubicBezTo>
                  <a:pt x="632114" y="3048000"/>
                  <a:pt x="1091046" y="2952750"/>
                  <a:pt x="1091046" y="2710296"/>
                </a:cubicBezTo>
                <a:cubicBezTo>
                  <a:pt x="1091046" y="2692977"/>
                  <a:pt x="1091046" y="2667000"/>
                  <a:pt x="1082387" y="2649682"/>
                </a:cubicBezTo>
                <a:cubicBezTo>
                  <a:pt x="969818" y="2727614"/>
                  <a:pt x="857250" y="2788227"/>
                  <a:pt x="744682" y="2831523"/>
                </a:cubicBezTo>
                <a:cubicBezTo>
                  <a:pt x="536864" y="2918114"/>
                  <a:pt x="251114" y="2944091"/>
                  <a:pt x="77932" y="3177886"/>
                </a:cubicBezTo>
                <a:cubicBezTo>
                  <a:pt x="69273" y="3177886"/>
                  <a:pt x="60614" y="3195205"/>
                  <a:pt x="51955" y="3203864"/>
                </a:cubicBezTo>
                <a:cubicBezTo>
                  <a:pt x="69273" y="3151909"/>
                  <a:pt x="181841" y="3056659"/>
                  <a:pt x="242455" y="3022023"/>
                </a:cubicBezTo>
                <a:lnTo>
                  <a:pt x="225136" y="3004705"/>
                </a:lnTo>
                <a:cubicBezTo>
                  <a:pt x="233795" y="3013364"/>
                  <a:pt x="225136" y="3022023"/>
                  <a:pt x="242455" y="3022023"/>
                </a:cubicBezTo>
                <a:cubicBezTo>
                  <a:pt x="268432" y="3022023"/>
                  <a:pt x="320386" y="2970068"/>
                  <a:pt x="372341" y="2952750"/>
                </a:cubicBezTo>
                <a:cubicBezTo>
                  <a:pt x="424295" y="2926773"/>
                  <a:pt x="1082387" y="2770909"/>
                  <a:pt x="1082387" y="2580409"/>
                </a:cubicBezTo>
                <a:cubicBezTo>
                  <a:pt x="1082387" y="2563091"/>
                  <a:pt x="1065068" y="2528455"/>
                  <a:pt x="1047750" y="2502477"/>
                </a:cubicBezTo>
                <a:cubicBezTo>
                  <a:pt x="1047750" y="2502477"/>
                  <a:pt x="1030432" y="2519796"/>
                  <a:pt x="1030432" y="2493818"/>
                </a:cubicBezTo>
                <a:cubicBezTo>
                  <a:pt x="1030432" y="2519796"/>
                  <a:pt x="1056409" y="2554432"/>
                  <a:pt x="1056409" y="2571750"/>
                </a:cubicBezTo>
                <a:cubicBezTo>
                  <a:pt x="1056409" y="2684318"/>
                  <a:pt x="865909" y="2736273"/>
                  <a:pt x="805296" y="2762250"/>
                </a:cubicBezTo>
                <a:cubicBezTo>
                  <a:pt x="666750" y="2814205"/>
                  <a:pt x="510886" y="2857500"/>
                  <a:pt x="372341" y="2909455"/>
                </a:cubicBezTo>
                <a:cubicBezTo>
                  <a:pt x="268432" y="2944091"/>
                  <a:pt x="155864" y="3013364"/>
                  <a:pt x="69273" y="3099955"/>
                </a:cubicBezTo>
                <a:lnTo>
                  <a:pt x="0" y="3169227"/>
                </a:lnTo>
                <a:cubicBezTo>
                  <a:pt x="164523" y="2952750"/>
                  <a:pt x="424295" y="2883477"/>
                  <a:pt x="614796" y="2822864"/>
                </a:cubicBezTo>
                <a:cubicBezTo>
                  <a:pt x="727364" y="2788227"/>
                  <a:pt x="891886" y="2727614"/>
                  <a:pt x="1013114" y="2649682"/>
                </a:cubicBezTo>
                <a:cubicBezTo>
                  <a:pt x="961159" y="2589068"/>
                  <a:pt x="848591" y="2476500"/>
                  <a:pt x="848591" y="2459182"/>
                </a:cubicBezTo>
                <a:lnTo>
                  <a:pt x="848591" y="2242705"/>
                </a:lnTo>
                <a:cubicBezTo>
                  <a:pt x="857250" y="2216727"/>
                  <a:pt x="874568" y="2190750"/>
                  <a:pt x="874568" y="2173432"/>
                </a:cubicBezTo>
                <a:cubicBezTo>
                  <a:pt x="874568" y="2147455"/>
                  <a:pt x="917864" y="2121477"/>
                  <a:pt x="935182" y="2112818"/>
                </a:cubicBezTo>
                <a:cubicBezTo>
                  <a:pt x="1047750" y="2008909"/>
                  <a:pt x="1177637" y="1956955"/>
                  <a:pt x="1298864" y="1905000"/>
                </a:cubicBezTo>
                <a:lnTo>
                  <a:pt x="1298864" y="1645227"/>
                </a:lnTo>
                <a:cubicBezTo>
                  <a:pt x="1307523" y="1645227"/>
                  <a:pt x="1298864" y="1636568"/>
                  <a:pt x="1324841" y="1636568"/>
                </a:cubicBezTo>
                <a:cubicBezTo>
                  <a:pt x="1342159" y="1636568"/>
                  <a:pt x="1333500" y="1653886"/>
                  <a:pt x="1342159" y="1662546"/>
                </a:cubicBezTo>
                <a:cubicBezTo>
                  <a:pt x="1359477" y="1653886"/>
                  <a:pt x="1368137" y="1627909"/>
                  <a:pt x="1385455" y="1627909"/>
                </a:cubicBezTo>
                <a:cubicBezTo>
                  <a:pt x="1411432" y="1627909"/>
                  <a:pt x="1402773" y="1645227"/>
                  <a:pt x="1420091" y="1645227"/>
                </a:cubicBezTo>
                <a:cubicBezTo>
                  <a:pt x="1446068" y="1645227"/>
                  <a:pt x="1454727" y="1619250"/>
                  <a:pt x="1480705" y="1610591"/>
                </a:cubicBezTo>
                <a:cubicBezTo>
                  <a:pt x="1480705" y="1619250"/>
                  <a:pt x="1480705" y="1627909"/>
                  <a:pt x="1489364" y="1636568"/>
                </a:cubicBezTo>
                <a:cubicBezTo>
                  <a:pt x="1506682" y="1636568"/>
                  <a:pt x="1515341" y="1619250"/>
                  <a:pt x="1524000" y="1601932"/>
                </a:cubicBezTo>
                <a:lnTo>
                  <a:pt x="1549977" y="1601932"/>
                </a:lnTo>
                <a:cubicBezTo>
                  <a:pt x="1549977" y="1610591"/>
                  <a:pt x="1549977" y="1619250"/>
                  <a:pt x="1558637" y="1627909"/>
                </a:cubicBezTo>
                <a:cubicBezTo>
                  <a:pt x="1584614" y="1619250"/>
                  <a:pt x="1601932" y="1593273"/>
                  <a:pt x="1619250" y="1593273"/>
                </a:cubicBezTo>
                <a:cubicBezTo>
                  <a:pt x="1636568" y="1593273"/>
                  <a:pt x="1679864" y="1593273"/>
                  <a:pt x="1688523" y="1627909"/>
                </a:cubicBezTo>
                <a:cubicBezTo>
                  <a:pt x="1688523" y="1627909"/>
                  <a:pt x="1697182" y="1619250"/>
                  <a:pt x="1697182" y="1610591"/>
                </a:cubicBezTo>
                <a:lnTo>
                  <a:pt x="1731818" y="1610591"/>
                </a:lnTo>
                <a:cubicBezTo>
                  <a:pt x="1740477" y="1619250"/>
                  <a:pt x="1740477" y="1645227"/>
                  <a:pt x="1757796" y="1645227"/>
                </a:cubicBezTo>
                <a:cubicBezTo>
                  <a:pt x="1783773" y="1645227"/>
                  <a:pt x="1757796" y="1627909"/>
                  <a:pt x="1775114" y="1627909"/>
                </a:cubicBezTo>
                <a:cubicBezTo>
                  <a:pt x="1801091" y="1627909"/>
                  <a:pt x="1809750" y="1662546"/>
                  <a:pt x="1835727" y="1662546"/>
                </a:cubicBezTo>
                <a:cubicBezTo>
                  <a:pt x="1853046" y="1662546"/>
                  <a:pt x="1827068" y="1645227"/>
                  <a:pt x="1844387" y="1645227"/>
                </a:cubicBezTo>
                <a:cubicBezTo>
                  <a:pt x="1870364" y="1645227"/>
                  <a:pt x="1861705" y="1653886"/>
                  <a:pt x="1879023" y="1653886"/>
                </a:cubicBezTo>
                <a:cubicBezTo>
                  <a:pt x="1879023" y="1714500"/>
                  <a:pt x="1887682" y="1783773"/>
                  <a:pt x="1896341" y="1844386"/>
                </a:cubicBezTo>
                <a:lnTo>
                  <a:pt x="1913659" y="1827068"/>
                </a:lnTo>
                <a:cubicBezTo>
                  <a:pt x="1922318" y="1835727"/>
                  <a:pt x="1922318" y="1853046"/>
                  <a:pt x="1948296" y="1853046"/>
                </a:cubicBezTo>
                <a:cubicBezTo>
                  <a:pt x="1965614" y="1853046"/>
                  <a:pt x="1948296" y="1835727"/>
                  <a:pt x="1974273" y="1835727"/>
                </a:cubicBezTo>
                <a:cubicBezTo>
                  <a:pt x="1991591" y="1835727"/>
                  <a:pt x="1991591" y="1844386"/>
                  <a:pt x="2000250" y="1844386"/>
                </a:cubicBezTo>
                <a:cubicBezTo>
                  <a:pt x="2008909" y="1853046"/>
                  <a:pt x="2026227" y="1844386"/>
                  <a:pt x="2043546" y="1844386"/>
                </a:cubicBezTo>
                <a:cubicBezTo>
                  <a:pt x="2052205" y="1853046"/>
                  <a:pt x="2052205" y="1861705"/>
                  <a:pt x="2060864" y="1861705"/>
                </a:cubicBezTo>
                <a:cubicBezTo>
                  <a:pt x="2147455" y="1879023"/>
                  <a:pt x="2294659" y="1913659"/>
                  <a:pt x="2372591" y="1991591"/>
                </a:cubicBezTo>
                <a:cubicBezTo>
                  <a:pt x="2372591" y="1991591"/>
                  <a:pt x="2381250" y="2000250"/>
                  <a:pt x="2389909" y="1991591"/>
                </a:cubicBezTo>
                <a:cubicBezTo>
                  <a:pt x="2424546" y="2034886"/>
                  <a:pt x="2459182" y="2069523"/>
                  <a:pt x="2502478" y="2095500"/>
                </a:cubicBezTo>
                <a:cubicBezTo>
                  <a:pt x="2545773" y="2130136"/>
                  <a:pt x="2580409" y="2138796"/>
                  <a:pt x="2632364" y="2190750"/>
                </a:cubicBezTo>
                <a:cubicBezTo>
                  <a:pt x="2667000" y="2216727"/>
                  <a:pt x="2718955" y="2260023"/>
                  <a:pt x="2779568" y="2277341"/>
                </a:cubicBezTo>
                <a:cubicBezTo>
                  <a:pt x="2796887" y="2286000"/>
                  <a:pt x="2822864" y="2277341"/>
                  <a:pt x="2848841" y="2286000"/>
                </a:cubicBezTo>
                <a:cubicBezTo>
                  <a:pt x="2874819" y="2294659"/>
                  <a:pt x="2909455" y="2311977"/>
                  <a:pt x="2935432" y="2329296"/>
                </a:cubicBezTo>
                <a:cubicBezTo>
                  <a:pt x="2944091" y="2320636"/>
                  <a:pt x="2952750" y="2320636"/>
                  <a:pt x="2961409" y="2311977"/>
                </a:cubicBezTo>
                <a:cubicBezTo>
                  <a:pt x="2892137" y="2251364"/>
                  <a:pt x="2926773" y="2182091"/>
                  <a:pt x="2909455" y="2112818"/>
                </a:cubicBezTo>
                <a:cubicBezTo>
                  <a:pt x="2900796" y="2121477"/>
                  <a:pt x="2900796" y="2147455"/>
                  <a:pt x="2900796" y="2147455"/>
                </a:cubicBezTo>
                <a:cubicBezTo>
                  <a:pt x="2883478" y="2147455"/>
                  <a:pt x="2866159" y="2147455"/>
                  <a:pt x="2857500" y="2164773"/>
                </a:cubicBezTo>
                <a:cubicBezTo>
                  <a:pt x="2892137" y="2190750"/>
                  <a:pt x="2883478" y="2147455"/>
                  <a:pt x="2900796" y="2190750"/>
                </a:cubicBezTo>
                <a:lnTo>
                  <a:pt x="2883478" y="2173432"/>
                </a:lnTo>
                <a:cubicBezTo>
                  <a:pt x="2883478" y="2199409"/>
                  <a:pt x="2892137" y="2208068"/>
                  <a:pt x="2883478" y="2216727"/>
                </a:cubicBezTo>
                <a:cubicBezTo>
                  <a:pt x="2874819" y="2225386"/>
                  <a:pt x="2874819" y="2234046"/>
                  <a:pt x="2874819" y="2242705"/>
                </a:cubicBezTo>
                <a:cubicBezTo>
                  <a:pt x="2883478" y="2251364"/>
                  <a:pt x="2900796" y="2242705"/>
                  <a:pt x="2909455" y="2242705"/>
                </a:cubicBezTo>
                <a:lnTo>
                  <a:pt x="2909455" y="2286000"/>
                </a:lnTo>
                <a:cubicBezTo>
                  <a:pt x="2892137" y="2268682"/>
                  <a:pt x="2874819" y="2268682"/>
                  <a:pt x="2866159" y="2251364"/>
                </a:cubicBezTo>
                <a:cubicBezTo>
                  <a:pt x="2866159" y="2251364"/>
                  <a:pt x="2857500" y="2260023"/>
                  <a:pt x="2857500" y="2268682"/>
                </a:cubicBezTo>
                <a:cubicBezTo>
                  <a:pt x="2831523" y="2260023"/>
                  <a:pt x="2814205" y="2242705"/>
                  <a:pt x="2788228" y="2225386"/>
                </a:cubicBezTo>
                <a:cubicBezTo>
                  <a:pt x="2805546" y="2216727"/>
                  <a:pt x="2814205" y="2190750"/>
                  <a:pt x="2822864" y="2164773"/>
                </a:cubicBezTo>
                <a:cubicBezTo>
                  <a:pt x="2831523" y="2173432"/>
                  <a:pt x="2831523" y="2173432"/>
                  <a:pt x="2848841" y="2164773"/>
                </a:cubicBezTo>
                <a:cubicBezTo>
                  <a:pt x="2840182" y="2156114"/>
                  <a:pt x="2840182" y="2138796"/>
                  <a:pt x="2831523" y="2130136"/>
                </a:cubicBezTo>
                <a:cubicBezTo>
                  <a:pt x="2822864" y="2147455"/>
                  <a:pt x="2796887" y="2164773"/>
                  <a:pt x="2788228" y="2190750"/>
                </a:cubicBezTo>
                <a:cubicBezTo>
                  <a:pt x="2779568" y="2190750"/>
                  <a:pt x="2779568" y="2173432"/>
                  <a:pt x="2770909" y="2156114"/>
                </a:cubicBezTo>
                <a:cubicBezTo>
                  <a:pt x="2762250" y="2164773"/>
                  <a:pt x="2744932" y="2182091"/>
                  <a:pt x="2727614" y="2190750"/>
                </a:cubicBezTo>
                <a:cubicBezTo>
                  <a:pt x="2744932" y="2147455"/>
                  <a:pt x="2770909" y="2130136"/>
                  <a:pt x="2796887" y="2095500"/>
                </a:cubicBezTo>
                <a:cubicBezTo>
                  <a:pt x="2796887" y="2095500"/>
                  <a:pt x="2796887" y="2104159"/>
                  <a:pt x="2805546" y="2112818"/>
                </a:cubicBezTo>
                <a:cubicBezTo>
                  <a:pt x="2822864" y="2104159"/>
                  <a:pt x="2822864" y="2078182"/>
                  <a:pt x="2840182" y="2060864"/>
                </a:cubicBezTo>
                <a:cubicBezTo>
                  <a:pt x="2848841" y="2069523"/>
                  <a:pt x="2857500" y="2078182"/>
                  <a:pt x="2848841" y="2086841"/>
                </a:cubicBezTo>
                <a:cubicBezTo>
                  <a:pt x="2857500" y="2095500"/>
                  <a:pt x="2857500" y="2086841"/>
                  <a:pt x="2874819" y="2086841"/>
                </a:cubicBezTo>
                <a:cubicBezTo>
                  <a:pt x="2900796" y="2086841"/>
                  <a:pt x="2892137" y="2112818"/>
                  <a:pt x="2900796" y="2121477"/>
                </a:cubicBezTo>
                <a:cubicBezTo>
                  <a:pt x="2883478" y="1974273"/>
                  <a:pt x="3030682" y="1896341"/>
                  <a:pt x="3160569" y="1809750"/>
                </a:cubicBezTo>
                <a:lnTo>
                  <a:pt x="3160569" y="1610591"/>
                </a:lnTo>
                <a:cubicBezTo>
                  <a:pt x="3195205" y="1610591"/>
                  <a:pt x="3238500" y="1610591"/>
                  <a:pt x="3290455" y="1584614"/>
                </a:cubicBezTo>
                <a:lnTo>
                  <a:pt x="3307773" y="1601932"/>
                </a:lnTo>
                <a:cubicBezTo>
                  <a:pt x="3316432" y="1584614"/>
                  <a:pt x="3325091" y="1575955"/>
                  <a:pt x="3342409" y="1575955"/>
                </a:cubicBezTo>
                <a:cubicBezTo>
                  <a:pt x="3368387" y="1575955"/>
                  <a:pt x="3351069" y="1593273"/>
                  <a:pt x="3359728" y="1601932"/>
                </a:cubicBezTo>
                <a:cubicBezTo>
                  <a:pt x="3368387" y="1584614"/>
                  <a:pt x="3403023" y="1567296"/>
                  <a:pt x="3420341" y="1567296"/>
                </a:cubicBezTo>
                <a:cubicBezTo>
                  <a:pt x="3446319" y="1567296"/>
                  <a:pt x="3437659" y="1575955"/>
                  <a:pt x="3463637" y="1575955"/>
                </a:cubicBezTo>
                <a:close/>
                <a:moveTo>
                  <a:pt x="3939887" y="1506682"/>
                </a:moveTo>
                <a:cubicBezTo>
                  <a:pt x="3931228" y="1515341"/>
                  <a:pt x="3913909" y="1524000"/>
                  <a:pt x="3905250" y="1532659"/>
                </a:cubicBezTo>
                <a:lnTo>
                  <a:pt x="3879273" y="1532659"/>
                </a:lnTo>
                <a:cubicBezTo>
                  <a:pt x="3887932" y="1524000"/>
                  <a:pt x="3905250" y="1515341"/>
                  <a:pt x="3913909" y="1506682"/>
                </a:cubicBezTo>
                <a:lnTo>
                  <a:pt x="3939887" y="1506682"/>
                </a:lnTo>
                <a:close/>
                <a:moveTo>
                  <a:pt x="3974523" y="1524000"/>
                </a:moveTo>
                <a:cubicBezTo>
                  <a:pt x="3974523" y="1515341"/>
                  <a:pt x="3991841" y="1498023"/>
                  <a:pt x="4000500" y="1498023"/>
                </a:cubicBezTo>
                <a:cubicBezTo>
                  <a:pt x="4000500" y="1506682"/>
                  <a:pt x="3983182" y="1515341"/>
                  <a:pt x="3974523" y="1524000"/>
                </a:cubicBezTo>
                <a:close/>
                <a:moveTo>
                  <a:pt x="3437659" y="1489364"/>
                </a:moveTo>
                <a:lnTo>
                  <a:pt x="3896591" y="1489364"/>
                </a:lnTo>
                <a:cubicBezTo>
                  <a:pt x="3887932" y="1498023"/>
                  <a:pt x="3870614" y="1506682"/>
                  <a:pt x="3861955" y="1515341"/>
                </a:cubicBezTo>
                <a:lnTo>
                  <a:pt x="3299114" y="1515341"/>
                </a:lnTo>
                <a:cubicBezTo>
                  <a:pt x="3333750" y="1498023"/>
                  <a:pt x="3385705" y="1472046"/>
                  <a:pt x="3411682" y="1472046"/>
                </a:cubicBezTo>
                <a:cubicBezTo>
                  <a:pt x="3429000" y="1472046"/>
                  <a:pt x="3411682" y="1489364"/>
                  <a:pt x="3437659" y="1489364"/>
                </a:cubicBezTo>
                <a:close/>
                <a:moveTo>
                  <a:pt x="4069773" y="1428750"/>
                </a:moveTo>
                <a:cubicBezTo>
                  <a:pt x="4061114" y="1437409"/>
                  <a:pt x="4043796" y="1446068"/>
                  <a:pt x="4035137" y="1454727"/>
                </a:cubicBezTo>
                <a:lnTo>
                  <a:pt x="4009159" y="1454727"/>
                </a:lnTo>
                <a:cubicBezTo>
                  <a:pt x="4017819" y="1446068"/>
                  <a:pt x="4035137" y="1437409"/>
                  <a:pt x="4043796" y="1428750"/>
                </a:cubicBezTo>
                <a:lnTo>
                  <a:pt x="4069773" y="1428750"/>
                </a:lnTo>
                <a:close/>
                <a:moveTo>
                  <a:pt x="4104409" y="1437409"/>
                </a:moveTo>
                <a:cubicBezTo>
                  <a:pt x="4104409" y="1428750"/>
                  <a:pt x="4113069" y="1420091"/>
                  <a:pt x="4121728" y="1428750"/>
                </a:cubicBezTo>
                <a:cubicBezTo>
                  <a:pt x="4121728" y="1428750"/>
                  <a:pt x="4113069" y="1437409"/>
                  <a:pt x="4104409" y="1437409"/>
                </a:cubicBezTo>
                <a:close/>
                <a:moveTo>
                  <a:pt x="3610841" y="1420091"/>
                </a:moveTo>
                <a:cubicBezTo>
                  <a:pt x="3740728" y="1428750"/>
                  <a:pt x="3870614" y="1428750"/>
                  <a:pt x="4000500" y="1428750"/>
                </a:cubicBezTo>
                <a:cubicBezTo>
                  <a:pt x="3922569" y="1428750"/>
                  <a:pt x="3948546" y="1454727"/>
                  <a:pt x="3922569" y="1454727"/>
                </a:cubicBezTo>
                <a:lnTo>
                  <a:pt x="3454978" y="1454727"/>
                </a:lnTo>
                <a:cubicBezTo>
                  <a:pt x="3498273" y="1446068"/>
                  <a:pt x="3558887" y="1411432"/>
                  <a:pt x="3584864" y="1411432"/>
                </a:cubicBezTo>
                <a:cubicBezTo>
                  <a:pt x="3602182" y="1411432"/>
                  <a:pt x="3602182" y="1420091"/>
                  <a:pt x="3610841" y="1420091"/>
                </a:cubicBezTo>
                <a:close/>
                <a:moveTo>
                  <a:pt x="4182341" y="1350818"/>
                </a:moveTo>
                <a:cubicBezTo>
                  <a:pt x="4173682" y="1359477"/>
                  <a:pt x="4156364" y="1376796"/>
                  <a:pt x="4130387" y="1376796"/>
                </a:cubicBezTo>
                <a:lnTo>
                  <a:pt x="4156364" y="1350818"/>
                </a:lnTo>
                <a:lnTo>
                  <a:pt x="4182341" y="1350818"/>
                </a:lnTo>
                <a:close/>
                <a:moveTo>
                  <a:pt x="4043796" y="1359477"/>
                </a:moveTo>
                <a:cubicBezTo>
                  <a:pt x="4043796" y="1359477"/>
                  <a:pt x="4026478" y="1376796"/>
                  <a:pt x="4017819" y="1394114"/>
                </a:cubicBezTo>
                <a:lnTo>
                  <a:pt x="3619500" y="1394114"/>
                </a:lnTo>
                <a:cubicBezTo>
                  <a:pt x="3645478" y="1385455"/>
                  <a:pt x="3688773" y="1350818"/>
                  <a:pt x="3706091" y="1350818"/>
                </a:cubicBezTo>
                <a:cubicBezTo>
                  <a:pt x="3732069" y="1350818"/>
                  <a:pt x="3740728" y="1359477"/>
                  <a:pt x="4043796" y="1359477"/>
                </a:cubicBezTo>
                <a:close/>
                <a:moveTo>
                  <a:pt x="4242955" y="1342159"/>
                </a:moveTo>
                <a:cubicBezTo>
                  <a:pt x="4234296" y="1350818"/>
                  <a:pt x="4225637" y="1342159"/>
                  <a:pt x="4216978" y="1350818"/>
                </a:cubicBezTo>
                <a:cubicBezTo>
                  <a:pt x="4216978" y="1350818"/>
                  <a:pt x="4216978" y="1342159"/>
                  <a:pt x="4225637" y="1333500"/>
                </a:cubicBezTo>
                <a:cubicBezTo>
                  <a:pt x="4225637" y="1333500"/>
                  <a:pt x="4234296" y="1342159"/>
                  <a:pt x="4242955" y="1342159"/>
                </a:cubicBezTo>
                <a:close/>
                <a:moveTo>
                  <a:pt x="4121728" y="1290205"/>
                </a:moveTo>
                <a:cubicBezTo>
                  <a:pt x="4113069" y="1307523"/>
                  <a:pt x="4130387" y="1316182"/>
                  <a:pt x="4139046" y="1316182"/>
                </a:cubicBezTo>
                <a:cubicBezTo>
                  <a:pt x="4130387" y="1324841"/>
                  <a:pt x="4130387" y="1333500"/>
                  <a:pt x="4104409" y="1333500"/>
                </a:cubicBezTo>
                <a:lnTo>
                  <a:pt x="3732069" y="1333500"/>
                </a:lnTo>
                <a:cubicBezTo>
                  <a:pt x="3749387" y="1324841"/>
                  <a:pt x="3775364" y="1298864"/>
                  <a:pt x="3801341" y="1290205"/>
                </a:cubicBezTo>
                <a:lnTo>
                  <a:pt x="4121728" y="1290205"/>
                </a:lnTo>
                <a:close/>
                <a:moveTo>
                  <a:pt x="4242955" y="1290205"/>
                </a:moveTo>
                <a:cubicBezTo>
                  <a:pt x="4251614" y="1281546"/>
                  <a:pt x="4268932" y="1264227"/>
                  <a:pt x="4286251" y="1255568"/>
                </a:cubicBezTo>
                <a:cubicBezTo>
                  <a:pt x="4312228" y="1246909"/>
                  <a:pt x="4260273" y="1290205"/>
                  <a:pt x="4242955" y="1290205"/>
                </a:cubicBezTo>
                <a:close/>
                <a:moveTo>
                  <a:pt x="4329546" y="1264227"/>
                </a:moveTo>
                <a:cubicBezTo>
                  <a:pt x="4329546" y="1255568"/>
                  <a:pt x="4329546" y="1246909"/>
                  <a:pt x="4346864" y="1255568"/>
                </a:cubicBezTo>
                <a:cubicBezTo>
                  <a:pt x="4346864" y="1255568"/>
                  <a:pt x="4338205" y="1264227"/>
                  <a:pt x="4329546" y="1264227"/>
                </a:cubicBezTo>
                <a:close/>
                <a:moveTo>
                  <a:pt x="4191000" y="1229591"/>
                </a:moveTo>
                <a:cubicBezTo>
                  <a:pt x="4191000" y="1238250"/>
                  <a:pt x="4199660" y="1246909"/>
                  <a:pt x="4208319" y="1246909"/>
                </a:cubicBezTo>
                <a:cubicBezTo>
                  <a:pt x="4208319" y="1246909"/>
                  <a:pt x="4208319" y="1264227"/>
                  <a:pt x="4182341" y="1264227"/>
                </a:cubicBezTo>
                <a:lnTo>
                  <a:pt x="3810000" y="1264227"/>
                </a:lnTo>
                <a:cubicBezTo>
                  <a:pt x="3818659" y="1255568"/>
                  <a:pt x="3827319" y="1238250"/>
                  <a:pt x="3835978" y="1229591"/>
                </a:cubicBezTo>
                <a:lnTo>
                  <a:pt x="4191000" y="1229591"/>
                </a:lnTo>
                <a:close/>
                <a:moveTo>
                  <a:pt x="4355523" y="1194955"/>
                </a:moveTo>
                <a:cubicBezTo>
                  <a:pt x="4364182" y="1186296"/>
                  <a:pt x="4381501" y="1168977"/>
                  <a:pt x="4390160" y="1168977"/>
                </a:cubicBezTo>
                <a:cubicBezTo>
                  <a:pt x="4381501" y="1177636"/>
                  <a:pt x="4372841" y="1194955"/>
                  <a:pt x="4355523" y="1194955"/>
                </a:cubicBezTo>
                <a:close/>
                <a:moveTo>
                  <a:pt x="4442114" y="1099705"/>
                </a:moveTo>
                <a:cubicBezTo>
                  <a:pt x="4442114" y="1099705"/>
                  <a:pt x="4433455" y="1099705"/>
                  <a:pt x="4424796" y="1091046"/>
                </a:cubicBezTo>
                <a:cubicBezTo>
                  <a:pt x="4433455" y="1082386"/>
                  <a:pt x="4442114" y="1065068"/>
                  <a:pt x="4450773" y="1065068"/>
                </a:cubicBezTo>
                <a:cubicBezTo>
                  <a:pt x="4459432" y="1065068"/>
                  <a:pt x="4450773" y="1082386"/>
                  <a:pt x="4442114" y="1099705"/>
                </a:cubicBezTo>
                <a:close/>
                <a:moveTo>
                  <a:pt x="4372841" y="1108364"/>
                </a:moveTo>
                <a:lnTo>
                  <a:pt x="4346864" y="1056409"/>
                </a:lnTo>
                <a:cubicBezTo>
                  <a:pt x="4364182" y="1073727"/>
                  <a:pt x="4372841" y="1091046"/>
                  <a:pt x="4372841" y="1108364"/>
                </a:cubicBezTo>
                <a:close/>
                <a:moveTo>
                  <a:pt x="4338205" y="1047750"/>
                </a:moveTo>
                <a:cubicBezTo>
                  <a:pt x="4329546" y="1047750"/>
                  <a:pt x="4320887" y="1039091"/>
                  <a:pt x="4312228" y="1030432"/>
                </a:cubicBezTo>
                <a:cubicBezTo>
                  <a:pt x="4320887" y="1030432"/>
                  <a:pt x="4329546" y="1039091"/>
                  <a:pt x="4338205" y="1047750"/>
                </a:cubicBezTo>
                <a:close/>
                <a:moveTo>
                  <a:pt x="3454978" y="1065068"/>
                </a:moveTo>
                <a:cubicBezTo>
                  <a:pt x="3454978" y="969818"/>
                  <a:pt x="3506932" y="1004455"/>
                  <a:pt x="3506932" y="1004455"/>
                </a:cubicBezTo>
                <a:cubicBezTo>
                  <a:pt x="3506932" y="1030432"/>
                  <a:pt x="3472296" y="1047750"/>
                  <a:pt x="3454978" y="1065068"/>
                </a:cubicBezTo>
                <a:close/>
                <a:moveTo>
                  <a:pt x="4459432" y="1004455"/>
                </a:moveTo>
                <a:lnTo>
                  <a:pt x="4459432" y="969818"/>
                </a:lnTo>
                <a:cubicBezTo>
                  <a:pt x="4468091" y="978477"/>
                  <a:pt x="4459432" y="995795"/>
                  <a:pt x="4459432" y="1004455"/>
                </a:cubicBezTo>
                <a:close/>
                <a:moveTo>
                  <a:pt x="4191000" y="969818"/>
                </a:moveTo>
                <a:cubicBezTo>
                  <a:pt x="4182341" y="969818"/>
                  <a:pt x="4165023" y="961159"/>
                  <a:pt x="4156364" y="961159"/>
                </a:cubicBezTo>
                <a:cubicBezTo>
                  <a:pt x="4165023" y="961159"/>
                  <a:pt x="4182341" y="969818"/>
                  <a:pt x="4191000" y="969818"/>
                </a:cubicBezTo>
                <a:close/>
                <a:moveTo>
                  <a:pt x="4147705" y="952500"/>
                </a:moveTo>
                <a:cubicBezTo>
                  <a:pt x="4139046" y="952500"/>
                  <a:pt x="4121728" y="943841"/>
                  <a:pt x="4113069" y="943841"/>
                </a:cubicBezTo>
                <a:cubicBezTo>
                  <a:pt x="4121728" y="943841"/>
                  <a:pt x="4139046" y="952500"/>
                  <a:pt x="4147705" y="952500"/>
                </a:cubicBezTo>
                <a:close/>
                <a:moveTo>
                  <a:pt x="3974523" y="943841"/>
                </a:moveTo>
                <a:cubicBezTo>
                  <a:pt x="4000500" y="961159"/>
                  <a:pt x="4017819" y="961159"/>
                  <a:pt x="4043796" y="969818"/>
                </a:cubicBezTo>
                <a:cubicBezTo>
                  <a:pt x="4000500" y="969818"/>
                  <a:pt x="3948546" y="969818"/>
                  <a:pt x="3905250" y="978477"/>
                </a:cubicBezTo>
                <a:lnTo>
                  <a:pt x="3896591" y="995795"/>
                </a:lnTo>
                <a:lnTo>
                  <a:pt x="4043796" y="995795"/>
                </a:lnTo>
                <a:cubicBezTo>
                  <a:pt x="4052455" y="995795"/>
                  <a:pt x="4052455" y="1013114"/>
                  <a:pt x="4078432" y="1013114"/>
                </a:cubicBezTo>
                <a:cubicBezTo>
                  <a:pt x="4095750" y="1013114"/>
                  <a:pt x="4095750" y="995795"/>
                  <a:pt x="4095750" y="995795"/>
                </a:cubicBezTo>
                <a:lnTo>
                  <a:pt x="4121728" y="1004455"/>
                </a:lnTo>
                <a:cubicBezTo>
                  <a:pt x="4121728" y="1004455"/>
                  <a:pt x="4121728" y="1013114"/>
                  <a:pt x="4113069" y="1021773"/>
                </a:cubicBezTo>
                <a:cubicBezTo>
                  <a:pt x="4130387" y="1065068"/>
                  <a:pt x="4165023" y="1030432"/>
                  <a:pt x="4199660" y="1047750"/>
                </a:cubicBezTo>
                <a:cubicBezTo>
                  <a:pt x="4199660" y="1047750"/>
                  <a:pt x="4199660" y="1056409"/>
                  <a:pt x="4191000" y="1065068"/>
                </a:cubicBezTo>
                <a:cubicBezTo>
                  <a:pt x="4208319" y="1082386"/>
                  <a:pt x="4216978" y="1082386"/>
                  <a:pt x="4242955" y="1091046"/>
                </a:cubicBezTo>
                <a:cubicBezTo>
                  <a:pt x="4242955" y="1091046"/>
                  <a:pt x="4251614" y="1082386"/>
                  <a:pt x="4251614" y="1108364"/>
                </a:cubicBezTo>
                <a:cubicBezTo>
                  <a:pt x="4251614" y="1125682"/>
                  <a:pt x="4234296" y="1125682"/>
                  <a:pt x="4225637" y="1143000"/>
                </a:cubicBezTo>
                <a:lnTo>
                  <a:pt x="3896591" y="1151659"/>
                </a:lnTo>
                <a:lnTo>
                  <a:pt x="3896591" y="1168977"/>
                </a:lnTo>
                <a:lnTo>
                  <a:pt x="4251614" y="1168977"/>
                </a:lnTo>
                <a:cubicBezTo>
                  <a:pt x="4251614" y="1177636"/>
                  <a:pt x="4242955" y="1194955"/>
                  <a:pt x="4225637" y="1203614"/>
                </a:cubicBezTo>
                <a:lnTo>
                  <a:pt x="3853296" y="1203614"/>
                </a:lnTo>
                <a:cubicBezTo>
                  <a:pt x="3879273" y="1177636"/>
                  <a:pt x="3861955" y="1134341"/>
                  <a:pt x="3870614" y="1108364"/>
                </a:cubicBezTo>
                <a:lnTo>
                  <a:pt x="4087091" y="1108364"/>
                </a:lnTo>
                <a:cubicBezTo>
                  <a:pt x="4104409" y="1108364"/>
                  <a:pt x="4139046" y="1099705"/>
                  <a:pt x="4165023" y="1091046"/>
                </a:cubicBezTo>
                <a:cubicBezTo>
                  <a:pt x="4156364" y="1082386"/>
                  <a:pt x="4139046" y="1082386"/>
                  <a:pt x="3870614" y="1082386"/>
                </a:cubicBezTo>
                <a:lnTo>
                  <a:pt x="3870614" y="1030432"/>
                </a:lnTo>
                <a:lnTo>
                  <a:pt x="4104409" y="1030432"/>
                </a:lnTo>
                <a:cubicBezTo>
                  <a:pt x="4095750" y="1021773"/>
                  <a:pt x="4078432" y="1021773"/>
                  <a:pt x="3870614" y="1021773"/>
                </a:cubicBezTo>
                <a:cubicBezTo>
                  <a:pt x="3870614" y="995795"/>
                  <a:pt x="3870614" y="969818"/>
                  <a:pt x="3861955" y="943841"/>
                </a:cubicBezTo>
                <a:lnTo>
                  <a:pt x="3974523" y="943841"/>
                </a:lnTo>
                <a:close/>
                <a:moveTo>
                  <a:pt x="4104409" y="935182"/>
                </a:moveTo>
                <a:cubicBezTo>
                  <a:pt x="4095750" y="935182"/>
                  <a:pt x="4078432" y="926523"/>
                  <a:pt x="4069773" y="926523"/>
                </a:cubicBezTo>
                <a:cubicBezTo>
                  <a:pt x="4078432" y="926523"/>
                  <a:pt x="4095750" y="935182"/>
                  <a:pt x="4104409" y="935182"/>
                </a:cubicBezTo>
                <a:close/>
                <a:moveTo>
                  <a:pt x="4043796" y="909205"/>
                </a:moveTo>
                <a:cubicBezTo>
                  <a:pt x="4035137" y="909205"/>
                  <a:pt x="4017819" y="900545"/>
                  <a:pt x="4009159" y="891886"/>
                </a:cubicBezTo>
                <a:cubicBezTo>
                  <a:pt x="4017819" y="891886"/>
                  <a:pt x="4035137" y="900545"/>
                  <a:pt x="4043796" y="909205"/>
                </a:cubicBezTo>
                <a:close/>
                <a:moveTo>
                  <a:pt x="3913909" y="891886"/>
                </a:moveTo>
                <a:cubicBezTo>
                  <a:pt x="3922569" y="900545"/>
                  <a:pt x="3922569" y="909205"/>
                  <a:pt x="3931228" y="917864"/>
                </a:cubicBezTo>
                <a:cubicBezTo>
                  <a:pt x="3905250" y="917864"/>
                  <a:pt x="3853296" y="917864"/>
                  <a:pt x="3827319" y="891886"/>
                </a:cubicBezTo>
                <a:lnTo>
                  <a:pt x="3913909" y="891886"/>
                </a:lnTo>
                <a:close/>
                <a:moveTo>
                  <a:pt x="3558887" y="917864"/>
                </a:moveTo>
                <a:lnTo>
                  <a:pt x="3567546" y="891886"/>
                </a:lnTo>
                <a:cubicBezTo>
                  <a:pt x="3567546" y="900545"/>
                  <a:pt x="3567546" y="917864"/>
                  <a:pt x="3558887" y="917864"/>
                </a:cubicBezTo>
                <a:close/>
                <a:moveTo>
                  <a:pt x="3515591" y="917864"/>
                </a:moveTo>
                <a:cubicBezTo>
                  <a:pt x="3524250" y="900545"/>
                  <a:pt x="3532909" y="891886"/>
                  <a:pt x="3550228" y="874568"/>
                </a:cubicBezTo>
                <a:cubicBezTo>
                  <a:pt x="3541569" y="891886"/>
                  <a:pt x="3524250" y="909205"/>
                  <a:pt x="3515591" y="917864"/>
                </a:cubicBezTo>
                <a:close/>
                <a:moveTo>
                  <a:pt x="3498273" y="909205"/>
                </a:moveTo>
                <a:cubicBezTo>
                  <a:pt x="3498273" y="917864"/>
                  <a:pt x="3480955" y="900545"/>
                  <a:pt x="3463637" y="900545"/>
                </a:cubicBezTo>
                <a:lnTo>
                  <a:pt x="3463637" y="865909"/>
                </a:lnTo>
                <a:cubicBezTo>
                  <a:pt x="3463637" y="909205"/>
                  <a:pt x="3480955" y="865909"/>
                  <a:pt x="3498273" y="909205"/>
                </a:cubicBezTo>
                <a:close/>
                <a:moveTo>
                  <a:pt x="4364182" y="874568"/>
                </a:moveTo>
                <a:cubicBezTo>
                  <a:pt x="4355523" y="874568"/>
                  <a:pt x="4338205" y="865909"/>
                  <a:pt x="4320887" y="857250"/>
                </a:cubicBezTo>
                <a:cubicBezTo>
                  <a:pt x="4329546" y="857250"/>
                  <a:pt x="4346864" y="865909"/>
                  <a:pt x="4364182" y="874568"/>
                </a:cubicBezTo>
                <a:close/>
                <a:moveTo>
                  <a:pt x="3879273" y="848591"/>
                </a:moveTo>
                <a:cubicBezTo>
                  <a:pt x="3861955" y="874568"/>
                  <a:pt x="3801341" y="874568"/>
                  <a:pt x="3792682" y="848591"/>
                </a:cubicBezTo>
                <a:lnTo>
                  <a:pt x="3879273" y="848591"/>
                </a:lnTo>
                <a:close/>
                <a:moveTo>
                  <a:pt x="3515591" y="883227"/>
                </a:moveTo>
                <a:cubicBezTo>
                  <a:pt x="3506932" y="883227"/>
                  <a:pt x="3498273" y="865909"/>
                  <a:pt x="3489614" y="848591"/>
                </a:cubicBezTo>
                <a:cubicBezTo>
                  <a:pt x="3498273" y="857250"/>
                  <a:pt x="3506932" y="874568"/>
                  <a:pt x="3515591" y="883227"/>
                </a:cubicBezTo>
                <a:close/>
                <a:moveTo>
                  <a:pt x="3957205" y="848591"/>
                </a:moveTo>
                <a:cubicBezTo>
                  <a:pt x="3948546" y="848591"/>
                  <a:pt x="3931228" y="831273"/>
                  <a:pt x="3931228" y="822614"/>
                </a:cubicBezTo>
                <a:lnTo>
                  <a:pt x="3957205" y="848591"/>
                </a:lnTo>
                <a:close/>
                <a:moveTo>
                  <a:pt x="3853296" y="813955"/>
                </a:moveTo>
                <a:lnTo>
                  <a:pt x="3766705" y="822614"/>
                </a:lnTo>
                <a:lnTo>
                  <a:pt x="3749387" y="805295"/>
                </a:lnTo>
                <a:lnTo>
                  <a:pt x="3853296" y="813955"/>
                </a:lnTo>
                <a:close/>
                <a:moveTo>
                  <a:pt x="3558887" y="822614"/>
                </a:moveTo>
                <a:cubicBezTo>
                  <a:pt x="3567546" y="805295"/>
                  <a:pt x="3584864" y="813955"/>
                  <a:pt x="3584864" y="822614"/>
                </a:cubicBezTo>
                <a:lnTo>
                  <a:pt x="3558887" y="822614"/>
                </a:lnTo>
                <a:close/>
                <a:moveTo>
                  <a:pt x="4528705" y="848591"/>
                </a:moveTo>
                <a:lnTo>
                  <a:pt x="4528705" y="874568"/>
                </a:lnTo>
                <a:cubicBezTo>
                  <a:pt x="4520046" y="874568"/>
                  <a:pt x="4502728" y="865909"/>
                  <a:pt x="4485410" y="857250"/>
                </a:cubicBezTo>
                <a:lnTo>
                  <a:pt x="4502728" y="839932"/>
                </a:lnTo>
                <a:cubicBezTo>
                  <a:pt x="4485410" y="822614"/>
                  <a:pt x="4459432" y="796636"/>
                  <a:pt x="4459432" y="779318"/>
                </a:cubicBezTo>
                <a:lnTo>
                  <a:pt x="4528705" y="848591"/>
                </a:lnTo>
                <a:close/>
                <a:moveTo>
                  <a:pt x="3714750" y="710045"/>
                </a:moveTo>
                <a:cubicBezTo>
                  <a:pt x="3749387" y="701386"/>
                  <a:pt x="3792682" y="701386"/>
                  <a:pt x="3818659" y="710045"/>
                </a:cubicBezTo>
                <a:lnTo>
                  <a:pt x="3714750" y="710045"/>
                </a:lnTo>
                <a:close/>
                <a:moveTo>
                  <a:pt x="3636819" y="658091"/>
                </a:moveTo>
                <a:lnTo>
                  <a:pt x="3636819" y="632114"/>
                </a:lnTo>
                <a:lnTo>
                  <a:pt x="3636819" y="658091"/>
                </a:lnTo>
                <a:close/>
                <a:moveTo>
                  <a:pt x="4294910" y="562841"/>
                </a:moveTo>
                <a:cubicBezTo>
                  <a:pt x="4277591" y="562841"/>
                  <a:pt x="4260273" y="545523"/>
                  <a:pt x="4234296" y="545523"/>
                </a:cubicBezTo>
                <a:cubicBezTo>
                  <a:pt x="4216978" y="545523"/>
                  <a:pt x="4191000" y="562841"/>
                  <a:pt x="4173682" y="562841"/>
                </a:cubicBezTo>
                <a:cubicBezTo>
                  <a:pt x="4234296" y="528205"/>
                  <a:pt x="4294910" y="502227"/>
                  <a:pt x="4355523" y="476250"/>
                </a:cubicBezTo>
                <a:cubicBezTo>
                  <a:pt x="4338205" y="493568"/>
                  <a:pt x="4312228" y="528205"/>
                  <a:pt x="4294910" y="562841"/>
                </a:cubicBezTo>
                <a:close/>
                <a:moveTo>
                  <a:pt x="4502728" y="484909"/>
                </a:moveTo>
                <a:cubicBezTo>
                  <a:pt x="4502728" y="476250"/>
                  <a:pt x="4502728" y="467591"/>
                  <a:pt x="4511387" y="467591"/>
                </a:cubicBezTo>
                <a:cubicBezTo>
                  <a:pt x="4511387" y="467591"/>
                  <a:pt x="4502728" y="476250"/>
                  <a:pt x="4502728" y="484909"/>
                </a:cubicBezTo>
                <a:close/>
                <a:moveTo>
                  <a:pt x="4216978" y="510886"/>
                </a:moveTo>
                <a:cubicBezTo>
                  <a:pt x="4139046" y="554182"/>
                  <a:pt x="4069773" y="623455"/>
                  <a:pt x="3991841" y="692727"/>
                </a:cubicBezTo>
                <a:cubicBezTo>
                  <a:pt x="4069773" y="562841"/>
                  <a:pt x="4234296" y="476250"/>
                  <a:pt x="4346864" y="441614"/>
                </a:cubicBezTo>
                <a:cubicBezTo>
                  <a:pt x="4320887" y="458932"/>
                  <a:pt x="4260273" y="476250"/>
                  <a:pt x="4216978" y="510886"/>
                </a:cubicBezTo>
                <a:close/>
                <a:moveTo>
                  <a:pt x="4095750" y="398318"/>
                </a:moveTo>
                <a:cubicBezTo>
                  <a:pt x="4087091" y="415636"/>
                  <a:pt x="4069773" y="432955"/>
                  <a:pt x="4052455" y="441614"/>
                </a:cubicBezTo>
                <a:cubicBezTo>
                  <a:pt x="4026478" y="458932"/>
                  <a:pt x="3974523" y="476250"/>
                  <a:pt x="3948546" y="502227"/>
                </a:cubicBezTo>
                <a:cubicBezTo>
                  <a:pt x="3922569" y="528205"/>
                  <a:pt x="3905250" y="571500"/>
                  <a:pt x="3887932" y="597477"/>
                </a:cubicBezTo>
                <a:cubicBezTo>
                  <a:pt x="3870614" y="606136"/>
                  <a:pt x="3835978" y="606136"/>
                  <a:pt x="3810000" y="623455"/>
                </a:cubicBezTo>
                <a:cubicBezTo>
                  <a:pt x="3835978" y="640773"/>
                  <a:pt x="3870614" y="640773"/>
                  <a:pt x="3896591" y="658091"/>
                </a:cubicBezTo>
                <a:cubicBezTo>
                  <a:pt x="3853296" y="658091"/>
                  <a:pt x="3801341" y="658091"/>
                  <a:pt x="3758046" y="675409"/>
                </a:cubicBezTo>
                <a:cubicBezTo>
                  <a:pt x="3801341" y="684068"/>
                  <a:pt x="3853296" y="684068"/>
                  <a:pt x="3896591" y="684068"/>
                </a:cubicBezTo>
                <a:cubicBezTo>
                  <a:pt x="3879273" y="701386"/>
                  <a:pt x="3870614" y="684068"/>
                  <a:pt x="3870614" y="736023"/>
                </a:cubicBezTo>
                <a:cubicBezTo>
                  <a:pt x="3844637" y="736023"/>
                  <a:pt x="3749387" y="701386"/>
                  <a:pt x="3732069" y="762000"/>
                </a:cubicBezTo>
                <a:cubicBezTo>
                  <a:pt x="3758046" y="762000"/>
                  <a:pt x="3844637" y="736023"/>
                  <a:pt x="3861955" y="787977"/>
                </a:cubicBezTo>
                <a:lnTo>
                  <a:pt x="3740728" y="787977"/>
                </a:lnTo>
                <a:cubicBezTo>
                  <a:pt x="3706091" y="753341"/>
                  <a:pt x="3654137" y="718705"/>
                  <a:pt x="3654137" y="675409"/>
                </a:cubicBezTo>
                <a:cubicBezTo>
                  <a:pt x="3654137" y="597477"/>
                  <a:pt x="3749387" y="536864"/>
                  <a:pt x="3749387" y="528205"/>
                </a:cubicBezTo>
                <a:cubicBezTo>
                  <a:pt x="3749387" y="484909"/>
                  <a:pt x="4009159" y="372341"/>
                  <a:pt x="4104409" y="337705"/>
                </a:cubicBezTo>
                <a:cubicBezTo>
                  <a:pt x="4104409" y="355023"/>
                  <a:pt x="4104409" y="381000"/>
                  <a:pt x="4095750" y="398318"/>
                </a:cubicBezTo>
                <a:close/>
                <a:moveTo>
                  <a:pt x="4346864" y="406977"/>
                </a:moveTo>
                <a:cubicBezTo>
                  <a:pt x="4225637" y="458932"/>
                  <a:pt x="4087091" y="528205"/>
                  <a:pt x="3965864" y="675409"/>
                </a:cubicBezTo>
                <a:cubicBezTo>
                  <a:pt x="3965864" y="658091"/>
                  <a:pt x="3948546" y="632114"/>
                  <a:pt x="3948546" y="606136"/>
                </a:cubicBezTo>
                <a:cubicBezTo>
                  <a:pt x="3948546" y="588818"/>
                  <a:pt x="4043796" y="493568"/>
                  <a:pt x="4052455" y="484909"/>
                </a:cubicBezTo>
                <a:cubicBezTo>
                  <a:pt x="4078432" y="458932"/>
                  <a:pt x="4165023" y="450273"/>
                  <a:pt x="4173682" y="406977"/>
                </a:cubicBezTo>
                <a:cubicBezTo>
                  <a:pt x="4173682" y="406977"/>
                  <a:pt x="4165023" y="415636"/>
                  <a:pt x="4191000" y="415636"/>
                </a:cubicBezTo>
                <a:lnTo>
                  <a:pt x="4225637" y="415636"/>
                </a:lnTo>
                <a:cubicBezTo>
                  <a:pt x="4242955" y="415636"/>
                  <a:pt x="4234296" y="389659"/>
                  <a:pt x="4242955" y="372341"/>
                </a:cubicBezTo>
                <a:cubicBezTo>
                  <a:pt x="4251614" y="372341"/>
                  <a:pt x="4294910" y="381000"/>
                  <a:pt x="4294910" y="346364"/>
                </a:cubicBezTo>
                <a:cubicBezTo>
                  <a:pt x="4312228" y="346364"/>
                  <a:pt x="4338205" y="329045"/>
                  <a:pt x="4355523" y="320386"/>
                </a:cubicBezTo>
                <a:cubicBezTo>
                  <a:pt x="4355523" y="346364"/>
                  <a:pt x="4355523" y="381000"/>
                  <a:pt x="4346864" y="406977"/>
                </a:cubicBezTo>
                <a:close/>
                <a:moveTo>
                  <a:pt x="4043796" y="337705"/>
                </a:moveTo>
                <a:cubicBezTo>
                  <a:pt x="4052455" y="337705"/>
                  <a:pt x="4069773" y="329045"/>
                  <a:pt x="4087091" y="320386"/>
                </a:cubicBezTo>
                <a:cubicBezTo>
                  <a:pt x="4078432" y="329045"/>
                  <a:pt x="4061114" y="337705"/>
                  <a:pt x="4043796" y="337705"/>
                </a:cubicBezTo>
                <a:close/>
                <a:moveTo>
                  <a:pt x="4173682" y="372341"/>
                </a:moveTo>
                <a:lnTo>
                  <a:pt x="4173682" y="303068"/>
                </a:lnTo>
                <a:lnTo>
                  <a:pt x="4173682" y="372341"/>
                </a:lnTo>
                <a:close/>
                <a:moveTo>
                  <a:pt x="4199660" y="363682"/>
                </a:moveTo>
                <a:cubicBezTo>
                  <a:pt x="4191000" y="320386"/>
                  <a:pt x="4191000" y="268432"/>
                  <a:pt x="4199660" y="233795"/>
                </a:cubicBezTo>
                <a:cubicBezTo>
                  <a:pt x="4191000" y="277091"/>
                  <a:pt x="4199660" y="320386"/>
                  <a:pt x="4199660" y="363682"/>
                </a:cubicBezTo>
                <a:close/>
                <a:moveTo>
                  <a:pt x="4251614" y="277091"/>
                </a:moveTo>
                <a:lnTo>
                  <a:pt x="4251614" y="346364"/>
                </a:lnTo>
                <a:lnTo>
                  <a:pt x="4216978" y="346364"/>
                </a:lnTo>
                <a:lnTo>
                  <a:pt x="4216978" y="242455"/>
                </a:lnTo>
                <a:lnTo>
                  <a:pt x="4234296" y="225136"/>
                </a:lnTo>
                <a:cubicBezTo>
                  <a:pt x="4242955" y="242455"/>
                  <a:pt x="4251614" y="251114"/>
                  <a:pt x="4251614" y="277091"/>
                </a:cubicBezTo>
                <a:close/>
                <a:moveTo>
                  <a:pt x="4260273" y="199159"/>
                </a:moveTo>
                <a:cubicBezTo>
                  <a:pt x="4268932" y="207818"/>
                  <a:pt x="4286251" y="216477"/>
                  <a:pt x="4286251" y="242455"/>
                </a:cubicBezTo>
                <a:lnTo>
                  <a:pt x="4286251" y="320386"/>
                </a:lnTo>
                <a:cubicBezTo>
                  <a:pt x="4242955" y="285750"/>
                  <a:pt x="4294910" y="199159"/>
                  <a:pt x="4208319" y="199159"/>
                </a:cubicBezTo>
                <a:lnTo>
                  <a:pt x="4260273" y="199159"/>
                </a:lnTo>
                <a:close/>
                <a:moveTo>
                  <a:pt x="4130387" y="181841"/>
                </a:moveTo>
                <a:lnTo>
                  <a:pt x="4130387" y="225136"/>
                </a:lnTo>
                <a:lnTo>
                  <a:pt x="4104409" y="225136"/>
                </a:lnTo>
                <a:lnTo>
                  <a:pt x="4113069" y="164523"/>
                </a:lnTo>
                <a:cubicBezTo>
                  <a:pt x="4113069" y="164523"/>
                  <a:pt x="4130387" y="173182"/>
                  <a:pt x="4130387" y="181841"/>
                </a:cubicBezTo>
                <a:close/>
                <a:moveTo>
                  <a:pt x="4520046" y="233795"/>
                </a:moveTo>
                <a:lnTo>
                  <a:pt x="4494069" y="233795"/>
                </a:lnTo>
                <a:lnTo>
                  <a:pt x="4494069" y="155864"/>
                </a:lnTo>
                <a:lnTo>
                  <a:pt x="4520046" y="155864"/>
                </a:lnTo>
                <a:lnTo>
                  <a:pt x="4520046" y="233795"/>
                </a:lnTo>
                <a:close/>
                <a:moveTo>
                  <a:pt x="4468091" y="147205"/>
                </a:moveTo>
                <a:lnTo>
                  <a:pt x="4468091" y="225136"/>
                </a:lnTo>
                <a:lnTo>
                  <a:pt x="4442114" y="225136"/>
                </a:lnTo>
                <a:lnTo>
                  <a:pt x="4442114" y="147205"/>
                </a:lnTo>
                <a:lnTo>
                  <a:pt x="4468091" y="147205"/>
                </a:lnTo>
                <a:close/>
                <a:moveTo>
                  <a:pt x="4346864" y="138545"/>
                </a:moveTo>
                <a:lnTo>
                  <a:pt x="4346864" y="207818"/>
                </a:lnTo>
                <a:lnTo>
                  <a:pt x="4312228" y="207818"/>
                </a:lnTo>
                <a:lnTo>
                  <a:pt x="4312228" y="138545"/>
                </a:lnTo>
                <a:lnTo>
                  <a:pt x="4346864" y="138545"/>
                </a:lnTo>
                <a:close/>
                <a:moveTo>
                  <a:pt x="4078432" y="129886"/>
                </a:moveTo>
                <a:cubicBezTo>
                  <a:pt x="4104409" y="129886"/>
                  <a:pt x="4139046" y="121227"/>
                  <a:pt x="4173682" y="121227"/>
                </a:cubicBezTo>
                <a:cubicBezTo>
                  <a:pt x="4147705" y="121227"/>
                  <a:pt x="4113069" y="129886"/>
                  <a:pt x="4078432" y="129886"/>
                </a:cubicBezTo>
                <a:close/>
                <a:moveTo>
                  <a:pt x="4511387" y="95250"/>
                </a:moveTo>
                <a:lnTo>
                  <a:pt x="4476751" y="95250"/>
                </a:lnTo>
                <a:lnTo>
                  <a:pt x="4511387" y="95250"/>
                </a:lnTo>
                <a:close/>
                <a:moveTo>
                  <a:pt x="4182341" y="112568"/>
                </a:moveTo>
                <a:cubicBezTo>
                  <a:pt x="4234296" y="103909"/>
                  <a:pt x="4294910" y="95250"/>
                  <a:pt x="4355523" y="95250"/>
                </a:cubicBezTo>
                <a:cubicBezTo>
                  <a:pt x="4303569" y="95250"/>
                  <a:pt x="4242955" y="103909"/>
                  <a:pt x="4182341" y="112568"/>
                </a:cubicBezTo>
                <a:close/>
                <a:moveTo>
                  <a:pt x="4130387" y="95250"/>
                </a:moveTo>
                <a:cubicBezTo>
                  <a:pt x="4121728" y="95250"/>
                  <a:pt x="4104409" y="103909"/>
                  <a:pt x="4095750" y="95250"/>
                </a:cubicBezTo>
                <a:lnTo>
                  <a:pt x="4130387" y="95250"/>
                </a:lnTo>
                <a:close/>
                <a:moveTo>
                  <a:pt x="4390160" y="86591"/>
                </a:moveTo>
                <a:lnTo>
                  <a:pt x="4364182" y="86591"/>
                </a:lnTo>
                <a:lnTo>
                  <a:pt x="4390160" y="86591"/>
                </a:lnTo>
                <a:close/>
                <a:moveTo>
                  <a:pt x="4234296" y="77932"/>
                </a:moveTo>
                <a:lnTo>
                  <a:pt x="4208319" y="77932"/>
                </a:lnTo>
                <a:lnTo>
                  <a:pt x="4234296" y="77932"/>
                </a:lnTo>
                <a:close/>
                <a:moveTo>
                  <a:pt x="4147705" y="95250"/>
                </a:moveTo>
                <a:cubicBezTo>
                  <a:pt x="4147705" y="86591"/>
                  <a:pt x="4165023" y="77932"/>
                  <a:pt x="4173682" y="95250"/>
                </a:cubicBezTo>
                <a:lnTo>
                  <a:pt x="4147705" y="95250"/>
                </a:lnTo>
                <a:close/>
                <a:moveTo>
                  <a:pt x="4286251" y="69273"/>
                </a:moveTo>
                <a:cubicBezTo>
                  <a:pt x="4277591" y="69273"/>
                  <a:pt x="4260273" y="77932"/>
                  <a:pt x="4260273" y="69273"/>
                </a:cubicBezTo>
                <a:lnTo>
                  <a:pt x="4286251" y="69273"/>
                </a:lnTo>
                <a:close/>
                <a:moveTo>
                  <a:pt x="4329546" y="60614"/>
                </a:moveTo>
                <a:cubicBezTo>
                  <a:pt x="4329546" y="69273"/>
                  <a:pt x="4320887" y="69273"/>
                  <a:pt x="4320887" y="60614"/>
                </a:cubicBezTo>
                <a:lnTo>
                  <a:pt x="4329546" y="60614"/>
                </a:lnTo>
                <a:close/>
                <a:moveTo>
                  <a:pt x="4450773" y="17318"/>
                </a:moveTo>
                <a:lnTo>
                  <a:pt x="4502728" y="17318"/>
                </a:lnTo>
                <a:cubicBezTo>
                  <a:pt x="4511387" y="34636"/>
                  <a:pt x="4520046" y="51955"/>
                  <a:pt x="4528705" y="60614"/>
                </a:cubicBezTo>
                <a:cubicBezTo>
                  <a:pt x="4511387" y="51955"/>
                  <a:pt x="4502728" y="25977"/>
                  <a:pt x="4485410" y="25977"/>
                </a:cubicBezTo>
                <a:cubicBezTo>
                  <a:pt x="4459432" y="25977"/>
                  <a:pt x="4485410" y="43295"/>
                  <a:pt x="4459432" y="43295"/>
                </a:cubicBezTo>
                <a:cubicBezTo>
                  <a:pt x="4442114" y="43295"/>
                  <a:pt x="4433455" y="25977"/>
                  <a:pt x="4424796" y="8659"/>
                </a:cubicBezTo>
                <a:lnTo>
                  <a:pt x="4398819" y="8659"/>
                </a:lnTo>
                <a:lnTo>
                  <a:pt x="4407478" y="86591"/>
                </a:lnTo>
                <a:cubicBezTo>
                  <a:pt x="4407478" y="86591"/>
                  <a:pt x="4433455" y="86591"/>
                  <a:pt x="4442114" y="77932"/>
                </a:cubicBezTo>
                <a:cubicBezTo>
                  <a:pt x="4433455" y="69273"/>
                  <a:pt x="4424796" y="69273"/>
                  <a:pt x="4424796" y="60614"/>
                </a:cubicBezTo>
                <a:cubicBezTo>
                  <a:pt x="4424796" y="60614"/>
                  <a:pt x="4433455" y="51955"/>
                  <a:pt x="4442114" y="51955"/>
                </a:cubicBezTo>
                <a:lnTo>
                  <a:pt x="4459432" y="69273"/>
                </a:lnTo>
                <a:cubicBezTo>
                  <a:pt x="4450773" y="77932"/>
                  <a:pt x="4442114" y="77932"/>
                  <a:pt x="4433455" y="86591"/>
                </a:cubicBezTo>
                <a:cubicBezTo>
                  <a:pt x="4442114" y="95250"/>
                  <a:pt x="4433455" y="95250"/>
                  <a:pt x="4450773" y="95250"/>
                </a:cubicBezTo>
                <a:cubicBezTo>
                  <a:pt x="4459432" y="95250"/>
                  <a:pt x="4468091" y="86591"/>
                  <a:pt x="4476751" y="60614"/>
                </a:cubicBezTo>
                <a:cubicBezTo>
                  <a:pt x="4502728" y="69273"/>
                  <a:pt x="4494069" y="77932"/>
                  <a:pt x="4528705" y="77932"/>
                </a:cubicBezTo>
                <a:cubicBezTo>
                  <a:pt x="4528705" y="86591"/>
                  <a:pt x="4520046" y="95250"/>
                  <a:pt x="4511387" y="103909"/>
                </a:cubicBezTo>
                <a:cubicBezTo>
                  <a:pt x="4520046" y="112568"/>
                  <a:pt x="4528705" y="112568"/>
                  <a:pt x="4528705" y="121227"/>
                </a:cubicBezTo>
                <a:cubicBezTo>
                  <a:pt x="4494069" y="112568"/>
                  <a:pt x="4459432" y="103909"/>
                  <a:pt x="4407478" y="95250"/>
                </a:cubicBezTo>
                <a:cubicBezTo>
                  <a:pt x="4398819" y="103909"/>
                  <a:pt x="4398819" y="121227"/>
                  <a:pt x="4407478" y="502227"/>
                </a:cubicBezTo>
                <a:cubicBezTo>
                  <a:pt x="4416137" y="458932"/>
                  <a:pt x="4433455" y="467591"/>
                  <a:pt x="4468091" y="458932"/>
                </a:cubicBezTo>
                <a:cubicBezTo>
                  <a:pt x="4485410" y="450273"/>
                  <a:pt x="4485410" y="406977"/>
                  <a:pt x="4520046" y="406977"/>
                </a:cubicBezTo>
                <a:cubicBezTo>
                  <a:pt x="4520046" y="415636"/>
                  <a:pt x="4528705" y="424295"/>
                  <a:pt x="4528705" y="536864"/>
                </a:cubicBezTo>
                <a:cubicBezTo>
                  <a:pt x="4520046" y="536864"/>
                  <a:pt x="4502728" y="528205"/>
                  <a:pt x="4494069" y="528205"/>
                </a:cubicBezTo>
                <a:cubicBezTo>
                  <a:pt x="4485410" y="536864"/>
                  <a:pt x="4485410" y="528205"/>
                  <a:pt x="4485410" y="545523"/>
                </a:cubicBezTo>
                <a:cubicBezTo>
                  <a:pt x="4485410" y="571500"/>
                  <a:pt x="4511387" y="580159"/>
                  <a:pt x="4528705" y="580159"/>
                </a:cubicBezTo>
                <a:lnTo>
                  <a:pt x="4528705" y="623455"/>
                </a:lnTo>
                <a:cubicBezTo>
                  <a:pt x="4468091" y="606136"/>
                  <a:pt x="4398819" y="580159"/>
                  <a:pt x="4338205" y="554182"/>
                </a:cubicBezTo>
                <a:cubicBezTo>
                  <a:pt x="4329546" y="562841"/>
                  <a:pt x="4320887" y="554182"/>
                  <a:pt x="4320887" y="580159"/>
                </a:cubicBezTo>
                <a:cubicBezTo>
                  <a:pt x="4320887" y="597477"/>
                  <a:pt x="4381501" y="666750"/>
                  <a:pt x="4424796" y="710045"/>
                </a:cubicBezTo>
                <a:cubicBezTo>
                  <a:pt x="4381501" y="684068"/>
                  <a:pt x="4329546" y="632114"/>
                  <a:pt x="4277591" y="588818"/>
                </a:cubicBezTo>
                <a:cubicBezTo>
                  <a:pt x="4277591" y="588818"/>
                  <a:pt x="4268932" y="588818"/>
                  <a:pt x="4260273" y="597477"/>
                </a:cubicBezTo>
                <a:cubicBezTo>
                  <a:pt x="4268932" y="606136"/>
                  <a:pt x="4286251" y="606136"/>
                  <a:pt x="4294910" y="632114"/>
                </a:cubicBezTo>
                <a:cubicBezTo>
                  <a:pt x="4329546" y="692727"/>
                  <a:pt x="4372841" y="779318"/>
                  <a:pt x="4424796" y="857250"/>
                </a:cubicBezTo>
                <a:cubicBezTo>
                  <a:pt x="4398819" y="831273"/>
                  <a:pt x="4346864" y="805295"/>
                  <a:pt x="4320887" y="779318"/>
                </a:cubicBezTo>
                <a:cubicBezTo>
                  <a:pt x="4303569" y="762000"/>
                  <a:pt x="4286251" y="727364"/>
                  <a:pt x="4260273" y="692727"/>
                </a:cubicBezTo>
                <a:lnTo>
                  <a:pt x="4242955" y="710045"/>
                </a:lnTo>
                <a:cubicBezTo>
                  <a:pt x="4251614" y="718705"/>
                  <a:pt x="4251614" y="744682"/>
                  <a:pt x="4260273" y="753341"/>
                </a:cubicBezTo>
                <a:cubicBezTo>
                  <a:pt x="4251614" y="753341"/>
                  <a:pt x="4234296" y="744682"/>
                  <a:pt x="4216978" y="727364"/>
                </a:cubicBezTo>
                <a:cubicBezTo>
                  <a:pt x="4208319" y="736023"/>
                  <a:pt x="4208319" y="744682"/>
                  <a:pt x="4208319" y="753341"/>
                </a:cubicBezTo>
                <a:cubicBezTo>
                  <a:pt x="4173682" y="744682"/>
                  <a:pt x="4139046" y="736023"/>
                  <a:pt x="4104409" y="718705"/>
                </a:cubicBezTo>
                <a:cubicBezTo>
                  <a:pt x="4121728" y="675409"/>
                  <a:pt x="4139046" y="632114"/>
                  <a:pt x="4147705" y="580159"/>
                </a:cubicBezTo>
                <a:cubicBezTo>
                  <a:pt x="4104409" y="606136"/>
                  <a:pt x="4052455" y="658091"/>
                  <a:pt x="4009159" y="701386"/>
                </a:cubicBezTo>
                <a:lnTo>
                  <a:pt x="4009159" y="727364"/>
                </a:lnTo>
                <a:cubicBezTo>
                  <a:pt x="4035137" y="736023"/>
                  <a:pt x="4069773" y="753341"/>
                  <a:pt x="4087091" y="770659"/>
                </a:cubicBezTo>
                <a:cubicBezTo>
                  <a:pt x="4104409" y="779318"/>
                  <a:pt x="4121728" y="770659"/>
                  <a:pt x="4139046" y="779318"/>
                </a:cubicBezTo>
                <a:cubicBezTo>
                  <a:pt x="4156364" y="779318"/>
                  <a:pt x="4165023" y="822614"/>
                  <a:pt x="4191000" y="822614"/>
                </a:cubicBezTo>
                <a:cubicBezTo>
                  <a:pt x="4208319" y="822614"/>
                  <a:pt x="4199660" y="805295"/>
                  <a:pt x="4216978" y="805295"/>
                </a:cubicBezTo>
                <a:cubicBezTo>
                  <a:pt x="4242955" y="805295"/>
                  <a:pt x="4277591" y="822614"/>
                  <a:pt x="4294910" y="839932"/>
                </a:cubicBezTo>
                <a:cubicBezTo>
                  <a:pt x="4364182" y="805295"/>
                  <a:pt x="4372841" y="891886"/>
                  <a:pt x="4433455" y="900545"/>
                </a:cubicBezTo>
                <a:cubicBezTo>
                  <a:pt x="4476751" y="943841"/>
                  <a:pt x="4476751" y="969818"/>
                  <a:pt x="4476751" y="1013114"/>
                </a:cubicBezTo>
                <a:cubicBezTo>
                  <a:pt x="4476751" y="1039091"/>
                  <a:pt x="4476751" y="1056409"/>
                  <a:pt x="4468091" y="1073727"/>
                </a:cubicBezTo>
                <a:cubicBezTo>
                  <a:pt x="4468091" y="1082386"/>
                  <a:pt x="4459432" y="1091046"/>
                  <a:pt x="4450773" y="1099705"/>
                </a:cubicBezTo>
                <a:cubicBezTo>
                  <a:pt x="4450773" y="1125682"/>
                  <a:pt x="4433455" y="1160318"/>
                  <a:pt x="4407478" y="1186296"/>
                </a:cubicBezTo>
                <a:cubicBezTo>
                  <a:pt x="4329546" y="1212273"/>
                  <a:pt x="4372841" y="1290205"/>
                  <a:pt x="4320887" y="1290205"/>
                </a:cubicBezTo>
                <a:cubicBezTo>
                  <a:pt x="4303569" y="1290205"/>
                  <a:pt x="4329546" y="1272886"/>
                  <a:pt x="4303569" y="1272886"/>
                </a:cubicBezTo>
                <a:cubicBezTo>
                  <a:pt x="4286251" y="1272886"/>
                  <a:pt x="4234296" y="1376796"/>
                  <a:pt x="4216978" y="1376796"/>
                </a:cubicBezTo>
                <a:cubicBezTo>
                  <a:pt x="4191000" y="1376796"/>
                  <a:pt x="4216978" y="1359477"/>
                  <a:pt x="4199660" y="1359477"/>
                </a:cubicBezTo>
                <a:cubicBezTo>
                  <a:pt x="4173682" y="1359477"/>
                  <a:pt x="4121728" y="1463386"/>
                  <a:pt x="4095750" y="1463386"/>
                </a:cubicBezTo>
                <a:cubicBezTo>
                  <a:pt x="4078432" y="1463386"/>
                  <a:pt x="4095750" y="1446068"/>
                  <a:pt x="4069773" y="1446068"/>
                </a:cubicBezTo>
                <a:cubicBezTo>
                  <a:pt x="4052455" y="1446068"/>
                  <a:pt x="3991841" y="1541318"/>
                  <a:pt x="3965864" y="1541318"/>
                </a:cubicBezTo>
                <a:cubicBezTo>
                  <a:pt x="3948546" y="1541318"/>
                  <a:pt x="3957205" y="1524000"/>
                  <a:pt x="3948546" y="1515341"/>
                </a:cubicBezTo>
                <a:cubicBezTo>
                  <a:pt x="3939887" y="1524000"/>
                  <a:pt x="3913909" y="1532659"/>
                  <a:pt x="3905250" y="1549977"/>
                </a:cubicBezTo>
                <a:cubicBezTo>
                  <a:pt x="3905250" y="1549977"/>
                  <a:pt x="3870614" y="1619250"/>
                  <a:pt x="3835978" y="1619250"/>
                </a:cubicBezTo>
                <a:cubicBezTo>
                  <a:pt x="3810000" y="1619250"/>
                  <a:pt x="3827319" y="1601932"/>
                  <a:pt x="3810000" y="1601932"/>
                </a:cubicBezTo>
                <a:cubicBezTo>
                  <a:pt x="3784023" y="1601932"/>
                  <a:pt x="3732069" y="1697182"/>
                  <a:pt x="3714750" y="1697182"/>
                </a:cubicBezTo>
                <a:cubicBezTo>
                  <a:pt x="3688773" y="1697182"/>
                  <a:pt x="3706091" y="1671205"/>
                  <a:pt x="3680114" y="1671205"/>
                </a:cubicBezTo>
                <a:cubicBezTo>
                  <a:pt x="3662796" y="1671205"/>
                  <a:pt x="3654137" y="1688523"/>
                  <a:pt x="3628159" y="1688523"/>
                </a:cubicBezTo>
                <a:cubicBezTo>
                  <a:pt x="3636819" y="1671205"/>
                  <a:pt x="3654137" y="1662546"/>
                  <a:pt x="3671455" y="1645227"/>
                </a:cubicBezTo>
                <a:cubicBezTo>
                  <a:pt x="3673793" y="1645227"/>
                  <a:pt x="3674832" y="1645227"/>
                  <a:pt x="3675178" y="1644708"/>
                </a:cubicBezTo>
                <a:cubicBezTo>
                  <a:pt x="3676131" y="1643409"/>
                  <a:pt x="3671455" y="1638300"/>
                  <a:pt x="3671455" y="1619250"/>
                </a:cubicBezTo>
                <a:cubicBezTo>
                  <a:pt x="3671455" y="1601932"/>
                  <a:pt x="3714750" y="1593273"/>
                  <a:pt x="3732069" y="1593273"/>
                </a:cubicBezTo>
                <a:cubicBezTo>
                  <a:pt x="3749387" y="1593273"/>
                  <a:pt x="3775364" y="1575955"/>
                  <a:pt x="3801341" y="1549977"/>
                </a:cubicBezTo>
                <a:lnTo>
                  <a:pt x="3238500" y="1532659"/>
                </a:lnTo>
                <a:cubicBezTo>
                  <a:pt x="3195205" y="1558636"/>
                  <a:pt x="3143250" y="1584614"/>
                  <a:pt x="3108614" y="1610591"/>
                </a:cubicBezTo>
                <a:cubicBezTo>
                  <a:pt x="3169228" y="1549977"/>
                  <a:pt x="3255819" y="1515341"/>
                  <a:pt x="3333750" y="1480705"/>
                </a:cubicBezTo>
                <a:cubicBezTo>
                  <a:pt x="3394364" y="1454727"/>
                  <a:pt x="3853296" y="1359477"/>
                  <a:pt x="3853296" y="1125682"/>
                </a:cubicBezTo>
                <a:cubicBezTo>
                  <a:pt x="3853296" y="1099705"/>
                  <a:pt x="3853296" y="1082386"/>
                  <a:pt x="3844637" y="1056409"/>
                </a:cubicBezTo>
                <a:cubicBezTo>
                  <a:pt x="3706091" y="1151659"/>
                  <a:pt x="3550228" y="1229591"/>
                  <a:pt x="3411682" y="1272886"/>
                </a:cubicBezTo>
                <a:cubicBezTo>
                  <a:pt x="3212523" y="1333500"/>
                  <a:pt x="3004705" y="1376796"/>
                  <a:pt x="2822864" y="1601932"/>
                </a:cubicBezTo>
                <a:cubicBezTo>
                  <a:pt x="2892137" y="1480705"/>
                  <a:pt x="3039341" y="1394114"/>
                  <a:pt x="3160569" y="1350818"/>
                </a:cubicBezTo>
                <a:cubicBezTo>
                  <a:pt x="3238500" y="1316182"/>
                  <a:pt x="3853296" y="1160318"/>
                  <a:pt x="3853296" y="987136"/>
                </a:cubicBezTo>
                <a:cubicBezTo>
                  <a:pt x="3853296" y="978477"/>
                  <a:pt x="3792682" y="848591"/>
                  <a:pt x="3792682" y="891886"/>
                </a:cubicBezTo>
                <a:cubicBezTo>
                  <a:pt x="3792682" y="917864"/>
                  <a:pt x="3827319" y="961159"/>
                  <a:pt x="3827319" y="978477"/>
                </a:cubicBezTo>
                <a:cubicBezTo>
                  <a:pt x="3827319" y="1082386"/>
                  <a:pt x="3593523" y="1160318"/>
                  <a:pt x="3567546" y="1168977"/>
                </a:cubicBezTo>
                <a:cubicBezTo>
                  <a:pt x="3411682" y="1220932"/>
                  <a:pt x="3255819" y="1272886"/>
                  <a:pt x="3117273" y="1324841"/>
                </a:cubicBezTo>
                <a:cubicBezTo>
                  <a:pt x="3013364" y="1359477"/>
                  <a:pt x="2866159" y="1463386"/>
                  <a:pt x="2770909" y="1558636"/>
                </a:cubicBezTo>
                <a:cubicBezTo>
                  <a:pt x="2944091" y="1359477"/>
                  <a:pt x="3169228" y="1290205"/>
                  <a:pt x="3377046" y="1229591"/>
                </a:cubicBezTo>
                <a:cubicBezTo>
                  <a:pt x="3411682" y="1220932"/>
                  <a:pt x="3775364" y="1108364"/>
                  <a:pt x="3775364" y="1047750"/>
                </a:cubicBezTo>
                <a:cubicBezTo>
                  <a:pt x="3775364" y="1021773"/>
                  <a:pt x="3662796" y="935182"/>
                  <a:pt x="3619500" y="874568"/>
                </a:cubicBezTo>
                <a:cubicBezTo>
                  <a:pt x="3610841" y="891886"/>
                  <a:pt x="3602182" y="917864"/>
                  <a:pt x="3602182" y="935182"/>
                </a:cubicBezTo>
                <a:cubicBezTo>
                  <a:pt x="3602182" y="961159"/>
                  <a:pt x="3610841" y="952500"/>
                  <a:pt x="3610841" y="943841"/>
                </a:cubicBezTo>
                <a:cubicBezTo>
                  <a:pt x="3610841" y="952500"/>
                  <a:pt x="3619500" y="969818"/>
                  <a:pt x="3619500" y="978477"/>
                </a:cubicBezTo>
                <a:cubicBezTo>
                  <a:pt x="3610841" y="978477"/>
                  <a:pt x="3593523" y="969818"/>
                  <a:pt x="3576205" y="978477"/>
                </a:cubicBezTo>
                <a:cubicBezTo>
                  <a:pt x="3593523" y="1013114"/>
                  <a:pt x="3619500" y="1039091"/>
                  <a:pt x="3662796" y="1056409"/>
                </a:cubicBezTo>
                <a:cubicBezTo>
                  <a:pt x="3662796" y="1056409"/>
                  <a:pt x="3662796" y="1065068"/>
                  <a:pt x="3645478" y="1065068"/>
                </a:cubicBezTo>
                <a:cubicBezTo>
                  <a:pt x="3619500" y="1065068"/>
                  <a:pt x="3584864" y="995795"/>
                  <a:pt x="3558887" y="995795"/>
                </a:cubicBezTo>
                <a:cubicBezTo>
                  <a:pt x="3541569" y="995795"/>
                  <a:pt x="3446319" y="1091046"/>
                  <a:pt x="3394364" y="1134341"/>
                </a:cubicBezTo>
                <a:cubicBezTo>
                  <a:pt x="3394364" y="1099705"/>
                  <a:pt x="3420341" y="1082386"/>
                  <a:pt x="3420341" y="1056409"/>
                </a:cubicBezTo>
                <a:cubicBezTo>
                  <a:pt x="3446319" y="1021773"/>
                  <a:pt x="3480955" y="987136"/>
                  <a:pt x="3498273" y="952500"/>
                </a:cubicBezTo>
                <a:cubicBezTo>
                  <a:pt x="3489614" y="943841"/>
                  <a:pt x="3498273" y="943841"/>
                  <a:pt x="3472296" y="943841"/>
                </a:cubicBezTo>
                <a:cubicBezTo>
                  <a:pt x="3454978" y="943841"/>
                  <a:pt x="3290455" y="1117023"/>
                  <a:pt x="3255819" y="1143000"/>
                </a:cubicBezTo>
                <a:cubicBezTo>
                  <a:pt x="3299114" y="1073727"/>
                  <a:pt x="3437659" y="961159"/>
                  <a:pt x="3437659" y="909205"/>
                </a:cubicBezTo>
                <a:cubicBezTo>
                  <a:pt x="3420341" y="917864"/>
                  <a:pt x="3377046" y="926523"/>
                  <a:pt x="3377046" y="952500"/>
                </a:cubicBezTo>
                <a:cubicBezTo>
                  <a:pt x="3377046" y="969818"/>
                  <a:pt x="3385705" y="961159"/>
                  <a:pt x="3394364" y="961159"/>
                </a:cubicBezTo>
                <a:cubicBezTo>
                  <a:pt x="3299114" y="952500"/>
                  <a:pt x="3229841" y="1134341"/>
                  <a:pt x="3151909" y="1134341"/>
                </a:cubicBezTo>
                <a:cubicBezTo>
                  <a:pt x="3264478" y="1039091"/>
                  <a:pt x="3368387" y="952500"/>
                  <a:pt x="3446319" y="874568"/>
                </a:cubicBezTo>
                <a:cubicBezTo>
                  <a:pt x="3454978" y="865909"/>
                  <a:pt x="3454978" y="848591"/>
                  <a:pt x="3454978" y="839932"/>
                </a:cubicBezTo>
                <a:cubicBezTo>
                  <a:pt x="3463637" y="839932"/>
                  <a:pt x="3472296" y="839932"/>
                  <a:pt x="3480955" y="848591"/>
                </a:cubicBezTo>
                <a:cubicBezTo>
                  <a:pt x="3480955" y="822614"/>
                  <a:pt x="3472296" y="822614"/>
                  <a:pt x="3515591" y="787977"/>
                </a:cubicBezTo>
                <a:cubicBezTo>
                  <a:pt x="3515591" y="805295"/>
                  <a:pt x="3524250" y="831273"/>
                  <a:pt x="3532909" y="848591"/>
                </a:cubicBezTo>
                <a:cubicBezTo>
                  <a:pt x="3541569" y="848591"/>
                  <a:pt x="3558887" y="857250"/>
                  <a:pt x="3558887" y="831273"/>
                </a:cubicBezTo>
                <a:cubicBezTo>
                  <a:pt x="3558887" y="813955"/>
                  <a:pt x="3541569" y="813955"/>
                  <a:pt x="3532909" y="796636"/>
                </a:cubicBezTo>
                <a:cubicBezTo>
                  <a:pt x="3532909" y="787977"/>
                  <a:pt x="3550228" y="779318"/>
                  <a:pt x="3550228" y="770659"/>
                </a:cubicBezTo>
                <a:lnTo>
                  <a:pt x="3567546" y="787977"/>
                </a:lnTo>
                <a:cubicBezTo>
                  <a:pt x="3576205" y="779318"/>
                  <a:pt x="3576205" y="770659"/>
                  <a:pt x="3576205" y="762000"/>
                </a:cubicBezTo>
                <a:lnTo>
                  <a:pt x="3602182" y="762000"/>
                </a:lnTo>
                <a:lnTo>
                  <a:pt x="3602182" y="813955"/>
                </a:lnTo>
                <a:cubicBezTo>
                  <a:pt x="3602182" y="813955"/>
                  <a:pt x="3584864" y="805295"/>
                  <a:pt x="3584864" y="831273"/>
                </a:cubicBezTo>
                <a:cubicBezTo>
                  <a:pt x="3584864" y="848591"/>
                  <a:pt x="3602182" y="848591"/>
                  <a:pt x="3602182" y="857250"/>
                </a:cubicBezTo>
                <a:cubicBezTo>
                  <a:pt x="3584864" y="848591"/>
                  <a:pt x="3567546" y="839932"/>
                  <a:pt x="3550228" y="865909"/>
                </a:cubicBezTo>
                <a:cubicBezTo>
                  <a:pt x="3567546" y="874568"/>
                  <a:pt x="3593523" y="874568"/>
                  <a:pt x="3610841" y="883227"/>
                </a:cubicBezTo>
                <a:lnTo>
                  <a:pt x="3619500" y="632114"/>
                </a:lnTo>
                <a:cubicBezTo>
                  <a:pt x="3654137" y="528205"/>
                  <a:pt x="3801341" y="432955"/>
                  <a:pt x="3896591" y="389659"/>
                </a:cubicBezTo>
                <a:cubicBezTo>
                  <a:pt x="3939887" y="363682"/>
                  <a:pt x="4009159" y="337705"/>
                  <a:pt x="4061114" y="311727"/>
                </a:cubicBezTo>
                <a:cubicBezTo>
                  <a:pt x="4069773" y="303068"/>
                  <a:pt x="4069773" y="285750"/>
                  <a:pt x="4069773" y="268432"/>
                </a:cubicBezTo>
                <a:lnTo>
                  <a:pt x="4069773" y="51955"/>
                </a:lnTo>
                <a:cubicBezTo>
                  <a:pt x="4078432" y="51955"/>
                  <a:pt x="4069773" y="43295"/>
                  <a:pt x="4095750" y="43295"/>
                </a:cubicBezTo>
                <a:cubicBezTo>
                  <a:pt x="4113069" y="43295"/>
                  <a:pt x="4104409" y="60614"/>
                  <a:pt x="4113069" y="69273"/>
                </a:cubicBezTo>
                <a:cubicBezTo>
                  <a:pt x="4130387" y="60614"/>
                  <a:pt x="4130387" y="34636"/>
                  <a:pt x="4156364" y="34636"/>
                </a:cubicBezTo>
                <a:cubicBezTo>
                  <a:pt x="4173682" y="34636"/>
                  <a:pt x="4165023" y="51955"/>
                  <a:pt x="4191000" y="51955"/>
                </a:cubicBezTo>
                <a:cubicBezTo>
                  <a:pt x="4208319" y="51955"/>
                  <a:pt x="4216978" y="25977"/>
                  <a:pt x="4234296" y="17318"/>
                </a:cubicBezTo>
                <a:cubicBezTo>
                  <a:pt x="4242955" y="17318"/>
                  <a:pt x="4251614" y="25977"/>
                  <a:pt x="4242955" y="34636"/>
                </a:cubicBezTo>
                <a:cubicBezTo>
                  <a:pt x="4286251" y="43295"/>
                  <a:pt x="4260273" y="8659"/>
                  <a:pt x="4303569" y="8659"/>
                </a:cubicBezTo>
                <a:cubicBezTo>
                  <a:pt x="4320887" y="8659"/>
                  <a:pt x="4312228" y="17318"/>
                  <a:pt x="4329546" y="34636"/>
                </a:cubicBezTo>
                <a:cubicBezTo>
                  <a:pt x="4338205" y="34636"/>
                  <a:pt x="4346864" y="17318"/>
                  <a:pt x="4355523" y="0"/>
                </a:cubicBezTo>
                <a:lnTo>
                  <a:pt x="4390160" y="0"/>
                </a:lnTo>
                <a:cubicBezTo>
                  <a:pt x="4398819" y="0"/>
                  <a:pt x="4424796" y="0"/>
                  <a:pt x="4450773" y="17318"/>
                </a:cubicBezTo>
                <a:close/>
              </a:path>
            </a:pathLst>
          </a:custGeom>
          <a:gradFill>
            <a:gsLst>
              <a:gs pos="18000">
                <a:schemeClr val="accent1">
                  <a:lumMod val="5000"/>
                  <a:lumOff val="95000"/>
                </a:schemeClr>
              </a:gs>
              <a:gs pos="89000">
                <a:srgbClr val="FFC000">
                  <a:alpha val="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5"/>
          <p:cNvSpPr>
            <a:spLocks noChangeArrowheads="1"/>
          </p:cNvSpPr>
          <p:nvPr/>
        </p:nvSpPr>
        <p:spPr bwMode="auto">
          <a:xfrm>
            <a:off x="2324727" y="1554223"/>
            <a:ext cx="7540526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defRPr/>
            </a:pPr>
            <a:r>
              <a:rPr lang="zh-CN" altLang="en-US" sz="9600" b="1" spc="300" dirty="0">
                <a:solidFill>
                  <a:srgbClr val="FDF9F0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党建工作汇报</a:t>
            </a:r>
            <a:endParaRPr lang="en-US" altLang="zh-CN" sz="9600" b="1" spc="300" dirty="0">
              <a:solidFill>
                <a:srgbClr val="FDF9F0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D8BCC5F5-6676-A8A7-34E7-1FD6D9CB304A}"/>
              </a:ext>
            </a:extLst>
          </p:cNvPr>
          <p:cNvSpPr/>
          <p:nvPr/>
        </p:nvSpPr>
        <p:spPr>
          <a:xfrm>
            <a:off x="454887" y="384834"/>
            <a:ext cx="2135913" cy="1143920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FFC000">
                  <a:alpha val="51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35" name="图片 34" descr="图片包含 徽标&#10;&#10;描述已自动生成">
            <a:extLst>
              <a:ext uri="{FF2B5EF4-FFF2-40B4-BE49-F238E27FC236}">
                <a16:creationId xmlns:a16="http://schemas.microsoft.com/office/drawing/2014/main" id="{8DB467BC-2E1E-DC58-E0AE-116EDD262F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6802" y="-1552462"/>
            <a:ext cx="2728687" cy="2728687"/>
          </a:xfrm>
          <a:prstGeom prst="rect">
            <a:avLst/>
          </a:prstGeom>
        </p:spPr>
      </p:pic>
      <p:pic>
        <p:nvPicPr>
          <p:cNvPr id="37" name="图片 36" descr="图形用户界面, 文本&#10;&#10;描述已自动生成">
            <a:extLst>
              <a:ext uri="{FF2B5EF4-FFF2-40B4-BE49-F238E27FC236}">
                <a16:creationId xmlns:a16="http://schemas.microsoft.com/office/drawing/2014/main" id="{52B60C4A-59AA-3072-1CC1-7BF3E20C00E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1619" y="4366403"/>
            <a:ext cx="3577949" cy="939238"/>
          </a:xfrm>
          <a:prstGeom prst="rect">
            <a:avLst/>
          </a:prstGeom>
        </p:spPr>
      </p:pic>
      <p:pic>
        <p:nvPicPr>
          <p:cNvPr id="38" name="图片 37" descr="图片包含 游戏机, 食物&#10;&#10;描述已自动生成">
            <a:extLst>
              <a:ext uri="{FF2B5EF4-FFF2-40B4-BE49-F238E27FC236}">
                <a16:creationId xmlns:a16="http://schemas.microsoft.com/office/drawing/2014/main" id="{EBBDA4EC-DAA4-D17D-2977-B9C038179D3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1146" y="-987833"/>
            <a:ext cx="3457741" cy="2593306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DC84B492-F2F8-2F78-5478-C85CF5AE8CF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920" y="3798272"/>
            <a:ext cx="6273800" cy="3057008"/>
          </a:xfrm>
          <a:prstGeom prst="rect">
            <a:avLst/>
          </a:prstGeom>
        </p:spPr>
      </p:pic>
      <p:sp>
        <p:nvSpPr>
          <p:cNvPr id="69" name="梯形 68">
            <a:extLst>
              <a:ext uri="{FF2B5EF4-FFF2-40B4-BE49-F238E27FC236}">
                <a16:creationId xmlns:a16="http://schemas.microsoft.com/office/drawing/2014/main" id="{15D0F87B-A1F5-F1C7-5C54-E5EB71378B58}"/>
              </a:ext>
            </a:extLst>
          </p:cNvPr>
          <p:cNvSpPr/>
          <p:nvPr/>
        </p:nvSpPr>
        <p:spPr>
          <a:xfrm>
            <a:off x="1694071" y="2338225"/>
            <a:ext cx="8789998" cy="743362"/>
          </a:xfrm>
          <a:prstGeom prst="trapezoid">
            <a:avLst>
              <a:gd name="adj" fmla="val 50627"/>
            </a:avLst>
          </a:prstGeom>
          <a:noFill/>
          <a:ln w="381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E8BE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5">
            <a:extLst>
              <a:ext uri="{FF2B5EF4-FFF2-40B4-BE49-F238E27FC236}">
                <a16:creationId xmlns:a16="http://schemas.microsoft.com/office/drawing/2014/main" id="{D523261D-B22A-5BC9-DCA6-6AA9F16243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5581" y="3247188"/>
            <a:ext cx="628697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defRPr/>
            </a:pPr>
            <a:r>
              <a:rPr lang="zh-CN" altLang="en-US" sz="1600" b="1" spc="300" dirty="0">
                <a:solidFill>
                  <a:srgbClr val="E8BEA0"/>
                </a:solidFill>
                <a:latin typeface="+mn-ea"/>
                <a:cs typeface="阿里巴巴普惠体 2.0 115 Black" panose="00020600040101010101" pitchFamily="18" charset="-122"/>
                <a:sym typeface="+mn-lt"/>
              </a:rPr>
              <a:t>工作汇报 </a:t>
            </a:r>
            <a:r>
              <a:rPr lang="en-US" altLang="zh-CN" sz="1600" b="1" spc="300" dirty="0">
                <a:solidFill>
                  <a:srgbClr val="E8BEA0"/>
                </a:solidFill>
                <a:latin typeface="+mn-ea"/>
                <a:cs typeface="阿里巴巴普惠体 2.0 115 Black" panose="00020600040101010101" pitchFamily="18" charset="-122"/>
                <a:sym typeface="+mn-lt"/>
              </a:rPr>
              <a:t>/ </a:t>
            </a:r>
            <a:r>
              <a:rPr lang="zh-CN" altLang="en-US" sz="1600" b="1" spc="300" dirty="0">
                <a:solidFill>
                  <a:srgbClr val="E8BEA0"/>
                </a:solidFill>
                <a:latin typeface="+mn-ea"/>
                <a:cs typeface="阿里巴巴普惠体 2.0 115 Black" panose="00020600040101010101" pitchFamily="18" charset="-122"/>
                <a:sym typeface="+mn-lt"/>
              </a:rPr>
              <a:t>总结计划 </a:t>
            </a:r>
            <a:r>
              <a:rPr lang="en-US" altLang="zh-CN" sz="1600" b="1" spc="300" dirty="0">
                <a:solidFill>
                  <a:srgbClr val="E8BEA0"/>
                </a:solidFill>
                <a:latin typeface="+mn-ea"/>
                <a:cs typeface="阿里巴巴普惠体 2.0 115 Black" panose="00020600040101010101" pitchFamily="18" charset="-122"/>
                <a:sym typeface="+mn-lt"/>
              </a:rPr>
              <a:t>/ </a:t>
            </a:r>
            <a:r>
              <a:rPr lang="zh-CN" altLang="en-US" sz="1600" b="1" spc="300" dirty="0">
                <a:solidFill>
                  <a:srgbClr val="E8BEA0"/>
                </a:solidFill>
                <a:latin typeface="+mn-ea"/>
                <a:cs typeface="阿里巴巴普惠体 2.0 115 Black" panose="00020600040101010101" pitchFamily="18" charset="-122"/>
                <a:sym typeface="+mn-lt"/>
              </a:rPr>
              <a:t>宣传教育 </a:t>
            </a:r>
            <a:r>
              <a:rPr lang="en-US" altLang="zh-CN" sz="1600" b="1" spc="300" dirty="0">
                <a:solidFill>
                  <a:srgbClr val="E8BEA0"/>
                </a:solidFill>
                <a:latin typeface="+mn-ea"/>
                <a:cs typeface="阿里巴巴普惠体 2.0 115 Black" panose="00020600040101010101" pitchFamily="18" charset="-122"/>
                <a:sym typeface="+mn-lt"/>
              </a:rPr>
              <a:t>/ </a:t>
            </a:r>
            <a:r>
              <a:rPr lang="zh-CN" altLang="en-US" sz="1600" b="1" spc="300" dirty="0">
                <a:solidFill>
                  <a:srgbClr val="E8BEA0"/>
                </a:solidFill>
                <a:latin typeface="+mn-ea"/>
                <a:cs typeface="阿里巴巴普惠体 2.0 115 Black" panose="00020600040101010101" pitchFamily="18" charset="-122"/>
                <a:sym typeface="+mn-lt"/>
              </a:rPr>
              <a:t>演讲辩论 </a:t>
            </a:r>
            <a:r>
              <a:rPr lang="en-US" altLang="zh-CN" sz="1600" b="1" spc="300" dirty="0">
                <a:solidFill>
                  <a:srgbClr val="E8BEA0"/>
                </a:solidFill>
                <a:latin typeface="+mn-ea"/>
                <a:cs typeface="阿里巴巴普惠体 2.0 115 Black" panose="00020600040101010101" pitchFamily="18" charset="-122"/>
                <a:sym typeface="+mn-lt"/>
              </a:rPr>
              <a:t>/ </a:t>
            </a:r>
            <a:r>
              <a:rPr lang="zh-CN" altLang="en-US" sz="1600" b="1" spc="300" dirty="0">
                <a:solidFill>
                  <a:srgbClr val="E8BEA0"/>
                </a:solidFill>
                <a:latin typeface="+mn-ea"/>
                <a:cs typeface="阿里巴巴普惠体 2.0 115 Black" panose="00020600040101010101" pitchFamily="18" charset="-122"/>
                <a:sym typeface="+mn-lt"/>
              </a:rPr>
              <a:t>心得体会</a:t>
            </a:r>
            <a:endParaRPr lang="en-US" altLang="zh-CN" sz="1600" b="1" spc="300" dirty="0">
              <a:solidFill>
                <a:srgbClr val="E8BEA0"/>
              </a:solidFill>
              <a:latin typeface="+mn-ea"/>
              <a:cs typeface="阿里巴巴普惠体 2.0 115 Black" panose="00020600040101010101" pitchFamily="18" charset="-122"/>
              <a:sym typeface="+mn-lt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4D80E436-589B-9D6A-3C6A-2C4D95F5CF17}"/>
              </a:ext>
            </a:extLst>
          </p:cNvPr>
          <p:cNvGrpSpPr/>
          <p:nvPr/>
        </p:nvGrpSpPr>
        <p:grpSpPr>
          <a:xfrm>
            <a:off x="4159504" y="4411607"/>
            <a:ext cx="3872991" cy="338554"/>
            <a:chOff x="3894796" y="3853877"/>
            <a:chExt cx="3872991" cy="338554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FE6FC193-7F98-8B02-EE46-7400BCE42936}"/>
                </a:ext>
              </a:extLst>
            </p:cNvPr>
            <p:cNvSpPr txBox="1"/>
            <p:nvPr/>
          </p:nvSpPr>
          <p:spPr>
            <a:xfrm>
              <a:off x="3894796" y="3853877"/>
              <a:ext cx="223330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rgbClr val="E8BEA0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600" b="1" dirty="0">
                  <a:solidFill>
                    <a:srgbClr val="E8BEA0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600" b="1" dirty="0">
                  <a:solidFill>
                    <a:srgbClr val="E8BEA0"/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3DB2C24E-FA83-8216-63F9-52C6EEFBE04B}"/>
                </a:ext>
              </a:extLst>
            </p:cNvPr>
            <p:cNvSpPr txBox="1"/>
            <p:nvPr/>
          </p:nvSpPr>
          <p:spPr>
            <a:xfrm>
              <a:off x="6182097" y="3853877"/>
              <a:ext cx="158569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rgbClr val="E8BEA0"/>
                  </a:solidFill>
                  <a:cs typeface="+mn-ea"/>
                  <a:sym typeface="+mn-lt"/>
                </a:rPr>
                <a:t>时间：</a:t>
              </a:r>
              <a:r>
                <a:rPr lang="en-US" altLang="zh-CN" sz="1600" b="1" dirty="0">
                  <a:solidFill>
                    <a:srgbClr val="E8BEA0"/>
                  </a:solidFill>
                  <a:cs typeface="+mn-ea"/>
                  <a:sym typeface="+mn-lt"/>
                </a:rPr>
                <a:t>2022.10</a:t>
              </a:r>
              <a:endParaRPr lang="zh-CN" altLang="en-US" sz="1600" b="1" dirty="0">
                <a:solidFill>
                  <a:srgbClr val="E8BEA0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29832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0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9A71344-9DD2-C7AE-6B90-F3D256DD6AE6}"/>
              </a:ext>
            </a:extLst>
          </p:cNvPr>
          <p:cNvGrpSpPr/>
          <p:nvPr/>
        </p:nvGrpSpPr>
        <p:grpSpPr>
          <a:xfrm>
            <a:off x="355898" y="50411"/>
            <a:ext cx="1055256" cy="1051628"/>
            <a:chOff x="3776096" y="2268635"/>
            <a:chExt cx="1028968" cy="102543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23C3565-7C40-08ED-2B48-B8C46B86850E}"/>
                </a:ext>
              </a:extLst>
            </p:cNvPr>
            <p:cNvGrpSpPr/>
            <p:nvPr/>
          </p:nvGrpSpPr>
          <p:grpSpPr>
            <a:xfrm>
              <a:off x="3776096" y="2268635"/>
              <a:ext cx="1028968" cy="1025430"/>
              <a:chOff x="4446104" y="2072162"/>
              <a:chExt cx="3299792" cy="3288446"/>
            </a:xfrm>
          </p:grpSpPr>
          <p:sp>
            <p:nvSpPr>
              <p:cNvPr id="5" name="iconfont-1096-617929">
                <a:extLst>
                  <a:ext uri="{FF2B5EF4-FFF2-40B4-BE49-F238E27FC236}">
                    <a16:creationId xmlns:a16="http://schemas.microsoft.com/office/drawing/2014/main" id="{10542796-B7C8-7410-37F7-EB2F521A8DAF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sp>
            <p:nvSpPr>
              <p:cNvPr id="6" name="iconfont-1096-617929">
                <a:extLst>
                  <a:ext uri="{FF2B5EF4-FFF2-40B4-BE49-F238E27FC236}">
                    <a16:creationId xmlns:a16="http://schemas.microsoft.com/office/drawing/2014/main" id="{DB970D4B-0D9D-45A7-CC10-787D7170615C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3" cy="2907447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blipFill>
                <a:blip r:embed="rId2"/>
                <a:tile tx="0" ty="0" sx="100000" sy="100000" flip="none" algn="tl"/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</p:grpSp>
        <p:sp>
          <p:nvSpPr>
            <p:cNvPr id="4" name="5">
              <a:extLst>
                <a:ext uri="{FF2B5EF4-FFF2-40B4-BE49-F238E27FC236}">
                  <a16:creationId xmlns:a16="http://schemas.microsoft.com/office/drawing/2014/main" id="{2B514F34-C4AD-A0F7-FC7E-49645AEC2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6510" y="2581485"/>
              <a:ext cx="556453" cy="48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3200" b="1" spc="300" dirty="0">
                  <a:solidFill>
                    <a:srgbClr val="FDF9F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02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ABBBB05D-B563-FDE7-46EA-6F7879F77BAB}"/>
              </a:ext>
            </a:extLst>
          </p:cNvPr>
          <p:cNvSpPr txBox="1"/>
          <p:nvPr/>
        </p:nvSpPr>
        <p:spPr>
          <a:xfrm>
            <a:off x="1350234" y="371254"/>
            <a:ext cx="423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effectLst/>
              </a:rPr>
              <a:t>单击此处添加标题文本</a:t>
            </a: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FBCAE901-D4D9-00BB-5685-CB9C88043B76}"/>
              </a:ext>
            </a:extLst>
          </p:cNvPr>
          <p:cNvGrpSpPr/>
          <p:nvPr/>
        </p:nvGrpSpPr>
        <p:grpSpPr>
          <a:xfrm>
            <a:off x="6096000" y="4459606"/>
            <a:ext cx="608738" cy="608738"/>
            <a:chOff x="6096000" y="4707418"/>
            <a:chExt cx="608738" cy="608738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7D72CF28-4088-8F7D-485F-BED3284ADB57}"/>
                </a:ext>
              </a:extLst>
            </p:cNvPr>
            <p:cNvSpPr/>
            <p:nvPr/>
          </p:nvSpPr>
          <p:spPr>
            <a:xfrm>
              <a:off x="6096000" y="4707418"/>
              <a:ext cx="608738" cy="608738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cs typeface="+mn-ea"/>
                <a:sym typeface="+mn-lt"/>
              </a:endParaRPr>
            </a:p>
          </p:txBody>
        </p:sp>
        <p:grpSp>
          <p:nvGrpSpPr>
            <p:cNvPr id="54" name="组合 5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  <a:extLst>
                <a:ext uri="{FF2B5EF4-FFF2-40B4-BE49-F238E27FC236}">
                  <a16:creationId xmlns:a16="http://schemas.microsoft.com/office/drawing/2014/main" id="{DD81BE32-AFDF-FD01-21E6-37A00E8795AE}"/>
                </a:ext>
              </a:extLst>
            </p:cNvPr>
            <p:cNvGrpSpPr/>
            <p:nvPr/>
          </p:nvGrpSpPr>
          <p:grpSpPr>
            <a:xfrm>
              <a:off x="6224632" y="4822779"/>
              <a:ext cx="367805" cy="366477"/>
              <a:chOff x="5287964" y="2994026"/>
              <a:chExt cx="879475" cy="876300"/>
            </a:xfrm>
            <a:solidFill>
              <a:schemeClr val="bg1"/>
            </a:solidFill>
          </p:grpSpPr>
          <p:sp>
            <p:nvSpPr>
              <p:cNvPr id="55" name="Freeform 75">
                <a:extLst>
                  <a:ext uri="{FF2B5EF4-FFF2-40B4-BE49-F238E27FC236}">
                    <a16:creationId xmlns:a16="http://schemas.microsoft.com/office/drawing/2014/main" id="{557944D2-BF2B-A64C-4513-9A7FD3F232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87964" y="3076576"/>
                <a:ext cx="796925" cy="793750"/>
              </a:xfrm>
              <a:custGeom>
                <a:avLst/>
                <a:gdLst>
                  <a:gd name="T0" fmla="*/ 105 w 211"/>
                  <a:gd name="T1" fmla="*/ 211 h 211"/>
                  <a:gd name="T2" fmla="*/ 211 w 211"/>
                  <a:gd name="T3" fmla="*/ 106 h 211"/>
                  <a:gd name="T4" fmla="*/ 198 w 211"/>
                  <a:gd name="T5" fmla="*/ 56 h 211"/>
                  <a:gd name="T6" fmla="*/ 196 w 211"/>
                  <a:gd name="T7" fmla="*/ 56 h 211"/>
                  <a:gd name="T8" fmla="*/ 194 w 211"/>
                  <a:gd name="T9" fmla="*/ 56 h 211"/>
                  <a:gd name="T10" fmla="*/ 181 w 211"/>
                  <a:gd name="T11" fmla="*/ 55 h 211"/>
                  <a:gd name="T12" fmla="*/ 171 w 211"/>
                  <a:gd name="T13" fmla="*/ 65 h 211"/>
                  <a:gd name="T14" fmla="*/ 183 w 211"/>
                  <a:gd name="T15" fmla="*/ 106 h 211"/>
                  <a:gd name="T16" fmla="*/ 105 w 211"/>
                  <a:gd name="T17" fmla="*/ 183 h 211"/>
                  <a:gd name="T18" fmla="*/ 28 w 211"/>
                  <a:gd name="T19" fmla="*/ 106 h 211"/>
                  <a:gd name="T20" fmla="*/ 105 w 211"/>
                  <a:gd name="T21" fmla="*/ 28 h 211"/>
                  <a:gd name="T22" fmla="*/ 146 w 211"/>
                  <a:gd name="T23" fmla="*/ 40 h 211"/>
                  <a:gd name="T24" fmla="*/ 155 w 211"/>
                  <a:gd name="T25" fmla="*/ 31 h 211"/>
                  <a:gd name="T26" fmla="*/ 154 w 211"/>
                  <a:gd name="T27" fmla="*/ 16 h 211"/>
                  <a:gd name="T28" fmla="*/ 154 w 211"/>
                  <a:gd name="T29" fmla="*/ 12 h 211"/>
                  <a:gd name="T30" fmla="*/ 105 w 211"/>
                  <a:gd name="T31" fmla="*/ 0 h 211"/>
                  <a:gd name="T32" fmla="*/ 0 w 211"/>
                  <a:gd name="T33" fmla="*/ 106 h 211"/>
                  <a:gd name="T34" fmla="*/ 105 w 211"/>
                  <a:gd name="T35" fmla="*/ 211 h 211"/>
                  <a:gd name="T36" fmla="*/ 105 w 211"/>
                  <a:gd name="T37" fmla="*/ 211 h 211"/>
                  <a:gd name="T38" fmla="*/ 105 w 211"/>
                  <a:gd name="T39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1" h="211">
                    <a:moveTo>
                      <a:pt x="105" y="211"/>
                    </a:moveTo>
                    <a:cubicBezTo>
                      <a:pt x="164" y="211"/>
                      <a:pt x="211" y="164"/>
                      <a:pt x="211" y="106"/>
                    </a:cubicBezTo>
                    <a:cubicBezTo>
                      <a:pt x="211" y="88"/>
                      <a:pt x="206" y="71"/>
                      <a:pt x="198" y="56"/>
                    </a:cubicBezTo>
                    <a:cubicBezTo>
                      <a:pt x="198" y="56"/>
                      <a:pt x="197" y="56"/>
                      <a:pt x="196" y="56"/>
                    </a:cubicBezTo>
                    <a:cubicBezTo>
                      <a:pt x="195" y="56"/>
                      <a:pt x="195" y="56"/>
                      <a:pt x="194" y="56"/>
                    </a:cubicBezTo>
                    <a:cubicBezTo>
                      <a:pt x="181" y="55"/>
                      <a:pt x="181" y="55"/>
                      <a:pt x="181" y="55"/>
                    </a:cubicBezTo>
                    <a:cubicBezTo>
                      <a:pt x="171" y="65"/>
                      <a:pt x="171" y="65"/>
                      <a:pt x="171" y="65"/>
                    </a:cubicBezTo>
                    <a:cubicBezTo>
                      <a:pt x="179" y="77"/>
                      <a:pt x="183" y="91"/>
                      <a:pt x="183" y="106"/>
                    </a:cubicBezTo>
                    <a:cubicBezTo>
                      <a:pt x="183" y="149"/>
                      <a:pt x="148" y="183"/>
                      <a:pt x="105" y="183"/>
                    </a:cubicBezTo>
                    <a:cubicBezTo>
                      <a:pt x="62" y="183"/>
                      <a:pt x="28" y="149"/>
                      <a:pt x="28" y="106"/>
                    </a:cubicBezTo>
                    <a:cubicBezTo>
                      <a:pt x="28" y="63"/>
                      <a:pt x="62" y="28"/>
                      <a:pt x="105" y="28"/>
                    </a:cubicBezTo>
                    <a:cubicBezTo>
                      <a:pt x="120" y="28"/>
                      <a:pt x="134" y="32"/>
                      <a:pt x="146" y="40"/>
                    </a:cubicBezTo>
                    <a:cubicBezTo>
                      <a:pt x="155" y="31"/>
                      <a:pt x="155" y="31"/>
                      <a:pt x="155" y="31"/>
                    </a:cubicBezTo>
                    <a:cubicBezTo>
                      <a:pt x="154" y="16"/>
                      <a:pt x="154" y="16"/>
                      <a:pt x="154" y="16"/>
                    </a:cubicBezTo>
                    <a:cubicBezTo>
                      <a:pt x="154" y="14"/>
                      <a:pt x="154" y="13"/>
                      <a:pt x="154" y="12"/>
                    </a:cubicBezTo>
                    <a:cubicBezTo>
                      <a:pt x="139" y="5"/>
                      <a:pt x="123" y="0"/>
                      <a:pt x="105" y="0"/>
                    </a:cubicBezTo>
                    <a:cubicBezTo>
                      <a:pt x="47" y="0"/>
                      <a:pt x="0" y="48"/>
                      <a:pt x="0" y="106"/>
                    </a:cubicBezTo>
                    <a:cubicBezTo>
                      <a:pt x="0" y="164"/>
                      <a:pt x="47" y="211"/>
                      <a:pt x="105" y="211"/>
                    </a:cubicBezTo>
                    <a:close/>
                    <a:moveTo>
                      <a:pt x="105" y="211"/>
                    </a:moveTo>
                    <a:cubicBezTo>
                      <a:pt x="105" y="211"/>
                      <a:pt x="105" y="211"/>
                      <a:pt x="105" y="2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  <p:sp>
            <p:nvSpPr>
              <p:cNvPr id="56" name="Freeform 76">
                <a:extLst>
                  <a:ext uri="{FF2B5EF4-FFF2-40B4-BE49-F238E27FC236}">
                    <a16:creationId xmlns:a16="http://schemas.microsoft.com/office/drawing/2014/main" id="{155F71C9-58A8-B1FC-53A7-372076DB8B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7989" y="3279776"/>
                <a:ext cx="392113" cy="392113"/>
              </a:xfrm>
              <a:custGeom>
                <a:avLst/>
                <a:gdLst>
                  <a:gd name="T0" fmla="*/ 52 w 104"/>
                  <a:gd name="T1" fmla="*/ 25 h 104"/>
                  <a:gd name="T2" fmla="*/ 54 w 104"/>
                  <a:gd name="T3" fmla="*/ 25 h 104"/>
                  <a:gd name="T4" fmla="*/ 74 w 104"/>
                  <a:gd name="T5" fmla="*/ 5 h 104"/>
                  <a:gd name="T6" fmla="*/ 74 w 104"/>
                  <a:gd name="T7" fmla="*/ 5 h 104"/>
                  <a:gd name="T8" fmla="*/ 52 w 104"/>
                  <a:gd name="T9" fmla="*/ 0 h 104"/>
                  <a:gd name="T10" fmla="*/ 0 w 104"/>
                  <a:gd name="T11" fmla="*/ 52 h 104"/>
                  <a:gd name="T12" fmla="*/ 52 w 104"/>
                  <a:gd name="T13" fmla="*/ 104 h 104"/>
                  <a:gd name="T14" fmla="*/ 104 w 104"/>
                  <a:gd name="T15" fmla="*/ 52 h 104"/>
                  <a:gd name="T16" fmla="*/ 99 w 104"/>
                  <a:gd name="T17" fmla="*/ 30 h 104"/>
                  <a:gd name="T18" fmla="*/ 99 w 104"/>
                  <a:gd name="T19" fmla="*/ 30 h 104"/>
                  <a:gd name="T20" fmla="*/ 79 w 104"/>
                  <a:gd name="T21" fmla="*/ 50 h 104"/>
                  <a:gd name="T22" fmla="*/ 79 w 104"/>
                  <a:gd name="T23" fmla="*/ 52 h 104"/>
                  <a:gd name="T24" fmla="*/ 52 w 104"/>
                  <a:gd name="T25" fmla="*/ 79 h 104"/>
                  <a:gd name="T26" fmla="*/ 25 w 104"/>
                  <a:gd name="T27" fmla="*/ 52 h 104"/>
                  <a:gd name="T28" fmla="*/ 52 w 104"/>
                  <a:gd name="T29" fmla="*/ 25 h 104"/>
                  <a:gd name="T30" fmla="*/ 52 w 104"/>
                  <a:gd name="T31" fmla="*/ 25 h 104"/>
                  <a:gd name="T32" fmla="*/ 52 w 104"/>
                  <a:gd name="T33" fmla="*/ 2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104">
                    <a:moveTo>
                      <a:pt x="52" y="25"/>
                    </a:moveTo>
                    <a:cubicBezTo>
                      <a:pt x="53" y="25"/>
                      <a:pt x="54" y="25"/>
                      <a:pt x="54" y="2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68" y="2"/>
                      <a:pt x="60" y="0"/>
                      <a:pt x="52" y="0"/>
                    </a:cubicBezTo>
                    <a:cubicBezTo>
                      <a:pt x="24" y="0"/>
                      <a:pt x="0" y="23"/>
                      <a:pt x="0" y="52"/>
                    </a:cubicBezTo>
                    <a:cubicBezTo>
                      <a:pt x="0" y="81"/>
                      <a:pt x="24" y="104"/>
                      <a:pt x="52" y="104"/>
                    </a:cubicBezTo>
                    <a:cubicBezTo>
                      <a:pt x="81" y="104"/>
                      <a:pt x="104" y="81"/>
                      <a:pt x="104" y="52"/>
                    </a:cubicBezTo>
                    <a:cubicBezTo>
                      <a:pt x="104" y="44"/>
                      <a:pt x="102" y="37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9" y="50"/>
                      <a:pt x="79" y="51"/>
                      <a:pt x="79" y="52"/>
                    </a:cubicBezTo>
                    <a:cubicBezTo>
                      <a:pt x="79" y="67"/>
                      <a:pt x="67" y="79"/>
                      <a:pt x="52" y="79"/>
                    </a:cubicBezTo>
                    <a:cubicBezTo>
                      <a:pt x="37" y="79"/>
                      <a:pt x="25" y="67"/>
                      <a:pt x="25" y="52"/>
                    </a:cubicBezTo>
                    <a:cubicBezTo>
                      <a:pt x="25" y="37"/>
                      <a:pt x="37" y="25"/>
                      <a:pt x="52" y="25"/>
                    </a:cubicBezTo>
                    <a:close/>
                    <a:moveTo>
                      <a:pt x="52" y="25"/>
                    </a:moveTo>
                    <a:cubicBezTo>
                      <a:pt x="52" y="25"/>
                      <a:pt x="52" y="25"/>
                      <a:pt x="52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  <p:sp>
            <p:nvSpPr>
              <p:cNvPr id="57" name="Freeform 77">
                <a:extLst>
                  <a:ext uri="{FF2B5EF4-FFF2-40B4-BE49-F238E27FC236}">
                    <a16:creationId xmlns:a16="http://schemas.microsoft.com/office/drawing/2014/main" id="{271F2293-04EC-28B3-713A-91ABA697E4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22939" y="2994026"/>
                <a:ext cx="444500" cy="441325"/>
              </a:xfrm>
              <a:custGeom>
                <a:avLst/>
                <a:gdLst>
                  <a:gd name="T0" fmla="*/ 99 w 118"/>
                  <a:gd name="T1" fmla="*/ 32 h 117"/>
                  <a:gd name="T2" fmla="*/ 105 w 118"/>
                  <a:gd name="T3" fmla="*/ 26 h 117"/>
                  <a:gd name="T4" fmla="*/ 105 w 118"/>
                  <a:gd name="T5" fmla="*/ 17 h 117"/>
                  <a:gd name="T6" fmla="*/ 101 w 118"/>
                  <a:gd name="T7" fmla="*/ 13 h 117"/>
                  <a:gd name="T8" fmla="*/ 96 w 118"/>
                  <a:gd name="T9" fmla="*/ 11 h 117"/>
                  <a:gd name="T10" fmla="*/ 92 w 118"/>
                  <a:gd name="T11" fmla="*/ 13 h 117"/>
                  <a:gd name="T12" fmla="*/ 85 w 118"/>
                  <a:gd name="T13" fmla="*/ 19 h 117"/>
                  <a:gd name="T14" fmla="*/ 84 w 118"/>
                  <a:gd name="T15" fmla="*/ 2 h 117"/>
                  <a:gd name="T16" fmla="*/ 82 w 118"/>
                  <a:gd name="T17" fmla="*/ 0 h 117"/>
                  <a:gd name="T18" fmla="*/ 80 w 118"/>
                  <a:gd name="T19" fmla="*/ 1 h 117"/>
                  <a:gd name="T20" fmla="*/ 54 w 118"/>
                  <a:gd name="T21" fmla="*/ 26 h 117"/>
                  <a:gd name="T22" fmla="*/ 51 w 118"/>
                  <a:gd name="T23" fmla="*/ 35 h 117"/>
                  <a:gd name="T24" fmla="*/ 51 w 118"/>
                  <a:gd name="T25" fmla="*/ 36 h 117"/>
                  <a:gd name="T26" fmla="*/ 52 w 118"/>
                  <a:gd name="T27" fmla="*/ 52 h 117"/>
                  <a:gd name="T28" fmla="*/ 43 w 118"/>
                  <a:gd name="T29" fmla="*/ 62 h 117"/>
                  <a:gd name="T30" fmla="*/ 26 w 118"/>
                  <a:gd name="T31" fmla="*/ 78 h 117"/>
                  <a:gd name="T32" fmla="*/ 26 w 118"/>
                  <a:gd name="T33" fmla="*/ 79 h 117"/>
                  <a:gd name="T34" fmla="*/ 10 w 118"/>
                  <a:gd name="T35" fmla="*/ 95 h 117"/>
                  <a:gd name="T36" fmla="*/ 2 w 118"/>
                  <a:gd name="T37" fmla="*/ 102 h 117"/>
                  <a:gd name="T38" fmla="*/ 1 w 118"/>
                  <a:gd name="T39" fmla="*/ 106 h 117"/>
                  <a:gd name="T40" fmla="*/ 0 w 118"/>
                  <a:gd name="T41" fmla="*/ 111 h 117"/>
                  <a:gd name="T42" fmla="*/ 6 w 118"/>
                  <a:gd name="T43" fmla="*/ 117 h 117"/>
                  <a:gd name="T44" fmla="*/ 6 w 118"/>
                  <a:gd name="T45" fmla="*/ 117 h 117"/>
                  <a:gd name="T46" fmla="*/ 12 w 118"/>
                  <a:gd name="T47" fmla="*/ 117 h 117"/>
                  <a:gd name="T48" fmla="*/ 16 w 118"/>
                  <a:gd name="T49" fmla="*/ 115 h 117"/>
                  <a:gd name="T50" fmla="*/ 66 w 118"/>
                  <a:gd name="T51" fmla="*/ 65 h 117"/>
                  <a:gd name="T52" fmla="*/ 81 w 118"/>
                  <a:gd name="T53" fmla="*/ 66 h 117"/>
                  <a:gd name="T54" fmla="*/ 82 w 118"/>
                  <a:gd name="T55" fmla="*/ 66 h 117"/>
                  <a:gd name="T56" fmla="*/ 83 w 118"/>
                  <a:gd name="T57" fmla="*/ 66 h 117"/>
                  <a:gd name="T58" fmla="*/ 91 w 118"/>
                  <a:gd name="T59" fmla="*/ 63 h 117"/>
                  <a:gd name="T60" fmla="*/ 116 w 118"/>
                  <a:gd name="T61" fmla="*/ 37 h 117"/>
                  <a:gd name="T62" fmla="*/ 115 w 118"/>
                  <a:gd name="T63" fmla="*/ 33 h 117"/>
                  <a:gd name="T64" fmla="*/ 99 w 118"/>
                  <a:gd name="T65" fmla="*/ 32 h 117"/>
                  <a:gd name="T66" fmla="*/ 99 w 118"/>
                  <a:gd name="T67" fmla="*/ 32 h 117"/>
                  <a:gd name="T68" fmla="*/ 99 w 118"/>
                  <a:gd name="T69" fmla="*/ 3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8" h="117">
                    <a:moveTo>
                      <a:pt x="99" y="32"/>
                    </a:moveTo>
                    <a:cubicBezTo>
                      <a:pt x="105" y="26"/>
                      <a:pt x="105" y="26"/>
                      <a:pt x="105" y="26"/>
                    </a:cubicBezTo>
                    <a:cubicBezTo>
                      <a:pt x="108" y="24"/>
                      <a:pt x="108" y="20"/>
                      <a:pt x="105" y="17"/>
                    </a:cubicBezTo>
                    <a:cubicBezTo>
                      <a:pt x="101" y="13"/>
                      <a:pt x="101" y="13"/>
                      <a:pt x="101" y="13"/>
                    </a:cubicBezTo>
                    <a:cubicBezTo>
                      <a:pt x="100" y="12"/>
                      <a:pt x="98" y="11"/>
                      <a:pt x="96" y="11"/>
                    </a:cubicBezTo>
                    <a:cubicBezTo>
                      <a:pt x="95" y="11"/>
                      <a:pt x="93" y="12"/>
                      <a:pt x="92" y="13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4" y="2"/>
                      <a:pt x="84" y="2"/>
                      <a:pt x="84" y="2"/>
                    </a:cubicBezTo>
                    <a:cubicBezTo>
                      <a:pt x="84" y="1"/>
                      <a:pt x="83" y="0"/>
                      <a:pt x="82" y="0"/>
                    </a:cubicBezTo>
                    <a:cubicBezTo>
                      <a:pt x="81" y="0"/>
                      <a:pt x="80" y="0"/>
                      <a:pt x="80" y="1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52" y="29"/>
                      <a:pt x="51" y="32"/>
                      <a:pt x="51" y="3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1" y="103"/>
                      <a:pt x="1" y="104"/>
                      <a:pt x="1" y="106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5"/>
                      <a:pt x="3" y="117"/>
                      <a:pt x="6" y="117"/>
                    </a:cubicBezTo>
                    <a:cubicBezTo>
                      <a:pt x="6" y="117"/>
                      <a:pt x="6" y="117"/>
                      <a:pt x="6" y="117"/>
                    </a:cubicBezTo>
                    <a:cubicBezTo>
                      <a:pt x="12" y="117"/>
                      <a:pt x="12" y="117"/>
                      <a:pt x="12" y="117"/>
                    </a:cubicBezTo>
                    <a:cubicBezTo>
                      <a:pt x="14" y="117"/>
                      <a:pt x="15" y="116"/>
                      <a:pt x="16" y="115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2" y="66"/>
                      <a:pt x="82" y="66"/>
                      <a:pt x="83" y="66"/>
                    </a:cubicBezTo>
                    <a:cubicBezTo>
                      <a:pt x="86" y="66"/>
                      <a:pt x="89" y="65"/>
                      <a:pt x="91" y="63"/>
                    </a:cubicBezTo>
                    <a:cubicBezTo>
                      <a:pt x="116" y="37"/>
                      <a:pt x="116" y="37"/>
                      <a:pt x="116" y="37"/>
                    </a:cubicBezTo>
                    <a:cubicBezTo>
                      <a:pt x="118" y="36"/>
                      <a:pt x="117" y="33"/>
                      <a:pt x="115" y="33"/>
                    </a:cubicBezTo>
                    <a:lnTo>
                      <a:pt x="99" y="32"/>
                    </a:lnTo>
                    <a:close/>
                    <a:moveTo>
                      <a:pt x="99" y="32"/>
                    </a:moveTo>
                    <a:cubicBezTo>
                      <a:pt x="99" y="32"/>
                      <a:pt x="99" y="32"/>
                      <a:pt x="99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07E1B0EA-BE2A-71D0-AF4A-6D08CF6B5C6D}"/>
              </a:ext>
            </a:extLst>
          </p:cNvPr>
          <p:cNvGrpSpPr/>
          <p:nvPr/>
        </p:nvGrpSpPr>
        <p:grpSpPr>
          <a:xfrm>
            <a:off x="6096000" y="1741733"/>
            <a:ext cx="608738" cy="608738"/>
            <a:chOff x="6096000" y="1424492"/>
            <a:chExt cx="608738" cy="608738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47107E8D-A0A9-4AD1-FAA1-8036D6F1E462}"/>
                </a:ext>
              </a:extLst>
            </p:cNvPr>
            <p:cNvSpPr/>
            <p:nvPr/>
          </p:nvSpPr>
          <p:spPr>
            <a:xfrm>
              <a:off x="6096000" y="1424492"/>
              <a:ext cx="608738" cy="608738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cs typeface="+mn-ea"/>
                <a:sym typeface="+mn-lt"/>
              </a:endParaRPr>
            </a:p>
          </p:txBody>
        </p:sp>
        <p:grpSp>
          <p:nvGrpSpPr>
            <p:cNvPr id="58" name="组合 5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  <a:extLst>
                <a:ext uri="{FF2B5EF4-FFF2-40B4-BE49-F238E27FC236}">
                  <a16:creationId xmlns:a16="http://schemas.microsoft.com/office/drawing/2014/main" id="{A95F4D7F-791E-3035-17E2-16DC611BF985}"/>
                </a:ext>
              </a:extLst>
            </p:cNvPr>
            <p:cNvGrpSpPr/>
            <p:nvPr/>
          </p:nvGrpSpPr>
          <p:grpSpPr>
            <a:xfrm>
              <a:off x="6219765" y="1541745"/>
              <a:ext cx="369488" cy="372593"/>
              <a:chOff x="5216526" y="1358901"/>
              <a:chExt cx="566738" cy="571500"/>
            </a:xfrm>
            <a:solidFill>
              <a:schemeClr val="bg1"/>
            </a:solidFill>
          </p:grpSpPr>
          <p:sp>
            <p:nvSpPr>
              <p:cNvPr id="59" name="Freeform 78">
                <a:extLst>
                  <a:ext uri="{FF2B5EF4-FFF2-40B4-BE49-F238E27FC236}">
                    <a16:creationId xmlns:a16="http://schemas.microsoft.com/office/drawing/2014/main" id="{6BDF0816-6F02-9720-F32E-1081D5CEDD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6551" y="1562101"/>
                <a:ext cx="366713" cy="368300"/>
              </a:xfrm>
              <a:custGeom>
                <a:avLst/>
                <a:gdLst>
                  <a:gd name="T0" fmla="*/ 27 w 97"/>
                  <a:gd name="T1" fmla="*/ 26 h 98"/>
                  <a:gd name="T2" fmla="*/ 26 w 97"/>
                  <a:gd name="T3" fmla="*/ 27 h 98"/>
                  <a:gd name="T4" fmla="*/ 0 w 97"/>
                  <a:gd name="T5" fmla="*/ 90 h 98"/>
                  <a:gd name="T6" fmla="*/ 0 w 97"/>
                  <a:gd name="T7" fmla="*/ 91 h 98"/>
                  <a:gd name="T8" fmla="*/ 1 w 97"/>
                  <a:gd name="T9" fmla="*/ 93 h 98"/>
                  <a:gd name="T10" fmla="*/ 53 w 97"/>
                  <a:gd name="T11" fmla="*/ 89 h 98"/>
                  <a:gd name="T12" fmla="*/ 89 w 97"/>
                  <a:gd name="T13" fmla="*/ 51 h 98"/>
                  <a:gd name="T14" fmla="*/ 92 w 97"/>
                  <a:gd name="T15" fmla="*/ 2 h 98"/>
                  <a:gd name="T16" fmla="*/ 91 w 97"/>
                  <a:gd name="T17" fmla="*/ 1 h 98"/>
                  <a:gd name="T18" fmla="*/ 89 w 97"/>
                  <a:gd name="T19" fmla="*/ 1 h 98"/>
                  <a:gd name="T20" fmla="*/ 27 w 97"/>
                  <a:gd name="T21" fmla="*/ 2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" h="98">
                    <a:moveTo>
                      <a:pt x="27" y="26"/>
                    </a:moveTo>
                    <a:cubicBezTo>
                      <a:pt x="26" y="26"/>
                      <a:pt x="26" y="27"/>
                      <a:pt x="26" y="27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1"/>
                      <a:pt x="0" y="91"/>
                    </a:cubicBezTo>
                    <a:cubicBezTo>
                      <a:pt x="0" y="92"/>
                      <a:pt x="1" y="92"/>
                      <a:pt x="1" y="93"/>
                    </a:cubicBezTo>
                    <a:cubicBezTo>
                      <a:pt x="19" y="98"/>
                      <a:pt x="37" y="96"/>
                      <a:pt x="53" y="89"/>
                    </a:cubicBezTo>
                    <a:cubicBezTo>
                      <a:pt x="70" y="81"/>
                      <a:pt x="82" y="67"/>
                      <a:pt x="89" y="51"/>
                    </a:cubicBezTo>
                    <a:cubicBezTo>
                      <a:pt x="96" y="35"/>
                      <a:pt x="97" y="18"/>
                      <a:pt x="92" y="2"/>
                    </a:cubicBezTo>
                    <a:cubicBezTo>
                      <a:pt x="92" y="2"/>
                      <a:pt x="92" y="1"/>
                      <a:pt x="91" y="1"/>
                    </a:cubicBezTo>
                    <a:cubicBezTo>
                      <a:pt x="90" y="0"/>
                      <a:pt x="90" y="0"/>
                      <a:pt x="89" y="1"/>
                    </a:cubicBezTo>
                    <a:lnTo>
                      <a:pt x="27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  <p:sp>
            <p:nvSpPr>
              <p:cNvPr id="60" name="Freeform 79">
                <a:extLst>
                  <a:ext uri="{FF2B5EF4-FFF2-40B4-BE49-F238E27FC236}">
                    <a16:creationId xmlns:a16="http://schemas.microsoft.com/office/drawing/2014/main" id="{437A77AA-1BEA-F384-E0BF-CA1C21BD14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59401" y="1358901"/>
                <a:ext cx="385763" cy="263525"/>
              </a:xfrm>
              <a:custGeom>
                <a:avLst/>
                <a:gdLst>
                  <a:gd name="T0" fmla="*/ 41 w 102"/>
                  <a:gd name="T1" fmla="*/ 69 h 70"/>
                  <a:gd name="T2" fmla="*/ 100 w 102"/>
                  <a:gd name="T3" fmla="*/ 45 h 70"/>
                  <a:gd name="T4" fmla="*/ 101 w 102"/>
                  <a:gd name="T5" fmla="*/ 43 h 70"/>
                  <a:gd name="T6" fmla="*/ 101 w 102"/>
                  <a:gd name="T7" fmla="*/ 42 h 70"/>
                  <a:gd name="T8" fmla="*/ 65 w 102"/>
                  <a:gd name="T9" fmla="*/ 9 h 70"/>
                  <a:gd name="T10" fmla="*/ 1 w 102"/>
                  <a:gd name="T11" fmla="*/ 13 h 70"/>
                  <a:gd name="T12" fmla="*/ 0 w 102"/>
                  <a:gd name="T13" fmla="*/ 14 h 70"/>
                  <a:gd name="T14" fmla="*/ 0 w 102"/>
                  <a:gd name="T15" fmla="*/ 14 h 70"/>
                  <a:gd name="T16" fmla="*/ 0 w 102"/>
                  <a:gd name="T17" fmla="*/ 16 h 70"/>
                  <a:gd name="T18" fmla="*/ 38 w 102"/>
                  <a:gd name="T19" fmla="*/ 68 h 70"/>
                  <a:gd name="T20" fmla="*/ 41 w 102"/>
                  <a:gd name="T21" fmla="*/ 69 h 70"/>
                  <a:gd name="T22" fmla="*/ 43 w 102"/>
                  <a:gd name="T23" fmla="*/ 56 h 70"/>
                  <a:gd name="T24" fmla="*/ 16 w 102"/>
                  <a:gd name="T25" fmla="*/ 19 h 70"/>
                  <a:gd name="T26" fmla="*/ 32 w 102"/>
                  <a:gd name="T27" fmla="*/ 15 h 70"/>
                  <a:gd name="T28" fmla="*/ 61 w 102"/>
                  <a:gd name="T29" fmla="*/ 20 h 70"/>
                  <a:gd name="T30" fmla="*/ 79 w 102"/>
                  <a:gd name="T31" fmla="*/ 31 h 70"/>
                  <a:gd name="T32" fmla="*/ 85 w 102"/>
                  <a:gd name="T33" fmla="*/ 38 h 70"/>
                  <a:gd name="T34" fmla="*/ 43 w 102"/>
                  <a:gd name="T35" fmla="*/ 56 h 70"/>
                  <a:gd name="T36" fmla="*/ 43 w 102"/>
                  <a:gd name="T37" fmla="*/ 56 h 70"/>
                  <a:gd name="T38" fmla="*/ 43 w 102"/>
                  <a:gd name="T39" fmla="*/ 5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2" h="70">
                    <a:moveTo>
                      <a:pt x="41" y="69"/>
                    </a:moveTo>
                    <a:cubicBezTo>
                      <a:pt x="100" y="45"/>
                      <a:pt x="100" y="45"/>
                      <a:pt x="100" y="45"/>
                    </a:cubicBezTo>
                    <a:cubicBezTo>
                      <a:pt x="101" y="44"/>
                      <a:pt x="101" y="44"/>
                      <a:pt x="101" y="43"/>
                    </a:cubicBezTo>
                    <a:cubicBezTo>
                      <a:pt x="102" y="43"/>
                      <a:pt x="102" y="42"/>
                      <a:pt x="101" y="42"/>
                    </a:cubicBezTo>
                    <a:cubicBezTo>
                      <a:pt x="93" y="27"/>
                      <a:pt x="81" y="15"/>
                      <a:pt x="65" y="9"/>
                    </a:cubicBezTo>
                    <a:cubicBezTo>
                      <a:pt x="44" y="0"/>
                      <a:pt x="21" y="2"/>
                      <a:pt x="1" y="13"/>
                    </a:cubicBezTo>
                    <a:cubicBezTo>
                      <a:pt x="1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9"/>
                      <a:pt x="40" y="70"/>
                      <a:pt x="41" y="69"/>
                    </a:cubicBezTo>
                    <a:close/>
                    <a:moveTo>
                      <a:pt x="43" y="56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22" y="17"/>
                      <a:pt x="27" y="16"/>
                      <a:pt x="32" y="15"/>
                    </a:cubicBezTo>
                    <a:cubicBezTo>
                      <a:pt x="42" y="14"/>
                      <a:pt x="52" y="16"/>
                      <a:pt x="61" y="20"/>
                    </a:cubicBezTo>
                    <a:cubicBezTo>
                      <a:pt x="67" y="23"/>
                      <a:pt x="74" y="26"/>
                      <a:pt x="79" y="31"/>
                    </a:cubicBezTo>
                    <a:cubicBezTo>
                      <a:pt x="81" y="34"/>
                      <a:pt x="83" y="36"/>
                      <a:pt x="85" y="38"/>
                    </a:cubicBezTo>
                    <a:lnTo>
                      <a:pt x="43" y="56"/>
                    </a:lnTo>
                    <a:close/>
                    <a:moveTo>
                      <a:pt x="43" y="56"/>
                    </a:moveTo>
                    <a:cubicBezTo>
                      <a:pt x="43" y="56"/>
                      <a:pt x="43" y="56"/>
                      <a:pt x="43" y="5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  <p:sp>
            <p:nvSpPr>
              <p:cNvPr id="61" name="Freeform 80">
                <a:extLst>
                  <a:ext uri="{FF2B5EF4-FFF2-40B4-BE49-F238E27FC236}">
                    <a16:creationId xmlns:a16="http://schemas.microsoft.com/office/drawing/2014/main" id="{002B34FB-37AC-421F-997C-CC7632333F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16526" y="1438276"/>
                <a:ext cx="260350" cy="450850"/>
              </a:xfrm>
              <a:custGeom>
                <a:avLst/>
                <a:gdLst>
                  <a:gd name="T0" fmla="*/ 43 w 69"/>
                  <a:gd name="T1" fmla="*/ 118 h 120"/>
                  <a:gd name="T2" fmla="*/ 68 w 69"/>
                  <a:gd name="T3" fmla="*/ 57 h 120"/>
                  <a:gd name="T4" fmla="*/ 68 w 69"/>
                  <a:gd name="T5" fmla="*/ 55 h 120"/>
                  <a:gd name="T6" fmla="*/ 29 w 69"/>
                  <a:gd name="T7" fmla="*/ 1 h 120"/>
                  <a:gd name="T8" fmla="*/ 28 w 69"/>
                  <a:gd name="T9" fmla="*/ 0 h 120"/>
                  <a:gd name="T10" fmla="*/ 26 w 69"/>
                  <a:gd name="T11" fmla="*/ 1 h 120"/>
                  <a:gd name="T12" fmla="*/ 8 w 69"/>
                  <a:gd name="T13" fmla="*/ 27 h 120"/>
                  <a:gd name="T14" fmla="*/ 6 w 69"/>
                  <a:gd name="T15" fmla="*/ 80 h 120"/>
                  <a:gd name="T16" fmla="*/ 40 w 69"/>
                  <a:gd name="T17" fmla="*/ 119 h 120"/>
                  <a:gd name="T18" fmla="*/ 42 w 69"/>
                  <a:gd name="T19" fmla="*/ 120 h 120"/>
                  <a:gd name="T20" fmla="*/ 43 w 69"/>
                  <a:gd name="T21" fmla="*/ 118 h 120"/>
                  <a:gd name="T22" fmla="*/ 43 w 69"/>
                  <a:gd name="T23" fmla="*/ 118 h 120"/>
                  <a:gd name="T24" fmla="*/ 43 w 69"/>
                  <a:gd name="T25" fmla="*/ 11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" h="120">
                    <a:moveTo>
                      <a:pt x="43" y="118"/>
                    </a:moveTo>
                    <a:cubicBezTo>
                      <a:pt x="68" y="57"/>
                      <a:pt x="68" y="57"/>
                      <a:pt x="68" y="57"/>
                    </a:cubicBezTo>
                    <a:cubicBezTo>
                      <a:pt x="69" y="57"/>
                      <a:pt x="69" y="56"/>
                      <a:pt x="68" y="55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8" y="0"/>
                    </a:cubicBezTo>
                    <a:cubicBezTo>
                      <a:pt x="27" y="0"/>
                      <a:pt x="27" y="1"/>
                      <a:pt x="26" y="1"/>
                    </a:cubicBezTo>
                    <a:cubicBezTo>
                      <a:pt x="18" y="8"/>
                      <a:pt x="12" y="17"/>
                      <a:pt x="8" y="27"/>
                    </a:cubicBezTo>
                    <a:cubicBezTo>
                      <a:pt x="1" y="44"/>
                      <a:pt x="0" y="63"/>
                      <a:pt x="6" y="80"/>
                    </a:cubicBezTo>
                    <a:cubicBezTo>
                      <a:pt x="12" y="97"/>
                      <a:pt x="24" y="111"/>
                      <a:pt x="40" y="119"/>
                    </a:cubicBezTo>
                    <a:cubicBezTo>
                      <a:pt x="40" y="120"/>
                      <a:pt x="41" y="120"/>
                      <a:pt x="42" y="120"/>
                    </a:cubicBezTo>
                    <a:cubicBezTo>
                      <a:pt x="42" y="119"/>
                      <a:pt x="43" y="119"/>
                      <a:pt x="43" y="118"/>
                    </a:cubicBezTo>
                    <a:close/>
                    <a:moveTo>
                      <a:pt x="43" y="118"/>
                    </a:moveTo>
                    <a:cubicBezTo>
                      <a:pt x="43" y="118"/>
                      <a:pt x="43" y="118"/>
                      <a:pt x="43" y="1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4FDE8946-3089-3B49-DDF0-A6470C3026E2}"/>
              </a:ext>
            </a:extLst>
          </p:cNvPr>
          <p:cNvGrpSpPr/>
          <p:nvPr/>
        </p:nvGrpSpPr>
        <p:grpSpPr>
          <a:xfrm>
            <a:off x="6096000" y="3137503"/>
            <a:ext cx="608738" cy="608738"/>
            <a:chOff x="6096000" y="2886937"/>
            <a:chExt cx="608738" cy="608738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F9C42382-E4FF-1E29-E9B6-0B285CC8767D}"/>
                </a:ext>
              </a:extLst>
            </p:cNvPr>
            <p:cNvSpPr/>
            <p:nvPr/>
          </p:nvSpPr>
          <p:spPr>
            <a:xfrm>
              <a:off x="6096000" y="2886937"/>
              <a:ext cx="608738" cy="60873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B102D"/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cs typeface="+mn-ea"/>
                <a:sym typeface="+mn-lt"/>
              </a:endParaRPr>
            </a:p>
          </p:txBody>
        </p:sp>
        <p:grpSp>
          <p:nvGrpSpPr>
            <p:cNvPr id="62" name="组合 61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  <a:extLst>
                <a:ext uri="{FF2B5EF4-FFF2-40B4-BE49-F238E27FC236}">
                  <a16:creationId xmlns:a16="http://schemas.microsoft.com/office/drawing/2014/main" id="{4FD5E203-9CCE-43CA-FC0B-09ED2EE15BEA}"/>
                </a:ext>
              </a:extLst>
            </p:cNvPr>
            <p:cNvGrpSpPr/>
            <p:nvPr/>
          </p:nvGrpSpPr>
          <p:grpSpPr>
            <a:xfrm>
              <a:off x="6193477" y="2992574"/>
              <a:ext cx="425379" cy="404679"/>
              <a:chOff x="6348578" y="4870451"/>
              <a:chExt cx="652463" cy="620713"/>
            </a:xfrm>
            <a:solidFill>
              <a:schemeClr val="bg1"/>
            </a:solidFill>
          </p:grpSpPr>
          <p:sp>
            <p:nvSpPr>
              <p:cNvPr id="63" name="Freeform 81">
                <a:extLst>
                  <a:ext uri="{FF2B5EF4-FFF2-40B4-BE49-F238E27FC236}">
                    <a16:creationId xmlns:a16="http://schemas.microsoft.com/office/drawing/2014/main" id="{E6366CF3-7D3A-654F-5BEB-4F3CDA8ADE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5302" y="4870451"/>
                <a:ext cx="185739" cy="185737"/>
              </a:xfrm>
              <a:custGeom>
                <a:avLst/>
                <a:gdLst>
                  <a:gd name="T0" fmla="*/ 38 w 49"/>
                  <a:gd name="T1" fmla="*/ 11 h 49"/>
                  <a:gd name="T2" fmla="*/ 3 w 49"/>
                  <a:gd name="T3" fmla="*/ 7 h 49"/>
                  <a:gd name="T4" fmla="*/ 2 w 49"/>
                  <a:gd name="T5" fmla="*/ 15 h 49"/>
                  <a:gd name="T6" fmla="*/ 34 w 49"/>
                  <a:gd name="T7" fmla="*/ 47 h 49"/>
                  <a:gd name="T8" fmla="*/ 42 w 49"/>
                  <a:gd name="T9" fmla="*/ 46 h 49"/>
                  <a:gd name="T10" fmla="*/ 38 w 49"/>
                  <a:gd name="T11" fmla="*/ 1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49">
                    <a:moveTo>
                      <a:pt x="38" y="11"/>
                    </a:moveTo>
                    <a:cubicBezTo>
                      <a:pt x="28" y="2"/>
                      <a:pt x="14" y="0"/>
                      <a:pt x="3" y="7"/>
                    </a:cubicBezTo>
                    <a:cubicBezTo>
                      <a:pt x="0" y="9"/>
                      <a:pt x="0" y="13"/>
                      <a:pt x="2" y="15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6" y="49"/>
                      <a:pt x="40" y="49"/>
                      <a:pt x="42" y="46"/>
                    </a:cubicBezTo>
                    <a:cubicBezTo>
                      <a:pt x="49" y="35"/>
                      <a:pt x="47" y="21"/>
                      <a:pt x="38" y="11"/>
                    </a:cubicBezTo>
                    <a:close/>
                  </a:path>
                </a:pathLst>
              </a:custGeom>
              <a:solidFill>
                <a:srgbClr val="DB10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  <p:sp>
            <p:nvSpPr>
              <p:cNvPr id="64" name="Freeform 82">
                <a:extLst>
                  <a:ext uri="{FF2B5EF4-FFF2-40B4-BE49-F238E27FC236}">
                    <a16:creationId xmlns:a16="http://schemas.microsoft.com/office/drawing/2014/main" id="{21869DCF-D828-612B-9754-1D73C10DFB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89854" y="4924425"/>
                <a:ext cx="554038" cy="566739"/>
              </a:xfrm>
              <a:custGeom>
                <a:avLst/>
                <a:gdLst>
                  <a:gd name="T0" fmla="*/ 134 w 147"/>
                  <a:gd name="T1" fmla="*/ 115 h 151"/>
                  <a:gd name="T2" fmla="*/ 147 w 147"/>
                  <a:gd name="T3" fmla="*/ 72 h 151"/>
                  <a:gd name="T4" fmla="*/ 75 w 147"/>
                  <a:gd name="T5" fmla="*/ 0 h 151"/>
                  <a:gd name="T6" fmla="*/ 74 w 147"/>
                  <a:gd name="T7" fmla="*/ 0 h 151"/>
                  <a:gd name="T8" fmla="*/ 3 w 147"/>
                  <a:gd name="T9" fmla="*/ 72 h 151"/>
                  <a:gd name="T10" fmla="*/ 15 w 147"/>
                  <a:gd name="T11" fmla="*/ 112 h 151"/>
                  <a:gd name="T12" fmla="*/ 2 w 147"/>
                  <a:gd name="T13" fmla="*/ 137 h 151"/>
                  <a:gd name="T14" fmla="*/ 6 w 147"/>
                  <a:gd name="T15" fmla="*/ 150 h 151"/>
                  <a:gd name="T16" fmla="*/ 11 w 147"/>
                  <a:gd name="T17" fmla="*/ 151 h 151"/>
                  <a:gd name="T18" fmla="*/ 20 w 147"/>
                  <a:gd name="T19" fmla="*/ 146 h 151"/>
                  <a:gd name="T20" fmla="*/ 29 w 147"/>
                  <a:gd name="T21" fmla="*/ 128 h 151"/>
                  <a:gd name="T22" fmla="*/ 74 w 147"/>
                  <a:gd name="T23" fmla="*/ 145 h 151"/>
                  <a:gd name="T24" fmla="*/ 75 w 147"/>
                  <a:gd name="T25" fmla="*/ 145 h 151"/>
                  <a:gd name="T26" fmla="*/ 119 w 147"/>
                  <a:gd name="T27" fmla="*/ 129 h 151"/>
                  <a:gd name="T28" fmla="*/ 127 w 147"/>
                  <a:gd name="T29" fmla="*/ 146 h 151"/>
                  <a:gd name="T30" fmla="*/ 136 w 147"/>
                  <a:gd name="T31" fmla="*/ 151 h 151"/>
                  <a:gd name="T32" fmla="*/ 141 w 147"/>
                  <a:gd name="T33" fmla="*/ 150 h 151"/>
                  <a:gd name="T34" fmla="*/ 145 w 147"/>
                  <a:gd name="T35" fmla="*/ 137 h 151"/>
                  <a:gd name="T36" fmla="*/ 134 w 147"/>
                  <a:gd name="T37" fmla="*/ 115 h 151"/>
                  <a:gd name="T38" fmla="*/ 75 w 147"/>
                  <a:gd name="T39" fmla="*/ 125 h 151"/>
                  <a:gd name="T40" fmla="*/ 74 w 147"/>
                  <a:gd name="T41" fmla="*/ 125 h 151"/>
                  <a:gd name="T42" fmla="*/ 22 w 147"/>
                  <a:gd name="T43" fmla="*/ 72 h 151"/>
                  <a:gd name="T44" fmla="*/ 74 w 147"/>
                  <a:gd name="T45" fmla="*/ 20 h 151"/>
                  <a:gd name="T46" fmla="*/ 75 w 147"/>
                  <a:gd name="T47" fmla="*/ 19 h 151"/>
                  <a:gd name="T48" fmla="*/ 128 w 147"/>
                  <a:gd name="T49" fmla="*/ 72 h 151"/>
                  <a:gd name="T50" fmla="*/ 75 w 147"/>
                  <a:gd name="T51" fmla="*/ 12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7" h="151">
                    <a:moveTo>
                      <a:pt x="134" y="115"/>
                    </a:moveTo>
                    <a:cubicBezTo>
                      <a:pt x="142" y="103"/>
                      <a:pt x="147" y="88"/>
                      <a:pt x="147" y="72"/>
                    </a:cubicBezTo>
                    <a:cubicBezTo>
                      <a:pt x="147" y="32"/>
                      <a:pt x="115" y="0"/>
                      <a:pt x="75" y="0"/>
                    </a:cubicBezTo>
                    <a:cubicBezTo>
                      <a:pt x="75" y="0"/>
                      <a:pt x="74" y="0"/>
                      <a:pt x="74" y="0"/>
                    </a:cubicBezTo>
                    <a:cubicBezTo>
                      <a:pt x="35" y="0"/>
                      <a:pt x="3" y="33"/>
                      <a:pt x="3" y="72"/>
                    </a:cubicBezTo>
                    <a:cubicBezTo>
                      <a:pt x="3" y="87"/>
                      <a:pt x="7" y="101"/>
                      <a:pt x="15" y="112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0" y="142"/>
                      <a:pt x="2" y="148"/>
                      <a:pt x="6" y="150"/>
                    </a:cubicBezTo>
                    <a:cubicBezTo>
                      <a:pt x="8" y="151"/>
                      <a:pt x="9" y="151"/>
                      <a:pt x="11" y="151"/>
                    </a:cubicBezTo>
                    <a:cubicBezTo>
                      <a:pt x="14" y="151"/>
                      <a:pt x="18" y="149"/>
                      <a:pt x="20" y="146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1" y="138"/>
                      <a:pt x="57" y="145"/>
                      <a:pt x="74" y="145"/>
                    </a:cubicBezTo>
                    <a:cubicBezTo>
                      <a:pt x="74" y="145"/>
                      <a:pt x="75" y="145"/>
                      <a:pt x="75" y="145"/>
                    </a:cubicBezTo>
                    <a:cubicBezTo>
                      <a:pt x="92" y="145"/>
                      <a:pt x="107" y="139"/>
                      <a:pt x="119" y="129"/>
                    </a:cubicBezTo>
                    <a:cubicBezTo>
                      <a:pt x="127" y="146"/>
                      <a:pt x="127" y="146"/>
                      <a:pt x="127" y="146"/>
                    </a:cubicBezTo>
                    <a:cubicBezTo>
                      <a:pt x="129" y="149"/>
                      <a:pt x="133" y="151"/>
                      <a:pt x="136" y="151"/>
                    </a:cubicBezTo>
                    <a:cubicBezTo>
                      <a:pt x="138" y="151"/>
                      <a:pt x="139" y="151"/>
                      <a:pt x="141" y="150"/>
                    </a:cubicBezTo>
                    <a:cubicBezTo>
                      <a:pt x="145" y="148"/>
                      <a:pt x="147" y="142"/>
                      <a:pt x="145" y="137"/>
                    </a:cubicBezTo>
                    <a:lnTo>
                      <a:pt x="134" y="115"/>
                    </a:lnTo>
                    <a:close/>
                    <a:moveTo>
                      <a:pt x="75" y="125"/>
                    </a:moveTo>
                    <a:cubicBezTo>
                      <a:pt x="75" y="125"/>
                      <a:pt x="74" y="125"/>
                      <a:pt x="74" y="125"/>
                    </a:cubicBezTo>
                    <a:cubicBezTo>
                      <a:pt x="45" y="125"/>
                      <a:pt x="22" y="101"/>
                      <a:pt x="22" y="72"/>
                    </a:cubicBezTo>
                    <a:cubicBezTo>
                      <a:pt x="22" y="43"/>
                      <a:pt x="45" y="20"/>
                      <a:pt x="74" y="20"/>
                    </a:cubicBezTo>
                    <a:cubicBezTo>
                      <a:pt x="74" y="20"/>
                      <a:pt x="75" y="19"/>
                      <a:pt x="75" y="19"/>
                    </a:cubicBezTo>
                    <a:cubicBezTo>
                      <a:pt x="104" y="19"/>
                      <a:pt x="128" y="43"/>
                      <a:pt x="128" y="72"/>
                    </a:cubicBezTo>
                    <a:cubicBezTo>
                      <a:pt x="128" y="102"/>
                      <a:pt x="104" y="125"/>
                      <a:pt x="75" y="125"/>
                    </a:cubicBezTo>
                    <a:close/>
                  </a:path>
                </a:pathLst>
              </a:custGeom>
              <a:solidFill>
                <a:srgbClr val="DB10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  <p:sp>
            <p:nvSpPr>
              <p:cNvPr id="65" name="Freeform 83">
                <a:extLst>
                  <a:ext uri="{FF2B5EF4-FFF2-40B4-BE49-F238E27FC236}">
                    <a16:creationId xmlns:a16="http://schemas.microsoft.com/office/drawing/2014/main" id="{AC678608-9313-083F-955E-AEDAF8E3CB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4151" y="5092701"/>
                <a:ext cx="131763" cy="236538"/>
              </a:xfrm>
              <a:custGeom>
                <a:avLst/>
                <a:gdLst>
                  <a:gd name="T0" fmla="*/ 30 w 35"/>
                  <a:gd name="T1" fmla="*/ 0 h 63"/>
                  <a:gd name="T2" fmla="*/ 29 w 35"/>
                  <a:gd name="T3" fmla="*/ 0 h 63"/>
                  <a:gd name="T4" fmla="*/ 24 w 35"/>
                  <a:gd name="T5" fmla="*/ 6 h 63"/>
                  <a:gd name="T6" fmla="*/ 24 w 35"/>
                  <a:gd name="T7" fmla="*/ 27 h 63"/>
                  <a:gd name="T8" fmla="*/ 2 w 35"/>
                  <a:gd name="T9" fmla="*/ 54 h 63"/>
                  <a:gd name="T10" fmla="*/ 3 w 35"/>
                  <a:gd name="T11" fmla="*/ 61 h 63"/>
                  <a:gd name="T12" fmla="*/ 6 w 35"/>
                  <a:gd name="T13" fmla="*/ 63 h 63"/>
                  <a:gd name="T14" fmla="*/ 10 w 35"/>
                  <a:gd name="T15" fmla="*/ 61 h 63"/>
                  <a:gd name="T16" fmla="*/ 29 w 35"/>
                  <a:gd name="T17" fmla="*/ 39 h 63"/>
                  <a:gd name="T18" fmla="*/ 33 w 35"/>
                  <a:gd name="T19" fmla="*/ 34 h 63"/>
                  <a:gd name="T20" fmla="*/ 35 w 35"/>
                  <a:gd name="T21" fmla="*/ 29 h 63"/>
                  <a:gd name="T22" fmla="*/ 35 w 35"/>
                  <a:gd name="T23" fmla="*/ 6 h 63"/>
                  <a:gd name="T24" fmla="*/ 30 w 35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63">
                    <a:moveTo>
                      <a:pt x="30" y="0"/>
                    </a:moveTo>
                    <a:cubicBezTo>
                      <a:pt x="30" y="0"/>
                      <a:pt x="29" y="0"/>
                      <a:pt x="29" y="0"/>
                    </a:cubicBezTo>
                    <a:cubicBezTo>
                      <a:pt x="26" y="1"/>
                      <a:pt x="24" y="3"/>
                      <a:pt x="24" y="6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0" y="56"/>
                      <a:pt x="0" y="59"/>
                      <a:pt x="3" y="61"/>
                    </a:cubicBezTo>
                    <a:cubicBezTo>
                      <a:pt x="4" y="62"/>
                      <a:pt x="5" y="63"/>
                      <a:pt x="6" y="63"/>
                    </a:cubicBezTo>
                    <a:cubicBezTo>
                      <a:pt x="8" y="63"/>
                      <a:pt x="9" y="62"/>
                      <a:pt x="10" y="61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5" y="33"/>
                      <a:pt x="35" y="31"/>
                      <a:pt x="35" y="29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3"/>
                      <a:pt x="33" y="0"/>
                      <a:pt x="30" y="0"/>
                    </a:cubicBezTo>
                    <a:close/>
                  </a:path>
                </a:pathLst>
              </a:custGeom>
              <a:solidFill>
                <a:srgbClr val="DB10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  <p:sp>
            <p:nvSpPr>
              <p:cNvPr id="66" name="Freeform 84">
                <a:extLst>
                  <a:ext uri="{FF2B5EF4-FFF2-40B4-BE49-F238E27FC236}">
                    <a16:creationId xmlns:a16="http://schemas.microsoft.com/office/drawing/2014/main" id="{D7E6040B-59CD-AFF2-B17F-272AAF0564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8578" y="4870451"/>
                <a:ext cx="184150" cy="185737"/>
              </a:xfrm>
              <a:custGeom>
                <a:avLst/>
                <a:gdLst>
                  <a:gd name="T0" fmla="*/ 11 w 49"/>
                  <a:gd name="T1" fmla="*/ 11 h 49"/>
                  <a:gd name="T2" fmla="*/ 7 w 49"/>
                  <a:gd name="T3" fmla="*/ 46 h 49"/>
                  <a:gd name="T4" fmla="*/ 14 w 49"/>
                  <a:gd name="T5" fmla="*/ 47 h 49"/>
                  <a:gd name="T6" fmla="*/ 46 w 49"/>
                  <a:gd name="T7" fmla="*/ 15 h 49"/>
                  <a:gd name="T8" fmla="*/ 45 w 49"/>
                  <a:gd name="T9" fmla="*/ 7 h 49"/>
                  <a:gd name="T10" fmla="*/ 11 w 49"/>
                  <a:gd name="T11" fmla="*/ 1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49">
                    <a:moveTo>
                      <a:pt x="11" y="11"/>
                    </a:moveTo>
                    <a:cubicBezTo>
                      <a:pt x="1" y="21"/>
                      <a:pt x="0" y="35"/>
                      <a:pt x="7" y="46"/>
                    </a:cubicBezTo>
                    <a:cubicBezTo>
                      <a:pt x="9" y="49"/>
                      <a:pt x="12" y="49"/>
                      <a:pt x="14" y="47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9" y="13"/>
                      <a:pt x="48" y="9"/>
                      <a:pt x="45" y="7"/>
                    </a:cubicBezTo>
                    <a:cubicBezTo>
                      <a:pt x="35" y="0"/>
                      <a:pt x="20" y="2"/>
                      <a:pt x="11" y="11"/>
                    </a:cubicBezTo>
                    <a:close/>
                  </a:path>
                </a:pathLst>
              </a:custGeom>
              <a:solidFill>
                <a:srgbClr val="DB10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1C2214B1-1372-0B51-14D3-5FB547FEC657}"/>
              </a:ext>
            </a:extLst>
          </p:cNvPr>
          <p:cNvGrpSpPr/>
          <p:nvPr/>
        </p:nvGrpSpPr>
        <p:grpSpPr>
          <a:xfrm>
            <a:off x="6921651" y="1744483"/>
            <a:ext cx="4457602" cy="920372"/>
            <a:chOff x="558800" y="4453778"/>
            <a:chExt cx="4457602" cy="920372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62BA205C-7B33-F6ED-D1B5-6EE86C7D0059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4C405C5C-94A1-50CA-9EBE-E04DC602C3C1}"/>
                </a:ext>
              </a:extLst>
            </p:cNvPr>
            <p:cNvSpPr txBox="1"/>
            <p:nvPr/>
          </p:nvSpPr>
          <p:spPr>
            <a:xfrm>
              <a:off x="558800" y="4797710"/>
              <a:ext cx="4457602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1F5A8217-9B38-3426-BCA3-207B84C07A66}"/>
              </a:ext>
            </a:extLst>
          </p:cNvPr>
          <p:cNvGrpSpPr/>
          <p:nvPr/>
        </p:nvGrpSpPr>
        <p:grpSpPr>
          <a:xfrm>
            <a:off x="6921651" y="3069563"/>
            <a:ext cx="4457602" cy="920372"/>
            <a:chOff x="558800" y="4453778"/>
            <a:chExt cx="4457602" cy="920372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0EBB0654-7F26-F464-B13B-AC5B4A44583B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D3A42C6E-6900-E3A6-80A4-9C13F71A7D88}"/>
                </a:ext>
              </a:extLst>
            </p:cNvPr>
            <p:cNvSpPr txBox="1"/>
            <p:nvPr/>
          </p:nvSpPr>
          <p:spPr>
            <a:xfrm>
              <a:off x="558800" y="4797710"/>
              <a:ext cx="4457602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14E2AF54-7A4B-F602-920B-2562DC1E2284}"/>
              </a:ext>
            </a:extLst>
          </p:cNvPr>
          <p:cNvGrpSpPr/>
          <p:nvPr/>
        </p:nvGrpSpPr>
        <p:grpSpPr>
          <a:xfrm>
            <a:off x="6921651" y="4394643"/>
            <a:ext cx="4457602" cy="920372"/>
            <a:chOff x="558800" y="4453778"/>
            <a:chExt cx="4457602" cy="920372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0CC9E6D1-A3CE-E2AB-68B4-34C0E752EBB1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FF496B1D-F209-DFEE-8A6F-E06CDBFD8193}"/>
                </a:ext>
              </a:extLst>
            </p:cNvPr>
            <p:cNvSpPr txBox="1"/>
            <p:nvPr/>
          </p:nvSpPr>
          <p:spPr>
            <a:xfrm>
              <a:off x="558800" y="4797710"/>
              <a:ext cx="4457602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73526D81-3269-07E4-451B-B0FCD2B18F02}"/>
              </a:ext>
            </a:extLst>
          </p:cNvPr>
          <p:cNvGrpSpPr/>
          <p:nvPr/>
        </p:nvGrpSpPr>
        <p:grpSpPr>
          <a:xfrm>
            <a:off x="363686" y="1510030"/>
            <a:ext cx="5285176" cy="5260404"/>
            <a:chOff x="182563" y="2828926"/>
            <a:chExt cx="4063999" cy="4044951"/>
          </a:xfrm>
        </p:grpSpPr>
        <p:sp>
          <p:nvSpPr>
            <p:cNvPr id="88" name="AutoShape 3">
              <a:extLst>
                <a:ext uri="{FF2B5EF4-FFF2-40B4-BE49-F238E27FC236}">
                  <a16:creationId xmlns:a16="http://schemas.microsoft.com/office/drawing/2014/main" id="{27EA7133-D66A-291C-9CFD-E1BD76808D29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82563" y="2830514"/>
              <a:ext cx="4062412" cy="404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5">
              <a:extLst>
                <a:ext uri="{FF2B5EF4-FFF2-40B4-BE49-F238E27FC236}">
                  <a16:creationId xmlns:a16="http://schemas.microsoft.com/office/drawing/2014/main" id="{BE3A3954-F2DF-63E7-D5E2-D2C5E9CF5E97}"/>
                </a:ext>
              </a:extLst>
            </p:cNvPr>
            <p:cNvSpPr/>
            <p:nvPr/>
          </p:nvSpPr>
          <p:spPr bwMode="auto">
            <a:xfrm>
              <a:off x="182563" y="3916364"/>
              <a:ext cx="1282700" cy="2957513"/>
            </a:xfrm>
            <a:custGeom>
              <a:avLst/>
              <a:gdLst>
                <a:gd name="T0" fmla="*/ 797 w 853"/>
                <a:gd name="T1" fmla="*/ 680 h 1967"/>
                <a:gd name="T2" fmla="*/ 704 w 853"/>
                <a:gd name="T3" fmla="*/ 487 h 1967"/>
                <a:gd name="T4" fmla="*/ 573 w 853"/>
                <a:gd name="T5" fmla="*/ 327 h 1967"/>
                <a:gd name="T6" fmla="*/ 539 w 853"/>
                <a:gd name="T7" fmla="*/ 186 h 1967"/>
                <a:gd name="T8" fmla="*/ 599 w 853"/>
                <a:gd name="T9" fmla="*/ 56 h 1967"/>
                <a:gd name="T10" fmla="*/ 543 w 853"/>
                <a:gd name="T11" fmla="*/ 0 h 1967"/>
                <a:gd name="T12" fmla="*/ 392 w 853"/>
                <a:gd name="T13" fmla="*/ 108 h 1967"/>
                <a:gd name="T14" fmla="*/ 260 w 853"/>
                <a:gd name="T15" fmla="*/ 258 h 1967"/>
                <a:gd name="T16" fmla="*/ 165 w 853"/>
                <a:gd name="T17" fmla="*/ 409 h 1967"/>
                <a:gd name="T18" fmla="*/ 207 w 853"/>
                <a:gd name="T19" fmla="*/ 583 h 1967"/>
                <a:gd name="T20" fmla="*/ 333 w 853"/>
                <a:gd name="T21" fmla="*/ 980 h 1967"/>
                <a:gd name="T22" fmla="*/ 331 w 853"/>
                <a:gd name="T23" fmla="*/ 1242 h 1967"/>
                <a:gd name="T24" fmla="*/ 291 w 853"/>
                <a:gd name="T25" fmla="*/ 1364 h 1967"/>
                <a:gd name="T26" fmla="*/ 0 w 853"/>
                <a:gd name="T27" fmla="*/ 1967 h 1967"/>
                <a:gd name="T28" fmla="*/ 484 w 853"/>
                <a:gd name="T29" fmla="*/ 1967 h 1967"/>
                <a:gd name="T30" fmla="*/ 660 w 853"/>
                <a:gd name="T31" fmla="*/ 1398 h 1967"/>
                <a:gd name="T32" fmla="*/ 715 w 853"/>
                <a:gd name="T33" fmla="*/ 1217 h 1967"/>
                <a:gd name="T34" fmla="*/ 805 w 853"/>
                <a:gd name="T35" fmla="*/ 1039 h 1967"/>
                <a:gd name="T36" fmla="*/ 853 w 853"/>
                <a:gd name="T37" fmla="*/ 886 h 1967"/>
                <a:gd name="T38" fmla="*/ 797 w 853"/>
                <a:gd name="T39" fmla="*/ 680 h 1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3" h="1967">
                  <a:moveTo>
                    <a:pt x="797" y="680"/>
                  </a:moveTo>
                  <a:cubicBezTo>
                    <a:pt x="766" y="626"/>
                    <a:pt x="724" y="539"/>
                    <a:pt x="704" y="487"/>
                  </a:cubicBezTo>
                  <a:cubicBezTo>
                    <a:pt x="683" y="435"/>
                    <a:pt x="624" y="363"/>
                    <a:pt x="573" y="327"/>
                  </a:cubicBezTo>
                  <a:cubicBezTo>
                    <a:pt x="521" y="291"/>
                    <a:pt x="506" y="228"/>
                    <a:pt x="539" y="186"/>
                  </a:cubicBezTo>
                  <a:cubicBezTo>
                    <a:pt x="572" y="145"/>
                    <a:pt x="599" y="86"/>
                    <a:pt x="599" y="56"/>
                  </a:cubicBezTo>
                  <a:cubicBezTo>
                    <a:pt x="599" y="25"/>
                    <a:pt x="574" y="0"/>
                    <a:pt x="543" y="0"/>
                  </a:cubicBezTo>
                  <a:cubicBezTo>
                    <a:pt x="512" y="0"/>
                    <a:pt x="444" y="49"/>
                    <a:pt x="392" y="108"/>
                  </a:cubicBezTo>
                  <a:cubicBezTo>
                    <a:pt x="260" y="258"/>
                    <a:pt x="260" y="258"/>
                    <a:pt x="260" y="258"/>
                  </a:cubicBezTo>
                  <a:cubicBezTo>
                    <a:pt x="208" y="317"/>
                    <a:pt x="165" y="385"/>
                    <a:pt x="165" y="409"/>
                  </a:cubicBezTo>
                  <a:cubicBezTo>
                    <a:pt x="165" y="432"/>
                    <a:pt x="184" y="510"/>
                    <a:pt x="207" y="583"/>
                  </a:cubicBezTo>
                  <a:cubicBezTo>
                    <a:pt x="333" y="980"/>
                    <a:pt x="333" y="980"/>
                    <a:pt x="333" y="980"/>
                  </a:cubicBezTo>
                  <a:cubicBezTo>
                    <a:pt x="356" y="1052"/>
                    <a:pt x="355" y="1170"/>
                    <a:pt x="331" y="1242"/>
                  </a:cubicBezTo>
                  <a:cubicBezTo>
                    <a:pt x="291" y="1364"/>
                    <a:pt x="291" y="1364"/>
                    <a:pt x="291" y="1364"/>
                  </a:cubicBezTo>
                  <a:cubicBezTo>
                    <a:pt x="288" y="1371"/>
                    <a:pt x="0" y="1967"/>
                    <a:pt x="0" y="1967"/>
                  </a:cubicBezTo>
                  <a:cubicBezTo>
                    <a:pt x="484" y="1967"/>
                    <a:pt x="484" y="1967"/>
                    <a:pt x="484" y="1967"/>
                  </a:cubicBezTo>
                  <a:cubicBezTo>
                    <a:pt x="660" y="1398"/>
                    <a:pt x="660" y="1398"/>
                    <a:pt x="660" y="1398"/>
                  </a:cubicBezTo>
                  <a:cubicBezTo>
                    <a:pt x="715" y="1217"/>
                    <a:pt x="715" y="1217"/>
                    <a:pt x="715" y="1217"/>
                  </a:cubicBezTo>
                  <a:cubicBezTo>
                    <a:pt x="738" y="1145"/>
                    <a:pt x="778" y="1065"/>
                    <a:pt x="805" y="1039"/>
                  </a:cubicBezTo>
                  <a:cubicBezTo>
                    <a:pt x="831" y="1014"/>
                    <a:pt x="853" y="945"/>
                    <a:pt x="853" y="886"/>
                  </a:cubicBezTo>
                  <a:cubicBezTo>
                    <a:pt x="853" y="827"/>
                    <a:pt x="828" y="734"/>
                    <a:pt x="797" y="680"/>
                  </a:cubicBezTo>
                  <a:close/>
                </a:path>
              </a:pathLst>
            </a:custGeom>
            <a:gradFill>
              <a:gsLst>
                <a:gs pos="56000">
                  <a:srgbClr val="F8C8A6"/>
                </a:gs>
                <a:gs pos="87000">
                  <a:srgbClr val="F8C8A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6">
              <a:extLst>
                <a:ext uri="{FF2B5EF4-FFF2-40B4-BE49-F238E27FC236}">
                  <a16:creationId xmlns:a16="http://schemas.microsoft.com/office/drawing/2014/main" id="{537488DD-88C6-DED9-0403-D74B15ABE322}"/>
                </a:ext>
              </a:extLst>
            </p:cNvPr>
            <p:cNvSpPr/>
            <p:nvPr/>
          </p:nvSpPr>
          <p:spPr bwMode="auto">
            <a:xfrm>
              <a:off x="873125" y="2833689"/>
              <a:ext cx="3368674" cy="2633663"/>
            </a:xfrm>
            <a:custGeom>
              <a:avLst/>
              <a:gdLst>
                <a:gd name="T0" fmla="*/ 2242 w 2242"/>
                <a:gd name="T1" fmla="*/ 1615 h 1752"/>
                <a:gd name="T2" fmla="*/ 2105 w 2242"/>
                <a:gd name="T3" fmla="*/ 1752 h 1752"/>
                <a:gd name="T4" fmla="*/ 136 w 2242"/>
                <a:gd name="T5" fmla="*/ 1752 h 1752"/>
                <a:gd name="T6" fmla="*/ 0 w 2242"/>
                <a:gd name="T7" fmla="*/ 1615 h 1752"/>
                <a:gd name="T8" fmla="*/ 0 w 2242"/>
                <a:gd name="T9" fmla="*/ 136 h 1752"/>
                <a:gd name="T10" fmla="*/ 136 w 2242"/>
                <a:gd name="T11" fmla="*/ 0 h 1752"/>
                <a:gd name="T12" fmla="*/ 2105 w 2242"/>
                <a:gd name="T13" fmla="*/ 0 h 1752"/>
                <a:gd name="T14" fmla="*/ 2242 w 2242"/>
                <a:gd name="T15" fmla="*/ 136 h 1752"/>
                <a:gd name="T16" fmla="*/ 2242 w 2242"/>
                <a:gd name="T17" fmla="*/ 1615 h 1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2" h="1752">
                  <a:moveTo>
                    <a:pt x="2242" y="1615"/>
                  </a:moveTo>
                  <a:cubicBezTo>
                    <a:pt x="2242" y="1690"/>
                    <a:pt x="2180" y="1752"/>
                    <a:pt x="2105" y="1752"/>
                  </a:cubicBezTo>
                  <a:cubicBezTo>
                    <a:pt x="136" y="1752"/>
                    <a:pt x="136" y="1752"/>
                    <a:pt x="136" y="1752"/>
                  </a:cubicBezTo>
                  <a:cubicBezTo>
                    <a:pt x="61" y="1752"/>
                    <a:pt x="0" y="1690"/>
                    <a:pt x="0" y="161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61"/>
                    <a:pt x="61" y="0"/>
                    <a:pt x="136" y="0"/>
                  </a:cubicBezTo>
                  <a:cubicBezTo>
                    <a:pt x="2105" y="0"/>
                    <a:pt x="2105" y="0"/>
                    <a:pt x="2105" y="0"/>
                  </a:cubicBezTo>
                  <a:cubicBezTo>
                    <a:pt x="2180" y="0"/>
                    <a:pt x="2242" y="61"/>
                    <a:pt x="2242" y="136"/>
                  </a:cubicBezTo>
                  <a:cubicBezTo>
                    <a:pt x="2242" y="1615"/>
                    <a:pt x="2242" y="1615"/>
                    <a:pt x="2242" y="1615"/>
                  </a:cubicBezTo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7">
              <a:extLst>
                <a:ext uri="{FF2B5EF4-FFF2-40B4-BE49-F238E27FC236}">
                  <a16:creationId xmlns:a16="http://schemas.microsoft.com/office/drawing/2014/main" id="{D5977BF6-48A1-8AE7-15E0-7103CF50F21A}"/>
                </a:ext>
              </a:extLst>
            </p:cNvPr>
            <p:cNvSpPr/>
            <p:nvPr/>
          </p:nvSpPr>
          <p:spPr bwMode="auto">
            <a:xfrm>
              <a:off x="868363" y="2828926"/>
              <a:ext cx="3378199" cy="2643188"/>
            </a:xfrm>
            <a:custGeom>
              <a:avLst/>
              <a:gdLst>
                <a:gd name="T0" fmla="*/ 2245 w 2248"/>
                <a:gd name="T1" fmla="*/ 1618 h 1758"/>
                <a:gd name="T2" fmla="*/ 2242 w 2248"/>
                <a:gd name="T3" fmla="*/ 1618 h 1758"/>
                <a:gd name="T4" fmla="*/ 2203 w 2248"/>
                <a:gd name="T5" fmla="*/ 1713 h 1758"/>
                <a:gd name="T6" fmla="*/ 2108 w 2248"/>
                <a:gd name="T7" fmla="*/ 1752 h 1758"/>
                <a:gd name="T8" fmla="*/ 139 w 2248"/>
                <a:gd name="T9" fmla="*/ 1752 h 1758"/>
                <a:gd name="T10" fmla="*/ 45 w 2248"/>
                <a:gd name="T11" fmla="*/ 1713 h 1758"/>
                <a:gd name="T12" fmla="*/ 5 w 2248"/>
                <a:gd name="T13" fmla="*/ 1618 h 1758"/>
                <a:gd name="T14" fmla="*/ 5 w 2248"/>
                <a:gd name="T15" fmla="*/ 139 h 1758"/>
                <a:gd name="T16" fmla="*/ 45 w 2248"/>
                <a:gd name="T17" fmla="*/ 45 h 1758"/>
                <a:gd name="T18" fmla="*/ 139 w 2248"/>
                <a:gd name="T19" fmla="*/ 6 h 1758"/>
                <a:gd name="T20" fmla="*/ 2108 w 2248"/>
                <a:gd name="T21" fmla="*/ 6 h 1758"/>
                <a:gd name="T22" fmla="*/ 2203 w 2248"/>
                <a:gd name="T23" fmla="*/ 45 h 1758"/>
                <a:gd name="T24" fmla="*/ 2242 w 2248"/>
                <a:gd name="T25" fmla="*/ 139 h 1758"/>
                <a:gd name="T26" fmla="*/ 2242 w 2248"/>
                <a:gd name="T27" fmla="*/ 1618 h 1758"/>
                <a:gd name="T28" fmla="*/ 2245 w 2248"/>
                <a:gd name="T29" fmla="*/ 1618 h 1758"/>
                <a:gd name="T30" fmla="*/ 2248 w 2248"/>
                <a:gd name="T31" fmla="*/ 1618 h 1758"/>
                <a:gd name="T32" fmla="*/ 2248 w 2248"/>
                <a:gd name="T33" fmla="*/ 139 h 1758"/>
                <a:gd name="T34" fmla="*/ 2108 w 2248"/>
                <a:gd name="T35" fmla="*/ 0 h 1758"/>
                <a:gd name="T36" fmla="*/ 139 w 2248"/>
                <a:gd name="T37" fmla="*/ 0 h 1758"/>
                <a:gd name="T38" fmla="*/ 0 w 2248"/>
                <a:gd name="T39" fmla="*/ 139 h 1758"/>
                <a:gd name="T40" fmla="*/ 0 w 2248"/>
                <a:gd name="T41" fmla="*/ 1618 h 1758"/>
                <a:gd name="T42" fmla="*/ 139 w 2248"/>
                <a:gd name="T43" fmla="*/ 1758 h 1758"/>
                <a:gd name="T44" fmla="*/ 2108 w 2248"/>
                <a:gd name="T45" fmla="*/ 1758 h 1758"/>
                <a:gd name="T46" fmla="*/ 2248 w 2248"/>
                <a:gd name="T47" fmla="*/ 1618 h 1758"/>
                <a:gd name="T48" fmla="*/ 2245 w 2248"/>
                <a:gd name="T49" fmla="*/ 1618 h 1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48" h="1758">
                  <a:moveTo>
                    <a:pt x="2245" y="1618"/>
                  </a:moveTo>
                  <a:cubicBezTo>
                    <a:pt x="2242" y="1618"/>
                    <a:pt x="2242" y="1618"/>
                    <a:pt x="2242" y="1618"/>
                  </a:cubicBezTo>
                  <a:cubicBezTo>
                    <a:pt x="2242" y="1655"/>
                    <a:pt x="2227" y="1689"/>
                    <a:pt x="2203" y="1713"/>
                  </a:cubicBezTo>
                  <a:cubicBezTo>
                    <a:pt x="2179" y="1737"/>
                    <a:pt x="2145" y="1752"/>
                    <a:pt x="2108" y="1752"/>
                  </a:cubicBezTo>
                  <a:cubicBezTo>
                    <a:pt x="139" y="1752"/>
                    <a:pt x="139" y="1752"/>
                    <a:pt x="139" y="1752"/>
                  </a:cubicBezTo>
                  <a:cubicBezTo>
                    <a:pt x="102" y="1752"/>
                    <a:pt x="69" y="1737"/>
                    <a:pt x="45" y="1713"/>
                  </a:cubicBezTo>
                  <a:cubicBezTo>
                    <a:pt x="20" y="1689"/>
                    <a:pt x="5" y="1655"/>
                    <a:pt x="5" y="1618"/>
                  </a:cubicBezTo>
                  <a:cubicBezTo>
                    <a:pt x="5" y="139"/>
                    <a:pt x="5" y="139"/>
                    <a:pt x="5" y="139"/>
                  </a:cubicBezTo>
                  <a:cubicBezTo>
                    <a:pt x="5" y="103"/>
                    <a:pt x="20" y="69"/>
                    <a:pt x="45" y="45"/>
                  </a:cubicBezTo>
                  <a:cubicBezTo>
                    <a:pt x="69" y="21"/>
                    <a:pt x="102" y="6"/>
                    <a:pt x="139" y="6"/>
                  </a:cubicBezTo>
                  <a:cubicBezTo>
                    <a:pt x="2108" y="6"/>
                    <a:pt x="2108" y="6"/>
                    <a:pt x="2108" y="6"/>
                  </a:cubicBezTo>
                  <a:cubicBezTo>
                    <a:pt x="2145" y="6"/>
                    <a:pt x="2179" y="21"/>
                    <a:pt x="2203" y="45"/>
                  </a:cubicBezTo>
                  <a:cubicBezTo>
                    <a:pt x="2227" y="69"/>
                    <a:pt x="2242" y="103"/>
                    <a:pt x="2242" y="139"/>
                  </a:cubicBezTo>
                  <a:cubicBezTo>
                    <a:pt x="2242" y="1618"/>
                    <a:pt x="2242" y="1618"/>
                    <a:pt x="2242" y="1618"/>
                  </a:cubicBezTo>
                  <a:cubicBezTo>
                    <a:pt x="2245" y="1618"/>
                    <a:pt x="2245" y="1618"/>
                    <a:pt x="2245" y="1618"/>
                  </a:cubicBezTo>
                  <a:cubicBezTo>
                    <a:pt x="2248" y="1618"/>
                    <a:pt x="2248" y="1618"/>
                    <a:pt x="2248" y="1618"/>
                  </a:cubicBezTo>
                  <a:cubicBezTo>
                    <a:pt x="2248" y="139"/>
                    <a:pt x="2248" y="139"/>
                    <a:pt x="2248" y="139"/>
                  </a:cubicBezTo>
                  <a:cubicBezTo>
                    <a:pt x="2248" y="63"/>
                    <a:pt x="2185" y="0"/>
                    <a:pt x="210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62" y="0"/>
                    <a:pt x="0" y="63"/>
                    <a:pt x="0" y="139"/>
                  </a:cubicBezTo>
                  <a:cubicBezTo>
                    <a:pt x="0" y="1618"/>
                    <a:pt x="0" y="1618"/>
                    <a:pt x="0" y="1618"/>
                  </a:cubicBezTo>
                  <a:cubicBezTo>
                    <a:pt x="0" y="1695"/>
                    <a:pt x="62" y="1758"/>
                    <a:pt x="139" y="1758"/>
                  </a:cubicBezTo>
                  <a:cubicBezTo>
                    <a:pt x="2108" y="1758"/>
                    <a:pt x="2108" y="1758"/>
                    <a:pt x="2108" y="1758"/>
                  </a:cubicBezTo>
                  <a:cubicBezTo>
                    <a:pt x="2185" y="1758"/>
                    <a:pt x="2248" y="1695"/>
                    <a:pt x="2248" y="1618"/>
                  </a:cubicBezTo>
                  <a:lnTo>
                    <a:pt x="2245" y="161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Rectangle 8">
              <a:extLst>
                <a:ext uri="{FF2B5EF4-FFF2-40B4-BE49-F238E27FC236}">
                  <a16:creationId xmlns:a16="http://schemas.microsoft.com/office/drawing/2014/main" id="{7F08E151-CD23-CA3B-AAA6-BC1CEBE0AF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8987" y="3065464"/>
              <a:ext cx="2819399" cy="2085975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93" name="Rectangle 9">
              <a:extLst>
                <a:ext uri="{FF2B5EF4-FFF2-40B4-BE49-F238E27FC236}">
                  <a16:creationId xmlns:a16="http://schemas.microsoft.com/office/drawing/2014/main" id="{655AD3D8-A210-7DD6-EE26-E9E418A982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097214"/>
              <a:ext cx="2819399" cy="2085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Rectangle 57">
              <a:extLst>
                <a:ext uri="{FF2B5EF4-FFF2-40B4-BE49-F238E27FC236}">
                  <a16:creationId xmlns:a16="http://schemas.microsoft.com/office/drawing/2014/main" id="{F699D074-1B0A-2977-1EAF-B4FCF0B669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0163" y="4351339"/>
              <a:ext cx="304800" cy="55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13">
              <a:extLst>
                <a:ext uri="{FF2B5EF4-FFF2-40B4-BE49-F238E27FC236}">
                  <a16:creationId xmlns:a16="http://schemas.microsoft.com/office/drawing/2014/main" id="{EA2A9634-F0E1-A486-150E-39918B4298E5}"/>
                </a:ext>
              </a:extLst>
            </p:cNvPr>
            <p:cNvSpPr/>
            <p:nvPr/>
          </p:nvSpPr>
          <p:spPr bwMode="auto">
            <a:xfrm>
              <a:off x="609600" y="4192589"/>
              <a:ext cx="749300" cy="801688"/>
            </a:xfrm>
            <a:custGeom>
              <a:avLst/>
              <a:gdLst>
                <a:gd name="T0" fmla="*/ 44 w 499"/>
                <a:gd name="T1" fmla="*/ 502 h 533"/>
                <a:gd name="T2" fmla="*/ 60 w 499"/>
                <a:gd name="T3" fmla="*/ 356 h 533"/>
                <a:gd name="T4" fmla="*/ 67 w 499"/>
                <a:gd name="T5" fmla="*/ 350 h 533"/>
                <a:gd name="T6" fmla="*/ 258 w 499"/>
                <a:gd name="T7" fmla="*/ 155 h 533"/>
                <a:gd name="T8" fmla="*/ 332 w 499"/>
                <a:gd name="T9" fmla="*/ 77 h 533"/>
                <a:gd name="T10" fmla="*/ 474 w 499"/>
                <a:gd name="T11" fmla="*/ 26 h 533"/>
                <a:gd name="T12" fmla="*/ 473 w 499"/>
                <a:gd name="T13" fmla="*/ 152 h 533"/>
                <a:gd name="T14" fmla="*/ 352 w 499"/>
                <a:gd name="T15" fmla="*/ 285 h 533"/>
                <a:gd name="T16" fmla="*/ 256 w 499"/>
                <a:gd name="T17" fmla="*/ 403 h 533"/>
                <a:gd name="T18" fmla="*/ 179 w 499"/>
                <a:gd name="T19" fmla="*/ 509 h 533"/>
                <a:gd name="T20" fmla="*/ 44 w 499"/>
                <a:gd name="T21" fmla="*/ 502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9" h="533">
                  <a:moveTo>
                    <a:pt x="44" y="502"/>
                  </a:moveTo>
                  <a:cubicBezTo>
                    <a:pt x="0" y="475"/>
                    <a:pt x="7" y="409"/>
                    <a:pt x="60" y="356"/>
                  </a:cubicBezTo>
                  <a:cubicBezTo>
                    <a:pt x="67" y="350"/>
                    <a:pt x="67" y="350"/>
                    <a:pt x="67" y="350"/>
                  </a:cubicBezTo>
                  <a:cubicBezTo>
                    <a:pt x="120" y="297"/>
                    <a:pt x="206" y="209"/>
                    <a:pt x="258" y="15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84" y="22"/>
                    <a:pt x="448" y="0"/>
                    <a:pt x="474" y="26"/>
                  </a:cubicBezTo>
                  <a:cubicBezTo>
                    <a:pt x="499" y="53"/>
                    <a:pt x="499" y="109"/>
                    <a:pt x="473" y="152"/>
                  </a:cubicBezTo>
                  <a:cubicBezTo>
                    <a:pt x="447" y="194"/>
                    <a:pt x="392" y="254"/>
                    <a:pt x="352" y="285"/>
                  </a:cubicBezTo>
                  <a:cubicBezTo>
                    <a:pt x="312" y="315"/>
                    <a:pt x="269" y="368"/>
                    <a:pt x="256" y="403"/>
                  </a:cubicBezTo>
                  <a:cubicBezTo>
                    <a:pt x="243" y="437"/>
                    <a:pt x="208" y="485"/>
                    <a:pt x="179" y="509"/>
                  </a:cubicBezTo>
                  <a:cubicBezTo>
                    <a:pt x="149" y="533"/>
                    <a:pt x="89" y="530"/>
                    <a:pt x="44" y="502"/>
                  </a:cubicBezTo>
                  <a:close/>
                </a:path>
              </a:pathLst>
            </a:custGeom>
            <a:solidFill>
              <a:srgbClr val="F8C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14">
              <a:extLst>
                <a:ext uri="{FF2B5EF4-FFF2-40B4-BE49-F238E27FC236}">
                  <a16:creationId xmlns:a16="http://schemas.microsoft.com/office/drawing/2014/main" id="{8AAA56D9-3971-9806-2C78-9E27E75B916F}"/>
                </a:ext>
              </a:extLst>
            </p:cNvPr>
            <p:cNvSpPr/>
            <p:nvPr/>
          </p:nvSpPr>
          <p:spPr bwMode="auto">
            <a:xfrm>
              <a:off x="1165225" y="4230689"/>
              <a:ext cx="142875" cy="150813"/>
            </a:xfrm>
            <a:custGeom>
              <a:avLst/>
              <a:gdLst>
                <a:gd name="T0" fmla="*/ 57 w 95"/>
                <a:gd name="T1" fmla="*/ 13 h 100"/>
                <a:gd name="T2" fmla="*/ 85 w 95"/>
                <a:gd name="T3" fmla="*/ 68 h 100"/>
                <a:gd name="T4" fmla="*/ 39 w 95"/>
                <a:gd name="T5" fmla="*/ 97 h 100"/>
                <a:gd name="T6" fmla="*/ 0 w 95"/>
                <a:gd name="T7" fmla="*/ 36 h 100"/>
                <a:gd name="T8" fmla="*/ 57 w 95"/>
                <a:gd name="T9" fmla="*/ 1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0">
                  <a:moveTo>
                    <a:pt x="57" y="13"/>
                  </a:moveTo>
                  <a:cubicBezTo>
                    <a:pt x="57" y="13"/>
                    <a:pt x="95" y="46"/>
                    <a:pt x="85" y="68"/>
                  </a:cubicBezTo>
                  <a:cubicBezTo>
                    <a:pt x="85" y="68"/>
                    <a:pt x="62" y="100"/>
                    <a:pt x="39" y="9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44" y="0"/>
                    <a:pt x="57" y="13"/>
                  </a:cubicBezTo>
                  <a:close/>
                </a:path>
              </a:pathLst>
            </a:custGeom>
            <a:solidFill>
              <a:srgbClr val="FB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15">
              <a:extLst>
                <a:ext uri="{FF2B5EF4-FFF2-40B4-BE49-F238E27FC236}">
                  <a16:creationId xmlns:a16="http://schemas.microsoft.com/office/drawing/2014/main" id="{2575442F-25F5-4F39-F4F2-67F35422CBA2}"/>
                </a:ext>
              </a:extLst>
            </p:cNvPr>
            <p:cNvSpPr/>
            <p:nvPr/>
          </p:nvSpPr>
          <p:spPr bwMode="auto">
            <a:xfrm>
              <a:off x="773113" y="5251451"/>
              <a:ext cx="374650" cy="363538"/>
            </a:xfrm>
            <a:custGeom>
              <a:avLst/>
              <a:gdLst>
                <a:gd name="T0" fmla="*/ 249 w 249"/>
                <a:gd name="T1" fmla="*/ 163 h 242"/>
                <a:gd name="T2" fmla="*/ 35 w 249"/>
                <a:gd name="T3" fmla="*/ 0 h 242"/>
                <a:gd name="T4" fmla="*/ 249 w 249"/>
                <a:gd name="T5" fmla="*/ 163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9" h="242">
                  <a:moveTo>
                    <a:pt x="249" y="163"/>
                  </a:moveTo>
                  <a:cubicBezTo>
                    <a:pt x="249" y="163"/>
                    <a:pt x="50" y="208"/>
                    <a:pt x="35" y="0"/>
                  </a:cubicBezTo>
                  <a:cubicBezTo>
                    <a:pt x="35" y="0"/>
                    <a:pt x="0" y="242"/>
                    <a:pt x="249" y="163"/>
                  </a:cubicBezTo>
                  <a:close/>
                </a:path>
              </a:pathLst>
            </a:custGeom>
            <a:solidFill>
              <a:srgbClr val="FCE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16">
              <a:extLst>
                <a:ext uri="{FF2B5EF4-FFF2-40B4-BE49-F238E27FC236}">
                  <a16:creationId xmlns:a16="http://schemas.microsoft.com/office/drawing/2014/main" id="{9BB5121F-68B4-9EA8-363E-B019843EFA94}"/>
                </a:ext>
              </a:extLst>
            </p:cNvPr>
            <p:cNvSpPr/>
            <p:nvPr/>
          </p:nvSpPr>
          <p:spPr bwMode="auto">
            <a:xfrm>
              <a:off x="387350" y="4387851"/>
              <a:ext cx="147637" cy="387350"/>
            </a:xfrm>
            <a:custGeom>
              <a:avLst/>
              <a:gdLst>
                <a:gd name="T0" fmla="*/ 99 w 99"/>
                <a:gd name="T1" fmla="*/ 0 h 257"/>
                <a:gd name="T2" fmla="*/ 80 w 99"/>
                <a:gd name="T3" fmla="*/ 245 h 257"/>
                <a:gd name="T4" fmla="*/ 99 w 99"/>
                <a:gd name="T5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257">
                  <a:moveTo>
                    <a:pt x="99" y="0"/>
                  </a:moveTo>
                  <a:cubicBezTo>
                    <a:pt x="99" y="0"/>
                    <a:pt x="0" y="75"/>
                    <a:pt x="80" y="245"/>
                  </a:cubicBezTo>
                  <a:cubicBezTo>
                    <a:pt x="84" y="257"/>
                    <a:pt x="38" y="70"/>
                    <a:pt x="99" y="0"/>
                  </a:cubicBezTo>
                  <a:close/>
                </a:path>
              </a:pathLst>
            </a:custGeom>
            <a:solidFill>
              <a:srgbClr val="FB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17">
              <a:extLst>
                <a:ext uri="{FF2B5EF4-FFF2-40B4-BE49-F238E27FC236}">
                  <a16:creationId xmlns:a16="http://schemas.microsoft.com/office/drawing/2014/main" id="{C015A13F-0FD6-2C3C-A19B-958EC95F1CA1}"/>
                </a:ext>
              </a:extLst>
            </p:cNvPr>
            <p:cNvSpPr/>
            <p:nvPr/>
          </p:nvSpPr>
          <p:spPr bwMode="auto">
            <a:xfrm>
              <a:off x="2444750" y="4708526"/>
              <a:ext cx="1068387" cy="2165350"/>
            </a:xfrm>
            <a:custGeom>
              <a:avLst/>
              <a:gdLst>
                <a:gd name="T0" fmla="*/ 705 w 711"/>
                <a:gd name="T1" fmla="*/ 736 h 1440"/>
                <a:gd name="T2" fmla="*/ 699 w 711"/>
                <a:gd name="T3" fmla="*/ 703 h 1440"/>
                <a:gd name="T4" fmla="*/ 694 w 711"/>
                <a:gd name="T5" fmla="*/ 663 h 1440"/>
                <a:gd name="T6" fmla="*/ 675 w 711"/>
                <a:gd name="T7" fmla="*/ 630 h 1440"/>
                <a:gd name="T8" fmla="*/ 650 w 711"/>
                <a:gd name="T9" fmla="*/ 617 h 1440"/>
                <a:gd name="T10" fmla="*/ 628 w 711"/>
                <a:gd name="T11" fmla="*/ 616 h 1440"/>
                <a:gd name="T12" fmla="*/ 618 w 711"/>
                <a:gd name="T13" fmla="*/ 605 h 1440"/>
                <a:gd name="T14" fmla="*/ 618 w 711"/>
                <a:gd name="T15" fmla="*/ 575 h 1440"/>
                <a:gd name="T16" fmla="*/ 613 w 711"/>
                <a:gd name="T17" fmla="*/ 539 h 1440"/>
                <a:gd name="T18" fmla="*/ 594 w 711"/>
                <a:gd name="T19" fmla="*/ 506 h 1440"/>
                <a:gd name="T20" fmla="*/ 567 w 711"/>
                <a:gd name="T21" fmla="*/ 489 h 1440"/>
                <a:gd name="T22" fmla="*/ 538 w 711"/>
                <a:gd name="T23" fmla="*/ 493 h 1440"/>
                <a:gd name="T24" fmla="*/ 513 w 711"/>
                <a:gd name="T25" fmla="*/ 510 h 1440"/>
                <a:gd name="T26" fmla="*/ 508 w 711"/>
                <a:gd name="T27" fmla="*/ 499 h 1440"/>
                <a:gd name="T28" fmla="*/ 512 w 711"/>
                <a:gd name="T29" fmla="*/ 463 h 1440"/>
                <a:gd name="T30" fmla="*/ 505 w 711"/>
                <a:gd name="T31" fmla="*/ 427 h 1440"/>
                <a:gd name="T32" fmla="*/ 474 w 711"/>
                <a:gd name="T33" fmla="*/ 397 h 1440"/>
                <a:gd name="T34" fmla="*/ 430 w 711"/>
                <a:gd name="T35" fmla="*/ 391 h 1440"/>
                <a:gd name="T36" fmla="*/ 391 w 711"/>
                <a:gd name="T37" fmla="*/ 418 h 1440"/>
                <a:gd name="T38" fmla="*/ 363 w 711"/>
                <a:gd name="T39" fmla="*/ 476 h 1440"/>
                <a:gd name="T40" fmla="*/ 350 w 711"/>
                <a:gd name="T41" fmla="*/ 480 h 1440"/>
                <a:gd name="T42" fmla="*/ 345 w 711"/>
                <a:gd name="T43" fmla="*/ 404 h 1440"/>
                <a:gd name="T44" fmla="*/ 345 w 711"/>
                <a:gd name="T45" fmla="*/ 295 h 1440"/>
                <a:gd name="T46" fmla="*/ 345 w 711"/>
                <a:gd name="T47" fmla="*/ 159 h 1440"/>
                <a:gd name="T48" fmla="*/ 345 w 711"/>
                <a:gd name="T49" fmla="*/ 62 h 1440"/>
                <a:gd name="T50" fmla="*/ 329 w 711"/>
                <a:gd name="T51" fmla="*/ 19 h 1440"/>
                <a:gd name="T52" fmla="*/ 290 w 711"/>
                <a:gd name="T53" fmla="*/ 0 h 1440"/>
                <a:gd name="T54" fmla="*/ 249 w 711"/>
                <a:gd name="T55" fmla="*/ 24 h 1440"/>
                <a:gd name="T56" fmla="*/ 227 w 711"/>
                <a:gd name="T57" fmla="*/ 128 h 1440"/>
                <a:gd name="T58" fmla="*/ 227 w 711"/>
                <a:gd name="T59" fmla="*/ 135 h 1440"/>
                <a:gd name="T60" fmla="*/ 216 w 711"/>
                <a:gd name="T61" fmla="*/ 294 h 1440"/>
                <a:gd name="T62" fmla="*/ 211 w 711"/>
                <a:gd name="T63" fmla="*/ 363 h 1440"/>
                <a:gd name="T64" fmla="*/ 190 w 711"/>
                <a:gd name="T65" fmla="*/ 496 h 1440"/>
                <a:gd name="T66" fmla="*/ 165 w 711"/>
                <a:gd name="T67" fmla="*/ 581 h 1440"/>
                <a:gd name="T68" fmla="*/ 155 w 711"/>
                <a:gd name="T69" fmla="*/ 597 h 1440"/>
                <a:gd name="T70" fmla="*/ 146 w 711"/>
                <a:gd name="T71" fmla="*/ 554 h 1440"/>
                <a:gd name="T72" fmla="*/ 124 w 711"/>
                <a:gd name="T73" fmla="*/ 509 h 1440"/>
                <a:gd name="T74" fmla="*/ 89 w 711"/>
                <a:gd name="T75" fmla="*/ 467 h 1440"/>
                <a:gd name="T76" fmla="*/ 51 w 711"/>
                <a:gd name="T77" fmla="*/ 443 h 1440"/>
                <a:gd name="T78" fmla="*/ 16 w 711"/>
                <a:gd name="T79" fmla="*/ 448 h 1440"/>
                <a:gd name="T80" fmla="*/ 0 w 711"/>
                <a:gd name="T81" fmla="*/ 464 h 1440"/>
                <a:gd name="T82" fmla="*/ 13 w 711"/>
                <a:gd name="T83" fmla="*/ 507 h 1440"/>
                <a:gd name="T84" fmla="*/ 26 w 711"/>
                <a:gd name="T85" fmla="*/ 618 h 1440"/>
                <a:gd name="T86" fmla="*/ 26 w 711"/>
                <a:gd name="T87" fmla="*/ 723 h 1440"/>
                <a:gd name="T88" fmla="*/ 44 w 711"/>
                <a:gd name="T89" fmla="*/ 881 h 1440"/>
                <a:gd name="T90" fmla="*/ 92 w 711"/>
                <a:gd name="T91" fmla="*/ 1090 h 1440"/>
                <a:gd name="T92" fmla="*/ 115 w 711"/>
                <a:gd name="T93" fmla="*/ 1174 h 1440"/>
                <a:gd name="T94" fmla="*/ 122 w 711"/>
                <a:gd name="T95" fmla="*/ 1224 h 1440"/>
                <a:gd name="T96" fmla="*/ 125 w 711"/>
                <a:gd name="T97" fmla="*/ 1233 h 1440"/>
                <a:gd name="T98" fmla="*/ 133 w 711"/>
                <a:gd name="T99" fmla="*/ 1440 h 1440"/>
                <a:gd name="T100" fmla="*/ 592 w 711"/>
                <a:gd name="T101" fmla="*/ 1440 h 1440"/>
                <a:gd name="T102" fmla="*/ 559 w 711"/>
                <a:gd name="T103" fmla="*/ 1189 h 1440"/>
                <a:gd name="T104" fmla="*/ 561 w 711"/>
                <a:gd name="T105" fmla="*/ 1162 h 1440"/>
                <a:gd name="T106" fmla="*/ 576 w 711"/>
                <a:gd name="T107" fmla="*/ 1113 h 1440"/>
                <a:gd name="T108" fmla="*/ 605 w 711"/>
                <a:gd name="T109" fmla="*/ 1063 h 1440"/>
                <a:gd name="T110" fmla="*/ 630 w 711"/>
                <a:gd name="T111" fmla="*/ 1009 h 1440"/>
                <a:gd name="T112" fmla="*/ 653 w 711"/>
                <a:gd name="T113" fmla="*/ 940 h 1440"/>
                <a:gd name="T114" fmla="*/ 678 w 711"/>
                <a:gd name="T115" fmla="*/ 875 h 1440"/>
                <a:gd name="T116" fmla="*/ 700 w 711"/>
                <a:gd name="T117" fmla="*/ 823 h 1440"/>
                <a:gd name="T118" fmla="*/ 711 w 711"/>
                <a:gd name="T119" fmla="*/ 774 h 1440"/>
                <a:gd name="T120" fmla="*/ 705 w 711"/>
                <a:gd name="T121" fmla="*/ 736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11" h="1440">
                  <a:moveTo>
                    <a:pt x="705" y="736"/>
                  </a:moveTo>
                  <a:cubicBezTo>
                    <a:pt x="702" y="728"/>
                    <a:pt x="699" y="714"/>
                    <a:pt x="699" y="703"/>
                  </a:cubicBezTo>
                  <a:cubicBezTo>
                    <a:pt x="699" y="693"/>
                    <a:pt x="697" y="675"/>
                    <a:pt x="694" y="663"/>
                  </a:cubicBezTo>
                  <a:cubicBezTo>
                    <a:pt x="690" y="651"/>
                    <a:pt x="682" y="636"/>
                    <a:pt x="675" y="630"/>
                  </a:cubicBezTo>
                  <a:cubicBezTo>
                    <a:pt x="668" y="624"/>
                    <a:pt x="657" y="619"/>
                    <a:pt x="650" y="617"/>
                  </a:cubicBezTo>
                  <a:cubicBezTo>
                    <a:pt x="643" y="616"/>
                    <a:pt x="633" y="616"/>
                    <a:pt x="628" y="616"/>
                  </a:cubicBezTo>
                  <a:cubicBezTo>
                    <a:pt x="623" y="617"/>
                    <a:pt x="618" y="612"/>
                    <a:pt x="618" y="605"/>
                  </a:cubicBezTo>
                  <a:cubicBezTo>
                    <a:pt x="618" y="598"/>
                    <a:pt x="618" y="584"/>
                    <a:pt x="618" y="575"/>
                  </a:cubicBezTo>
                  <a:cubicBezTo>
                    <a:pt x="618" y="565"/>
                    <a:pt x="616" y="549"/>
                    <a:pt x="613" y="539"/>
                  </a:cubicBezTo>
                  <a:cubicBezTo>
                    <a:pt x="610" y="528"/>
                    <a:pt x="601" y="513"/>
                    <a:pt x="594" y="506"/>
                  </a:cubicBezTo>
                  <a:cubicBezTo>
                    <a:pt x="587" y="498"/>
                    <a:pt x="575" y="490"/>
                    <a:pt x="567" y="489"/>
                  </a:cubicBezTo>
                  <a:cubicBezTo>
                    <a:pt x="558" y="487"/>
                    <a:pt x="545" y="489"/>
                    <a:pt x="538" y="493"/>
                  </a:cubicBezTo>
                  <a:cubicBezTo>
                    <a:pt x="530" y="497"/>
                    <a:pt x="519" y="505"/>
                    <a:pt x="513" y="510"/>
                  </a:cubicBezTo>
                  <a:cubicBezTo>
                    <a:pt x="508" y="515"/>
                    <a:pt x="505" y="510"/>
                    <a:pt x="508" y="499"/>
                  </a:cubicBezTo>
                  <a:cubicBezTo>
                    <a:pt x="510" y="488"/>
                    <a:pt x="512" y="472"/>
                    <a:pt x="512" y="463"/>
                  </a:cubicBezTo>
                  <a:cubicBezTo>
                    <a:pt x="512" y="454"/>
                    <a:pt x="509" y="438"/>
                    <a:pt x="505" y="427"/>
                  </a:cubicBezTo>
                  <a:cubicBezTo>
                    <a:pt x="502" y="416"/>
                    <a:pt x="488" y="402"/>
                    <a:pt x="474" y="397"/>
                  </a:cubicBezTo>
                  <a:cubicBezTo>
                    <a:pt x="461" y="392"/>
                    <a:pt x="441" y="389"/>
                    <a:pt x="430" y="391"/>
                  </a:cubicBezTo>
                  <a:cubicBezTo>
                    <a:pt x="420" y="392"/>
                    <a:pt x="402" y="405"/>
                    <a:pt x="391" y="418"/>
                  </a:cubicBezTo>
                  <a:cubicBezTo>
                    <a:pt x="380" y="432"/>
                    <a:pt x="368" y="458"/>
                    <a:pt x="363" y="476"/>
                  </a:cubicBezTo>
                  <a:cubicBezTo>
                    <a:pt x="359" y="494"/>
                    <a:pt x="353" y="496"/>
                    <a:pt x="350" y="480"/>
                  </a:cubicBezTo>
                  <a:cubicBezTo>
                    <a:pt x="347" y="464"/>
                    <a:pt x="345" y="430"/>
                    <a:pt x="345" y="404"/>
                  </a:cubicBezTo>
                  <a:cubicBezTo>
                    <a:pt x="345" y="379"/>
                    <a:pt x="345" y="329"/>
                    <a:pt x="345" y="295"/>
                  </a:cubicBezTo>
                  <a:cubicBezTo>
                    <a:pt x="345" y="260"/>
                    <a:pt x="345" y="199"/>
                    <a:pt x="345" y="159"/>
                  </a:cubicBezTo>
                  <a:cubicBezTo>
                    <a:pt x="345" y="120"/>
                    <a:pt x="345" y="76"/>
                    <a:pt x="345" y="62"/>
                  </a:cubicBezTo>
                  <a:cubicBezTo>
                    <a:pt x="345" y="49"/>
                    <a:pt x="338" y="29"/>
                    <a:pt x="329" y="19"/>
                  </a:cubicBezTo>
                  <a:cubicBezTo>
                    <a:pt x="321" y="8"/>
                    <a:pt x="303" y="0"/>
                    <a:pt x="290" y="0"/>
                  </a:cubicBezTo>
                  <a:cubicBezTo>
                    <a:pt x="276" y="0"/>
                    <a:pt x="258" y="11"/>
                    <a:pt x="249" y="24"/>
                  </a:cubicBezTo>
                  <a:cubicBezTo>
                    <a:pt x="240" y="38"/>
                    <a:pt x="231" y="84"/>
                    <a:pt x="227" y="128"/>
                  </a:cubicBezTo>
                  <a:cubicBezTo>
                    <a:pt x="227" y="135"/>
                    <a:pt x="227" y="135"/>
                    <a:pt x="227" y="135"/>
                  </a:cubicBezTo>
                  <a:cubicBezTo>
                    <a:pt x="224" y="179"/>
                    <a:pt x="219" y="251"/>
                    <a:pt x="216" y="294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08" y="407"/>
                    <a:pt x="199" y="467"/>
                    <a:pt x="190" y="496"/>
                  </a:cubicBezTo>
                  <a:cubicBezTo>
                    <a:pt x="182" y="525"/>
                    <a:pt x="171" y="564"/>
                    <a:pt x="165" y="581"/>
                  </a:cubicBezTo>
                  <a:cubicBezTo>
                    <a:pt x="159" y="599"/>
                    <a:pt x="155" y="606"/>
                    <a:pt x="155" y="597"/>
                  </a:cubicBezTo>
                  <a:cubicBezTo>
                    <a:pt x="155" y="588"/>
                    <a:pt x="151" y="569"/>
                    <a:pt x="146" y="554"/>
                  </a:cubicBezTo>
                  <a:cubicBezTo>
                    <a:pt x="142" y="538"/>
                    <a:pt x="132" y="518"/>
                    <a:pt x="124" y="509"/>
                  </a:cubicBezTo>
                  <a:cubicBezTo>
                    <a:pt x="116" y="499"/>
                    <a:pt x="100" y="481"/>
                    <a:pt x="89" y="467"/>
                  </a:cubicBezTo>
                  <a:cubicBezTo>
                    <a:pt x="78" y="454"/>
                    <a:pt x="61" y="443"/>
                    <a:pt x="51" y="443"/>
                  </a:cubicBezTo>
                  <a:cubicBezTo>
                    <a:pt x="41" y="443"/>
                    <a:pt x="25" y="445"/>
                    <a:pt x="16" y="448"/>
                  </a:cubicBezTo>
                  <a:cubicBezTo>
                    <a:pt x="7" y="451"/>
                    <a:pt x="0" y="458"/>
                    <a:pt x="0" y="464"/>
                  </a:cubicBezTo>
                  <a:cubicBezTo>
                    <a:pt x="0" y="470"/>
                    <a:pt x="6" y="489"/>
                    <a:pt x="13" y="507"/>
                  </a:cubicBezTo>
                  <a:cubicBezTo>
                    <a:pt x="20" y="524"/>
                    <a:pt x="26" y="574"/>
                    <a:pt x="26" y="618"/>
                  </a:cubicBezTo>
                  <a:cubicBezTo>
                    <a:pt x="26" y="723"/>
                    <a:pt x="26" y="723"/>
                    <a:pt x="26" y="723"/>
                  </a:cubicBezTo>
                  <a:cubicBezTo>
                    <a:pt x="26" y="767"/>
                    <a:pt x="34" y="838"/>
                    <a:pt x="44" y="881"/>
                  </a:cubicBezTo>
                  <a:cubicBezTo>
                    <a:pt x="92" y="1090"/>
                    <a:pt x="92" y="1090"/>
                    <a:pt x="92" y="1090"/>
                  </a:cubicBezTo>
                  <a:cubicBezTo>
                    <a:pt x="102" y="1132"/>
                    <a:pt x="112" y="1170"/>
                    <a:pt x="115" y="1174"/>
                  </a:cubicBezTo>
                  <a:cubicBezTo>
                    <a:pt x="118" y="1177"/>
                    <a:pt x="121" y="1200"/>
                    <a:pt x="122" y="1224"/>
                  </a:cubicBezTo>
                  <a:cubicBezTo>
                    <a:pt x="122" y="1227"/>
                    <a:pt x="123" y="1230"/>
                    <a:pt x="125" y="1233"/>
                  </a:cubicBezTo>
                  <a:cubicBezTo>
                    <a:pt x="133" y="1440"/>
                    <a:pt x="133" y="1440"/>
                    <a:pt x="133" y="1440"/>
                  </a:cubicBezTo>
                  <a:cubicBezTo>
                    <a:pt x="592" y="1440"/>
                    <a:pt x="592" y="1440"/>
                    <a:pt x="592" y="1440"/>
                  </a:cubicBezTo>
                  <a:cubicBezTo>
                    <a:pt x="559" y="1189"/>
                    <a:pt x="559" y="1189"/>
                    <a:pt x="559" y="1189"/>
                  </a:cubicBezTo>
                  <a:cubicBezTo>
                    <a:pt x="560" y="1178"/>
                    <a:pt x="560" y="1168"/>
                    <a:pt x="561" y="1162"/>
                  </a:cubicBezTo>
                  <a:cubicBezTo>
                    <a:pt x="562" y="1150"/>
                    <a:pt x="569" y="1128"/>
                    <a:pt x="576" y="1113"/>
                  </a:cubicBezTo>
                  <a:cubicBezTo>
                    <a:pt x="583" y="1098"/>
                    <a:pt x="596" y="1076"/>
                    <a:pt x="605" y="1063"/>
                  </a:cubicBezTo>
                  <a:cubicBezTo>
                    <a:pt x="614" y="1050"/>
                    <a:pt x="625" y="1025"/>
                    <a:pt x="630" y="1009"/>
                  </a:cubicBezTo>
                  <a:cubicBezTo>
                    <a:pt x="635" y="992"/>
                    <a:pt x="645" y="961"/>
                    <a:pt x="653" y="940"/>
                  </a:cubicBezTo>
                  <a:cubicBezTo>
                    <a:pt x="661" y="920"/>
                    <a:pt x="672" y="891"/>
                    <a:pt x="678" y="875"/>
                  </a:cubicBezTo>
                  <a:cubicBezTo>
                    <a:pt x="685" y="860"/>
                    <a:pt x="695" y="837"/>
                    <a:pt x="700" y="823"/>
                  </a:cubicBezTo>
                  <a:cubicBezTo>
                    <a:pt x="706" y="810"/>
                    <a:pt x="711" y="788"/>
                    <a:pt x="711" y="774"/>
                  </a:cubicBezTo>
                  <a:cubicBezTo>
                    <a:pt x="711" y="761"/>
                    <a:pt x="708" y="743"/>
                    <a:pt x="705" y="736"/>
                  </a:cubicBezTo>
                  <a:close/>
                </a:path>
              </a:pathLst>
            </a:custGeom>
            <a:gradFill>
              <a:gsLst>
                <a:gs pos="56000">
                  <a:srgbClr val="F8C8A6"/>
                </a:gs>
                <a:gs pos="87000">
                  <a:srgbClr val="F8C8A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18">
              <a:extLst>
                <a:ext uri="{FF2B5EF4-FFF2-40B4-BE49-F238E27FC236}">
                  <a16:creationId xmlns:a16="http://schemas.microsoft.com/office/drawing/2014/main" id="{27E63315-FC73-F95B-6EA1-DD963B2B71DE}"/>
                </a:ext>
              </a:extLst>
            </p:cNvPr>
            <p:cNvSpPr/>
            <p:nvPr/>
          </p:nvSpPr>
          <p:spPr bwMode="auto">
            <a:xfrm>
              <a:off x="2444750" y="5392739"/>
              <a:ext cx="80962" cy="111125"/>
            </a:xfrm>
            <a:custGeom>
              <a:avLst/>
              <a:gdLst>
                <a:gd name="T0" fmla="*/ 20 w 54"/>
                <a:gd name="T1" fmla="*/ 74 h 74"/>
                <a:gd name="T2" fmla="*/ 0 w 54"/>
                <a:gd name="T3" fmla="*/ 15 h 74"/>
                <a:gd name="T4" fmla="*/ 31 w 54"/>
                <a:gd name="T5" fmla="*/ 15 h 74"/>
                <a:gd name="T6" fmla="*/ 54 w 54"/>
                <a:gd name="T7" fmla="*/ 63 h 74"/>
                <a:gd name="T8" fmla="*/ 20 w 54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4">
                  <a:moveTo>
                    <a:pt x="20" y="74"/>
                  </a:moveTo>
                  <a:cubicBezTo>
                    <a:pt x="20" y="74"/>
                    <a:pt x="5" y="23"/>
                    <a:pt x="0" y="15"/>
                  </a:cubicBezTo>
                  <a:cubicBezTo>
                    <a:pt x="0" y="15"/>
                    <a:pt x="19" y="0"/>
                    <a:pt x="31" y="15"/>
                  </a:cubicBezTo>
                  <a:cubicBezTo>
                    <a:pt x="45" y="32"/>
                    <a:pt x="54" y="63"/>
                    <a:pt x="54" y="63"/>
                  </a:cubicBezTo>
                  <a:lnTo>
                    <a:pt x="20" y="74"/>
                  </a:lnTo>
                  <a:close/>
                </a:path>
              </a:pathLst>
            </a:custGeom>
            <a:solidFill>
              <a:srgbClr val="FB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19">
              <a:extLst>
                <a:ext uri="{FF2B5EF4-FFF2-40B4-BE49-F238E27FC236}">
                  <a16:creationId xmlns:a16="http://schemas.microsoft.com/office/drawing/2014/main" id="{92EBCC91-B7E1-41D3-795A-2874271EB55F}"/>
                </a:ext>
              </a:extLst>
            </p:cNvPr>
            <p:cNvSpPr/>
            <p:nvPr/>
          </p:nvSpPr>
          <p:spPr bwMode="auto">
            <a:xfrm>
              <a:off x="2822575" y="4721226"/>
              <a:ext cx="120650" cy="125413"/>
            </a:xfrm>
            <a:custGeom>
              <a:avLst/>
              <a:gdLst>
                <a:gd name="T0" fmla="*/ 2 w 80"/>
                <a:gd name="T1" fmla="*/ 84 h 84"/>
                <a:gd name="T2" fmla="*/ 73 w 80"/>
                <a:gd name="T3" fmla="*/ 84 h 84"/>
                <a:gd name="T4" fmla="*/ 73 w 80"/>
                <a:gd name="T5" fmla="*/ 24 h 84"/>
                <a:gd name="T6" fmla="*/ 11 w 80"/>
                <a:gd name="T7" fmla="*/ 16 h 84"/>
                <a:gd name="T8" fmla="*/ 2 w 80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4">
                  <a:moveTo>
                    <a:pt x="2" y="84"/>
                  </a:moveTo>
                  <a:cubicBezTo>
                    <a:pt x="2" y="84"/>
                    <a:pt x="42" y="84"/>
                    <a:pt x="73" y="84"/>
                  </a:cubicBezTo>
                  <a:cubicBezTo>
                    <a:pt x="73" y="84"/>
                    <a:pt x="80" y="42"/>
                    <a:pt x="73" y="24"/>
                  </a:cubicBezTo>
                  <a:cubicBezTo>
                    <a:pt x="64" y="0"/>
                    <a:pt x="28" y="8"/>
                    <a:pt x="11" y="16"/>
                  </a:cubicBezTo>
                  <a:cubicBezTo>
                    <a:pt x="0" y="21"/>
                    <a:pt x="2" y="84"/>
                    <a:pt x="2" y="84"/>
                  </a:cubicBezTo>
                  <a:close/>
                </a:path>
              </a:pathLst>
            </a:custGeom>
            <a:solidFill>
              <a:srgbClr val="FB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879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9A71344-9DD2-C7AE-6B90-F3D256DD6AE6}"/>
              </a:ext>
            </a:extLst>
          </p:cNvPr>
          <p:cNvGrpSpPr/>
          <p:nvPr/>
        </p:nvGrpSpPr>
        <p:grpSpPr>
          <a:xfrm>
            <a:off x="355898" y="50411"/>
            <a:ext cx="1055256" cy="1051628"/>
            <a:chOff x="3776096" y="2268635"/>
            <a:chExt cx="1028968" cy="102543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23C3565-7C40-08ED-2B48-B8C46B86850E}"/>
                </a:ext>
              </a:extLst>
            </p:cNvPr>
            <p:cNvGrpSpPr/>
            <p:nvPr/>
          </p:nvGrpSpPr>
          <p:grpSpPr>
            <a:xfrm>
              <a:off x="3776096" y="2268635"/>
              <a:ext cx="1028968" cy="1025430"/>
              <a:chOff x="4446104" y="2072162"/>
              <a:chExt cx="3299792" cy="3288446"/>
            </a:xfrm>
          </p:grpSpPr>
          <p:sp>
            <p:nvSpPr>
              <p:cNvPr id="5" name="iconfont-1096-617929">
                <a:extLst>
                  <a:ext uri="{FF2B5EF4-FFF2-40B4-BE49-F238E27FC236}">
                    <a16:creationId xmlns:a16="http://schemas.microsoft.com/office/drawing/2014/main" id="{10542796-B7C8-7410-37F7-EB2F521A8DAF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sp>
            <p:nvSpPr>
              <p:cNvPr id="6" name="iconfont-1096-617929">
                <a:extLst>
                  <a:ext uri="{FF2B5EF4-FFF2-40B4-BE49-F238E27FC236}">
                    <a16:creationId xmlns:a16="http://schemas.microsoft.com/office/drawing/2014/main" id="{DB970D4B-0D9D-45A7-CC10-787D7170615C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3" cy="2907447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blipFill>
                <a:blip r:embed="rId2"/>
                <a:tile tx="0" ty="0" sx="100000" sy="100000" flip="none" algn="tl"/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</p:grpSp>
        <p:sp>
          <p:nvSpPr>
            <p:cNvPr id="4" name="5">
              <a:extLst>
                <a:ext uri="{FF2B5EF4-FFF2-40B4-BE49-F238E27FC236}">
                  <a16:creationId xmlns:a16="http://schemas.microsoft.com/office/drawing/2014/main" id="{2B514F34-C4AD-A0F7-FC7E-49645AEC2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6510" y="2581485"/>
              <a:ext cx="556453" cy="48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3200" b="1" spc="300" dirty="0">
                  <a:solidFill>
                    <a:srgbClr val="FDF9F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02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ABBBB05D-B563-FDE7-46EA-6F7879F77BAB}"/>
              </a:ext>
            </a:extLst>
          </p:cNvPr>
          <p:cNvSpPr txBox="1"/>
          <p:nvPr/>
        </p:nvSpPr>
        <p:spPr>
          <a:xfrm>
            <a:off x="1350234" y="371254"/>
            <a:ext cx="423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effectLst/>
              </a:rPr>
              <a:t>单击此处添加标题文本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DD23AA0-CA5D-CD16-9619-057F06B48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3045" y="3367967"/>
            <a:ext cx="928687" cy="2168525"/>
          </a:xfrm>
          <a:prstGeom prst="rect">
            <a:avLst/>
          </a:prstGeom>
          <a:solidFill>
            <a:srgbClr val="DB102D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cs typeface="+mn-ea"/>
              <a:sym typeface="+mn-lt"/>
            </a:endParaRP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C43F832-1045-1683-7A43-74A6D31588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2869" y="2534528"/>
            <a:ext cx="927100" cy="3001963"/>
          </a:xfrm>
          <a:prstGeom prst="rect">
            <a:avLst/>
          </a:prstGeom>
          <a:solidFill>
            <a:schemeClr val="bg1"/>
          </a:solidFill>
          <a:ln>
            <a:solidFill>
              <a:srgbClr val="DB102D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cs typeface="+mn-ea"/>
              <a:sym typeface="+mn-lt"/>
            </a:endParaRPr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196BCE47-E730-9D95-D160-812AB423D6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9345" y="1215317"/>
            <a:ext cx="928687" cy="4321175"/>
          </a:xfrm>
          <a:prstGeom prst="rect">
            <a:avLst/>
          </a:prstGeom>
          <a:solidFill>
            <a:schemeClr val="bg1"/>
          </a:solidFill>
          <a:ln>
            <a:solidFill>
              <a:srgbClr val="DB102D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cs typeface="+mn-ea"/>
              <a:sym typeface="+mn-lt"/>
            </a:endParaRPr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428CEA59-13EF-4E28-00E8-56939244DC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1106" y="1837616"/>
            <a:ext cx="927100" cy="3698875"/>
          </a:xfrm>
          <a:prstGeom prst="rect">
            <a:avLst/>
          </a:prstGeom>
          <a:solidFill>
            <a:srgbClr val="DB102D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B304DC9-B250-5DBE-4E8C-A117EDD84CC1}"/>
              </a:ext>
            </a:extLst>
          </p:cNvPr>
          <p:cNvGrpSpPr/>
          <p:nvPr/>
        </p:nvGrpSpPr>
        <p:grpSpPr>
          <a:xfrm>
            <a:off x="1114969" y="5192004"/>
            <a:ext cx="627063" cy="625475"/>
            <a:chOff x="1114969" y="5192004"/>
            <a:chExt cx="627063" cy="625475"/>
          </a:xfrm>
        </p:grpSpPr>
        <p:sp>
          <p:nvSpPr>
            <p:cNvPr id="12" name="Oval 9">
              <a:extLst>
                <a:ext uri="{FF2B5EF4-FFF2-40B4-BE49-F238E27FC236}">
                  <a16:creationId xmlns:a16="http://schemas.microsoft.com/office/drawing/2014/main" id="{62C20F50-78D1-D869-5A7D-13413B1CE5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4969" y="5192004"/>
              <a:ext cx="627063" cy="62547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DB102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99AE32D-C491-14F8-7963-05F1057D224A}"/>
                </a:ext>
              </a:extLst>
            </p:cNvPr>
            <p:cNvGrpSpPr/>
            <p:nvPr/>
          </p:nvGrpSpPr>
          <p:grpSpPr>
            <a:xfrm>
              <a:off x="1292769" y="5369804"/>
              <a:ext cx="268287" cy="269875"/>
              <a:chOff x="1725613" y="5727700"/>
              <a:chExt cx="268287" cy="269875"/>
            </a:xfrm>
            <a:solidFill>
              <a:srgbClr val="DB102D"/>
            </a:solidFill>
            <a:effectLst/>
          </p:grpSpPr>
          <p:sp>
            <p:nvSpPr>
              <p:cNvPr id="14" name="Freeform 10">
                <a:extLst>
                  <a:ext uri="{FF2B5EF4-FFF2-40B4-BE49-F238E27FC236}">
                    <a16:creationId xmlns:a16="http://schemas.microsoft.com/office/drawing/2014/main" id="{221BADBC-7BF5-1449-764E-E34B1DF1BE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6888" y="5757863"/>
                <a:ext cx="31750" cy="31750"/>
              </a:xfrm>
              <a:custGeom>
                <a:avLst/>
                <a:gdLst>
                  <a:gd name="T0" fmla="*/ 10 w 12"/>
                  <a:gd name="T1" fmla="*/ 6 h 12"/>
                  <a:gd name="T2" fmla="*/ 6 w 12"/>
                  <a:gd name="T3" fmla="*/ 2 h 12"/>
                  <a:gd name="T4" fmla="*/ 2 w 12"/>
                  <a:gd name="T5" fmla="*/ 2 h 12"/>
                  <a:gd name="T6" fmla="*/ 2 w 12"/>
                  <a:gd name="T7" fmla="*/ 6 h 12"/>
                  <a:gd name="T8" fmla="*/ 6 w 12"/>
                  <a:gd name="T9" fmla="*/ 10 h 12"/>
                  <a:gd name="T10" fmla="*/ 10 w 12"/>
                  <a:gd name="T11" fmla="*/ 10 h 12"/>
                  <a:gd name="T12" fmla="*/ 10 w 12"/>
                  <a:gd name="T1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0" y="6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0" y="3"/>
                      <a:pt x="0" y="5"/>
                      <a:pt x="2" y="6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2"/>
                      <a:pt x="9" y="12"/>
                      <a:pt x="10" y="10"/>
                    </a:cubicBezTo>
                    <a:cubicBezTo>
                      <a:pt x="12" y="9"/>
                      <a:pt x="12" y="7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  <p:sp>
            <p:nvSpPr>
              <p:cNvPr id="15" name="Freeform 11">
                <a:extLst>
                  <a:ext uri="{FF2B5EF4-FFF2-40B4-BE49-F238E27FC236}">
                    <a16:creationId xmlns:a16="http://schemas.microsoft.com/office/drawing/2014/main" id="{06076363-6DAE-0418-A831-216440982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5613" y="5846763"/>
                <a:ext cx="33337" cy="15875"/>
              </a:xfrm>
              <a:custGeom>
                <a:avLst/>
                <a:gdLst>
                  <a:gd name="T0" fmla="*/ 9 w 12"/>
                  <a:gd name="T1" fmla="*/ 0 h 6"/>
                  <a:gd name="T2" fmla="*/ 3 w 12"/>
                  <a:gd name="T3" fmla="*/ 0 h 6"/>
                  <a:gd name="T4" fmla="*/ 0 w 12"/>
                  <a:gd name="T5" fmla="*/ 3 h 6"/>
                  <a:gd name="T6" fmla="*/ 3 w 12"/>
                  <a:gd name="T7" fmla="*/ 6 h 6"/>
                  <a:gd name="T8" fmla="*/ 9 w 12"/>
                  <a:gd name="T9" fmla="*/ 6 h 6"/>
                  <a:gd name="T10" fmla="*/ 12 w 12"/>
                  <a:gd name="T11" fmla="*/ 3 h 6"/>
                  <a:gd name="T12" fmla="*/ 9 w 12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6">
                    <a:moveTo>
                      <a:pt x="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1" y="6"/>
                      <a:pt x="12" y="5"/>
                      <a:pt x="12" y="3"/>
                    </a:cubicBezTo>
                    <a:cubicBezTo>
                      <a:pt x="12" y="1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  <p:sp>
            <p:nvSpPr>
              <p:cNvPr id="16" name="Freeform 12">
                <a:extLst>
                  <a:ext uri="{FF2B5EF4-FFF2-40B4-BE49-F238E27FC236}">
                    <a16:creationId xmlns:a16="http://schemas.microsoft.com/office/drawing/2014/main" id="{94FA9777-94A6-B9BD-7811-DE5D20403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0563" y="5862638"/>
                <a:ext cx="33337" cy="15875"/>
              </a:xfrm>
              <a:custGeom>
                <a:avLst/>
                <a:gdLst>
                  <a:gd name="T0" fmla="*/ 9 w 12"/>
                  <a:gd name="T1" fmla="*/ 0 h 6"/>
                  <a:gd name="T2" fmla="*/ 3 w 12"/>
                  <a:gd name="T3" fmla="*/ 0 h 6"/>
                  <a:gd name="T4" fmla="*/ 0 w 12"/>
                  <a:gd name="T5" fmla="*/ 3 h 6"/>
                  <a:gd name="T6" fmla="*/ 3 w 12"/>
                  <a:gd name="T7" fmla="*/ 6 h 6"/>
                  <a:gd name="T8" fmla="*/ 9 w 12"/>
                  <a:gd name="T9" fmla="*/ 6 h 6"/>
                  <a:gd name="T10" fmla="*/ 12 w 12"/>
                  <a:gd name="T11" fmla="*/ 3 h 6"/>
                  <a:gd name="T12" fmla="*/ 9 w 12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6">
                    <a:moveTo>
                      <a:pt x="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1" y="6"/>
                      <a:pt x="12" y="5"/>
                      <a:pt x="12" y="3"/>
                    </a:cubicBezTo>
                    <a:cubicBezTo>
                      <a:pt x="12" y="1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  <p:sp>
            <p:nvSpPr>
              <p:cNvPr id="17" name="Freeform 13">
                <a:extLst>
                  <a:ext uri="{FF2B5EF4-FFF2-40B4-BE49-F238E27FC236}">
                    <a16:creationId xmlns:a16="http://schemas.microsoft.com/office/drawing/2014/main" id="{8616243E-A8DA-EA8E-D811-47052E839C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3575" y="5770563"/>
                <a:ext cx="30162" cy="30162"/>
              </a:xfrm>
              <a:custGeom>
                <a:avLst/>
                <a:gdLst>
                  <a:gd name="T0" fmla="*/ 10 w 11"/>
                  <a:gd name="T1" fmla="*/ 1 h 11"/>
                  <a:gd name="T2" fmla="*/ 5 w 11"/>
                  <a:gd name="T3" fmla="*/ 1 h 11"/>
                  <a:gd name="T4" fmla="*/ 1 w 11"/>
                  <a:gd name="T5" fmla="*/ 5 h 11"/>
                  <a:gd name="T6" fmla="*/ 1 w 11"/>
                  <a:gd name="T7" fmla="*/ 10 h 11"/>
                  <a:gd name="T8" fmla="*/ 5 w 11"/>
                  <a:gd name="T9" fmla="*/ 10 h 11"/>
                  <a:gd name="T10" fmla="*/ 10 w 11"/>
                  <a:gd name="T11" fmla="*/ 5 h 11"/>
                  <a:gd name="T12" fmla="*/ 10 w 11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1">
                    <a:moveTo>
                      <a:pt x="10" y="1"/>
                    </a:moveTo>
                    <a:cubicBezTo>
                      <a:pt x="9" y="0"/>
                      <a:pt x="7" y="0"/>
                      <a:pt x="5" y="1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7"/>
                      <a:pt x="0" y="9"/>
                      <a:pt x="1" y="10"/>
                    </a:cubicBezTo>
                    <a:cubicBezTo>
                      <a:pt x="2" y="11"/>
                      <a:pt x="4" y="11"/>
                      <a:pt x="5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4"/>
                      <a:pt x="11" y="2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  <p:sp>
            <p:nvSpPr>
              <p:cNvPr id="18" name="Freeform 14">
                <a:extLst>
                  <a:ext uri="{FF2B5EF4-FFF2-40B4-BE49-F238E27FC236}">
                    <a16:creationId xmlns:a16="http://schemas.microsoft.com/office/drawing/2014/main" id="{164E813F-41DE-79DA-5E11-D297E7C754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0550" y="5727700"/>
                <a:ext cx="17462" cy="34925"/>
              </a:xfrm>
              <a:custGeom>
                <a:avLst/>
                <a:gdLst>
                  <a:gd name="T0" fmla="*/ 3 w 6"/>
                  <a:gd name="T1" fmla="*/ 13 h 13"/>
                  <a:gd name="T2" fmla="*/ 5 w 6"/>
                  <a:gd name="T3" fmla="*/ 12 h 13"/>
                  <a:gd name="T4" fmla="*/ 6 w 6"/>
                  <a:gd name="T5" fmla="*/ 10 h 13"/>
                  <a:gd name="T6" fmla="*/ 6 w 6"/>
                  <a:gd name="T7" fmla="*/ 3 h 13"/>
                  <a:gd name="T8" fmla="*/ 3 w 6"/>
                  <a:gd name="T9" fmla="*/ 0 h 13"/>
                  <a:gd name="T10" fmla="*/ 0 w 6"/>
                  <a:gd name="T11" fmla="*/ 2 h 13"/>
                  <a:gd name="T12" fmla="*/ 0 w 6"/>
                  <a:gd name="T13" fmla="*/ 3 h 13"/>
                  <a:gd name="T14" fmla="*/ 0 w 6"/>
                  <a:gd name="T15" fmla="*/ 10 h 13"/>
                  <a:gd name="T16" fmla="*/ 3 w 6"/>
                  <a:gd name="T1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3">
                    <a:moveTo>
                      <a:pt x="3" y="13"/>
                    </a:moveTo>
                    <a:cubicBezTo>
                      <a:pt x="3" y="13"/>
                      <a:pt x="4" y="12"/>
                      <a:pt x="5" y="12"/>
                    </a:cubicBezTo>
                    <a:cubicBezTo>
                      <a:pt x="5" y="11"/>
                      <a:pt x="6" y="11"/>
                      <a:pt x="6" y="10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1" y="13"/>
                      <a:pt x="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  <p:sp>
            <p:nvSpPr>
              <p:cNvPr id="19" name="Freeform 15">
                <a:extLst>
                  <a:ext uri="{FF2B5EF4-FFF2-40B4-BE49-F238E27FC236}">
                    <a16:creationId xmlns:a16="http://schemas.microsoft.com/office/drawing/2014/main" id="{C90E12BF-A9E8-F59E-1025-24AC1DA347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3875" y="5794375"/>
                <a:ext cx="131762" cy="152400"/>
              </a:xfrm>
              <a:custGeom>
                <a:avLst/>
                <a:gdLst>
                  <a:gd name="T0" fmla="*/ 25 w 49"/>
                  <a:gd name="T1" fmla="*/ 0 h 56"/>
                  <a:gd name="T2" fmla="*/ 0 w 49"/>
                  <a:gd name="T3" fmla="*/ 25 h 56"/>
                  <a:gd name="T4" fmla="*/ 12 w 49"/>
                  <a:gd name="T5" fmla="*/ 46 h 56"/>
                  <a:gd name="T6" fmla="*/ 12 w 49"/>
                  <a:gd name="T7" fmla="*/ 56 h 56"/>
                  <a:gd name="T8" fmla="*/ 37 w 49"/>
                  <a:gd name="T9" fmla="*/ 56 h 56"/>
                  <a:gd name="T10" fmla="*/ 37 w 49"/>
                  <a:gd name="T11" fmla="*/ 46 h 56"/>
                  <a:gd name="T12" fmla="*/ 49 w 49"/>
                  <a:gd name="T13" fmla="*/ 25 h 56"/>
                  <a:gd name="T14" fmla="*/ 25 w 49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56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4"/>
                      <a:pt x="5" y="42"/>
                      <a:pt x="12" y="4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44" y="42"/>
                      <a:pt x="49" y="34"/>
                      <a:pt x="49" y="25"/>
                    </a:cubicBezTo>
                    <a:cubicBezTo>
                      <a:pt x="49" y="11"/>
                      <a:pt x="38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  <p:sp>
            <p:nvSpPr>
              <p:cNvPr id="20" name="Freeform 16">
                <a:extLst>
                  <a:ext uri="{FF2B5EF4-FFF2-40B4-BE49-F238E27FC236}">
                    <a16:creationId xmlns:a16="http://schemas.microsoft.com/office/drawing/2014/main" id="{B264E1B5-8BED-5853-3CCE-9BE654EE96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5625" y="5962650"/>
                <a:ext cx="68262" cy="34925"/>
              </a:xfrm>
              <a:custGeom>
                <a:avLst/>
                <a:gdLst>
                  <a:gd name="T0" fmla="*/ 0 w 25"/>
                  <a:gd name="T1" fmla="*/ 6 h 13"/>
                  <a:gd name="T2" fmla="*/ 7 w 25"/>
                  <a:gd name="T3" fmla="*/ 6 h 13"/>
                  <a:gd name="T4" fmla="*/ 6 w 25"/>
                  <a:gd name="T5" fmla="*/ 7 h 13"/>
                  <a:gd name="T6" fmla="*/ 13 w 25"/>
                  <a:gd name="T7" fmla="*/ 13 h 13"/>
                  <a:gd name="T8" fmla="*/ 19 w 25"/>
                  <a:gd name="T9" fmla="*/ 7 h 13"/>
                  <a:gd name="T10" fmla="*/ 19 w 25"/>
                  <a:gd name="T11" fmla="*/ 6 h 13"/>
                  <a:gd name="T12" fmla="*/ 25 w 25"/>
                  <a:gd name="T13" fmla="*/ 6 h 13"/>
                  <a:gd name="T14" fmla="*/ 25 w 25"/>
                  <a:gd name="T15" fmla="*/ 0 h 13"/>
                  <a:gd name="T16" fmla="*/ 0 w 25"/>
                  <a:gd name="T17" fmla="*/ 0 h 13"/>
                  <a:gd name="T18" fmla="*/ 0 w 25"/>
                  <a:gd name="T1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13">
                    <a:moveTo>
                      <a:pt x="0" y="6"/>
                    </a:moveTo>
                    <a:cubicBezTo>
                      <a:pt x="7" y="6"/>
                      <a:pt x="7" y="6"/>
                      <a:pt x="7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10"/>
                      <a:pt x="9" y="13"/>
                      <a:pt x="13" y="13"/>
                    </a:cubicBezTo>
                    <a:cubicBezTo>
                      <a:pt x="16" y="13"/>
                      <a:pt x="19" y="10"/>
                      <a:pt x="19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4AE433E-BFCF-27B6-6E8E-381F8F777611}"/>
              </a:ext>
            </a:extLst>
          </p:cNvPr>
          <p:cNvGrpSpPr/>
          <p:nvPr/>
        </p:nvGrpSpPr>
        <p:grpSpPr>
          <a:xfrm>
            <a:off x="2251619" y="5192004"/>
            <a:ext cx="625475" cy="625475"/>
            <a:chOff x="2251619" y="5192004"/>
            <a:chExt cx="625475" cy="625475"/>
          </a:xfrm>
        </p:grpSpPr>
        <p:sp>
          <p:nvSpPr>
            <p:cNvPr id="21" name="Oval 17">
              <a:extLst>
                <a:ext uri="{FF2B5EF4-FFF2-40B4-BE49-F238E27FC236}">
                  <a16:creationId xmlns:a16="http://schemas.microsoft.com/office/drawing/2014/main" id="{E866D808-C0BB-390F-6300-149686DE16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1619" y="5192004"/>
              <a:ext cx="625475" cy="62547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DB102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1BF48BEA-BE31-2E31-B374-801CF8A4E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8468" y="5412668"/>
              <a:ext cx="228600" cy="211137"/>
            </a:xfrm>
            <a:custGeom>
              <a:avLst/>
              <a:gdLst>
                <a:gd name="T0" fmla="*/ 63 w 85"/>
                <a:gd name="T1" fmla="*/ 4 h 78"/>
                <a:gd name="T2" fmla="*/ 35 w 85"/>
                <a:gd name="T3" fmla="*/ 6 h 78"/>
                <a:gd name="T4" fmla="*/ 6 w 85"/>
                <a:gd name="T5" fmla="*/ 11 h 78"/>
                <a:gd name="T6" fmla="*/ 2 w 85"/>
                <a:gd name="T7" fmla="*/ 11 h 78"/>
                <a:gd name="T8" fmla="*/ 1 w 85"/>
                <a:gd name="T9" fmla="*/ 16 h 78"/>
                <a:gd name="T10" fmla="*/ 38 w 85"/>
                <a:gd name="T11" fmla="*/ 76 h 78"/>
                <a:gd name="T12" fmla="*/ 42 w 85"/>
                <a:gd name="T13" fmla="*/ 78 h 78"/>
                <a:gd name="T14" fmla="*/ 43 w 85"/>
                <a:gd name="T15" fmla="*/ 77 h 78"/>
                <a:gd name="T16" fmla="*/ 45 w 85"/>
                <a:gd name="T17" fmla="*/ 72 h 78"/>
                <a:gd name="T18" fmla="*/ 28 w 85"/>
                <a:gd name="T19" fmla="*/ 45 h 78"/>
                <a:gd name="T20" fmla="*/ 57 w 85"/>
                <a:gd name="T21" fmla="*/ 40 h 78"/>
                <a:gd name="T22" fmla="*/ 85 w 85"/>
                <a:gd name="T23" fmla="*/ 39 h 78"/>
                <a:gd name="T24" fmla="*/ 63 w 85"/>
                <a:gd name="T2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78">
                  <a:moveTo>
                    <a:pt x="63" y="4"/>
                  </a:moveTo>
                  <a:cubicBezTo>
                    <a:pt x="63" y="4"/>
                    <a:pt x="49" y="11"/>
                    <a:pt x="35" y="6"/>
                  </a:cubicBezTo>
                  <a:cubicBezTo>
                    <a:pt x="20" y="0"/>
                    <a:pt x="13" y="3"/>
                    <a:pt x="6" y="11"/>
                  </a:cubicBezTo>
                  <a:cubicBezTo>
                    <a:pt x="5" y="10"/>
                    <a:pt x="4" y="10"/>
                    <a:pt x="2" y="11"/>
                  </a:cubicBezTo>
                  <a:cubicBezTo>
                    <a:pt x="1" y="12"/>
                    <a:pt x="0" y="14"/>
                    <a:pt x="1" y="1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9" y="77"/>
                    <a:pt x="40" y="78"/>
                    <a:pt x="42" y="78"/>
                  </a:cubicBezTo>
                  <a:cubicBezTo>
                    <a:pt x="42" y="78"/>
                    <a:pt x="43" y="77"/>
                    <a:pt x="43" y="77"/>
                  </a:cubicBezTo>
                  <a:cubicBezTo>
                    <a:pt x="45" y="76"/>
                    <a:pt x="46" y="74"/>
                    <a:pt x="45" y="72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35" y="37"/>
                    <a:pt x="41" y="35"/>
                    <a:pt x="57" y="40"/>
                  </a:cubicBezTo>
                  <a:cubicBezTo>
                    <a:pt x="71" y="45"/>
                    <a:pt x="85" y="39"/>
                    <a:pt x="85" y="39"/>
                  </a:cubicBezTo>
                  <a:lnTo>
                    <a:pt x="63" y="4"/>
                  </a:lnTo>
                  <a:close/>
                </a:path>
              </a:pathLst>
            </a:custGeom>
            <a:solidFill>
              <a:srgbClr val="DB102D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40D3047-E132-0903-4967-9D7FBEB34729}"/>
              </a:ext>
            </a:extLst>
          </p:cNvPr>
          <p:cNvGrpSpPr/>
          <p:nvPr/>
        </p:nvGrpSpPr>
        <p:grpSpPr>
          <a:xfrm>
            <a:off x="3386681" y="5192004"/>
            <a:ext cx="627063" cy="625475"/>
            <a:chOff x="3386681" y="5192004"/>
            <a:chExt cx="627063" cy="625475"/>
          </a:xfrm>
        </p:grpSpPr>
        <p:sp>
          <p:nvSpPr>
            <p:cNvPr id="23" name="Oval 19">
              <a:extLst>
                <a:ext uri="{FF2B5EF4-FFF2-40B4-BE49-F238E27FC236}">
                  <a16:creationId xmlns:a16="http://schemas.microsoft.com/office/drawing/2014/main" id="{2EFE76CD-1888-38D1-07AD-368C52C8CF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6681" y="5192004"/>
              <a:ext cx="627063" cy="62547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DB102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1D561AA3-9474-A9B2-B85A-4B64A0088F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7656" y="5377742"/>
              <a:ext cx="266700" cy="242887"/>
            </a:xfrm>
            <a:custGeom>
              <a:avLst/>
              <a:gdLst>
                <a:gd name="T0" fmla="*/ 82 w 168"/>
                <a:gd name="T1" fmla="*/ 0 h 153"/>
                <a:gd name="T2" fmla="*/ 106 w 168"/>
                <a:gd name="T3" fmla="*/ 59 h 153"/>
                <a:gd name="T4" fmla="*/ 168 w 168"/>
                <a:gd name="T5" fmla="*/ 59 h 153"/>
                <a:gd name="T6" fmla="*/ 114 w 168"/>
                <a:gd name="T7" fmla="*/ 95 h 153"/>
                <a:gd name="T8" fmla="*/ 136 w 168"/>
                <a:gd name="T9" fmla="*/ 153 h 153"/>
                <a:gd name="T10" fmla="*/ 82 w 168"/>
                <a:gd name="T11" fmla="*/ 119 h 153"/>
                <a:gd name="T12" fmla="*/ 33 w 168"/>
                <a:gd name="T13" fmla="*/ 153 h 153"/>
                <a:gd name="T14" fmla="*/ 49 w 168"/>
                <a:gd name="T15" fmla="*/ 95 h 153"/>
                <a:gd name="T16" fmla="*/ 0 w 168"/>
                <a:gd name="T17" fmla="*/ 59 h 153"/>
                <a:gd name="T18" fmla="*/ 63 w 168"/>
                <a:gd name="T19" fmla="*/ 59 h 153"/>
                <a:gd name="T20" fmla="*/ 82 w 168"/>
                <a:gd name="T2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153">
                  <a:moveTo>
                    <a:pt x="82" y="0"/>
                  </a:moveTo>
                  <a:lnTo>
                    <a:pt x="106" y="59"/>
                  </a:lnTo>
                  <a:lnTo>
                    <a:pt x="168" y="59"/>
                  </a:lnTo>
                  <a:lnTo>
                    <a:pt x="114" y="95"/>
                  </a:lnTo>
                  <a:lnTo>
                    <a:pt x="136" y="153"/>
                  </a:lnTo>
                  <a:lnTo>
                    <a:pt x="82" y="119"/>
                  </a:lnTo>
                  <a:lnTo>
                    <a:pt x="33" y="153"/>
                  </a:lnTo>
                  <a:lnTo>
                    <a:pt x="49" y="95"/>
                  </a:lnTo>
                  <a:lnTo>
                    <a:pt x="0" y="59"/>
                  </a:lnTo>
                  <a:lnTo>
                    <a:pt x="63" y="59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DB102D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A87C2C65-D09C-0B9C-1FAE-5A39B41D6600}"/>
              </a:ext>
            </a:extLst>
          </p:cNvPr>
          <p:cNvGrpSpPr/>
          <p:nvPr/>
        </p:nvGrpSpPr>
        <p:grpSpPr>
          <a:xfrm>
            <a:off x="4523331" y="5192004"/>
            <a:ext cx="625475" cy="625475"/>
            <a:chOff x="4523331" y="5192004"/>
            <a:chExt cx="625475" cy="625475"/>
          </a:xfrm>
        </p:grpSpPr>
        <p:sp>
          <p:nvSpPr>
            <p:cNvPr id="25" name="Oval 21">
              <a:extLst>
                <a:ext uri="{FF2B5EF4-FFF2-40B4-BE49-F238E27FC236}">
                  <a16:creationId xmlns:a16="http://schemas.microsoft.com/office/drawing/2014/main" id="{B792ABBE-E590-C692-3E65-1C95C2D6A6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3331" y="5192004"/>
              <a:ext cx="625475" cy="62547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DB102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30AB8993-E045-A211-51AB-EB9E013EF260}"/>
                </a:ext>
              </a:extLst>
            </p:cNvPr>
            <p:cNvGrpSpPr/>
            <p:nvPr/>
          </p:nvGrpSpPr>
          <p:grpSpPr>
            <a:xfrm>
              <a:off x="4720181" y="5353929"/>
              <a:ext cx="231775" cy="231775"/>
              <a:chOff x="5153025" y="5711825"/>
              <a:chExt cx="231775" cy="231775"/>
            </a:xfrm>
            <a:solidFill>
              <a:srgbClr val="DB102D"/>
            </a:solidFill>
            <a:effectLst/>
          </p:grpSpPr>
          <p:sp>
            <p:nvSpPr>
              <p:cNvPr id="27" name="Freeform 22">
                <a:extLst>
                  <a:ext uri="{FF2B5EF4-FFF2-40B4-BE49-F238E27FC236}">
                    <a16:creationId xmlns:a16="http://schemas.microsoft.com/office/drawing/2014/main" id="{E6CB2821-DC69-39F4-D35B-6EBCF7A1AC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14938" y="5711825"/>
                <a:ext cx="169862" cy="169862"/>
              </a:xfrm>
              <a:custGeom>
                <a:avLst/>
                <a:gdLst>
                  <a:gd name="T0" fmla="*/ 44 w 63"/>
                  <a:gd name="T1" fmla="*/ 7 h 63"/>
                  <a:gd name="T2" fmla="*/ 26 w 63"/>
                  <a:gd name="T3" fmla="*/ 18 h 63"/>
                  <a:gd name="T4" fmla="*/ 2 w 63"/>
                  <a:gd name="T5" fmla="*/ 41 h 63"/>
                  <a:gd name="T6" fmla="*/ 2 w 63"/>
                  <a:gd name="T7" fmla="*/ 49 h 63"/>
                  <a:gd name="T8" fmla="*/ 14 w 63"/>
                  <a:gd name="T9" fmla="*/ 61 h 63"/>
                  <a:gd name="T10" fmla="*/ 22 w 63"/>
                  <a:gd name="T11" fmla="*/ 61 h 63"/>
                  <a:gd name="T12" fmla="*/ 45 w 63"/>
                  <a:gd name="T13" fmla="*/ 37 h 63"/>
                  <a:gd name="T14" fmla="*/ 56 w 63"/>
                  <a:gd name="T15" fmla="*/ 19 h 63"/>
                  <a:gd name="T16" fmla="*/ 63 w 63"/>
                  <a:gd name="T17" fmla="*/ 0 h 63"/>
                  <a:gd name="T18" fmla="*/ 44 w 63"/>
                  <a:gd name="T19" fmla="*/ 7 h 63"/>
                  <a:gd name="T20" fmla="*/ 43 w 63"/>
                  <a:gd name="T21" fmla="*/ 31 h 63"/>
                  <a:gd name="T22" fmla="*/ 32 w 63"/>
                  <a:gd name="T23" fmla="*/ 31 h 63"/>
                  <a:gd name="T24" fmla="*/ 32 w 63"/>
                  <a:gd name="T25" fmla="*/ 20 h 63"/>
                  <a:gd name="T26" fmla="*/ 43 w 63"/>
                  <a:gd name="T27" fmla="*/ 20 h 63"/>
                  <a:gd name="T28" fmla="*/ 43 w 63"/>
                  <a:gd name="T29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63">
                    <a:moveTo>
                      <a:pt x="44" y="7"/>
                    </a:moveTo>
                    <a:cubicBezTo>
                      <a:pt x="38" y="9"/>
                      <a:pt x="30" y="14"/>
                      <a:pt x="26" y="18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0" y="43"/>
                      <a:pt x="0" y="47"/>
                      <a:pt x="2" y="49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6" y="63"/>
                      <a:pt x="20" y="63"/>
                      <a:pt x="22" y="61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9" y="33"/>
                      <a:pt x="55" y="25"/>
                      <a:pt x="56" y="19"/>
                    </a:cubicBezTo>
                    <a:cubicBezTo>
                      <a:pt x="63" y="0"/>
                      <a:pt x="63" y="0"/>
                      <a:pt x="63" y="0"/>
                    </a:cubicBezTo>
                    <a:lnTo>
                      <a:pt x="44" y="7"/>
                    </a:lnTo>
                    <a:close/>
                    <a:moveTo>
                      <a:pt x="43" y="31"/>
                    </a:moveTo>
                    <a:cubicBezTo>
                      <a:pt x="40" y="35"/>
                      <a:pt x="35" y="35"/>
                      <a:pt x="32" y="31"/>
                    </a:cubicBezTo>
                    <a:cubicBezTo>
                      <a:pt x="28" y="28"/>
                      <a:pt x="28" y="23"/>
                      <a:pt x="32" y="20"/>
                    </a:cubicBezTo>
                    <a:cubicBezTo>
                      <a:pt x="35" y="17"/>
                      <a:pt x="40" y="17"/>
                      <a:pt x="43" y="20"/>
                    </a:cubicBezTo>
                    <a:cubicBezTo>
                      <a:pt x="47" y="23"/>
                      <a:pt x="47" y="28"/>
                      <a:pt x="4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  <p:sp>
            <p:nvSpPr>
              <p:cNvPr id="28" name="Freeform 23">
                <a:extLst>
                  <a:ext uri="{FF2B5EF4-FFF2-40B4-BE49-F238E27FC236}">
                    <a16:creationId xmlns:a16="http://schemas.microsoft.com/office/drawing/2014/main" id="{9B76D355-4E4D-D221-BE4A-C1048ADA16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3025" y="5778500"/>
                <a:ext cx="77787" cy="69850"/>
              </a:xfrm>
              <a:custGeom>
                <a:avLst/>
                <a:gdLst>
                  <a:gd name="T0" fmla="*/ 10 w 29"/>
                  <a:gd name="T1" fmla="*/ 24 h 26"/>
                  <a:gd name="T2" fmla="*/ 29 w 29"/>
                  <a:gd name="T3" fmla="*/ 5 h 26"/>
                  <a:gd name="T4" fmla="*/ 14 w 29"/>
                  <a:gd name="T5" fmla="*/ 5 h 26"/>
                  <a:gd name="T6" fmla="*/ 2 w 29"/>
                  <a:gd name="T7" fmla="*/ 16 h 26"/>
                  <a:gd name="T8" fmla="*/ 2 w 29"/>
                  <a:gd name="T9" fmla="*/ 24 h 26"/>
                  <a:gd name="T10" fmla="*/ 10 w 29"/>
                  <a:gd name="T11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6">
                    <a:moveTo>
                      <a:pt x="10" y="24"/>
                    </a:moveTo>
                    <a:cubicBezTo>
                      <a:pt x="29" y="5"/>
                      <a:pt x="29" y="5"/>
                      <a:pt x="29" y="5"/>
                    </a:cubicBezTo>
                    <a:cubicBezTo>
                      <a:pt x="25" y="0"/>
                      <a:pt x="18" y="0"/>
                      <a:pt x="14" y="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8"/>
                      <a:pt x="0" y="22"/>
                      <a:pt x="2" y="24"/>
                    </a:cubicBezTo>
                    <a:cubicBezTo>
                      <a:pt x="4" y="26"/>
                      <a:pt x="8" y="26"/>
                      <a:pt x="1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  <p:sp>
            <p:nvSpPr>
              <p:cNvPr id="29" name="Freeform 24">
                <a:extLst>
                  <a:ext uri="{FF2B5EF4-FFF2-40B4-BE49-F238E27FC236}">
                    <a16:creationId xmlns:a16="http://schemas.microsoft.com/office/drawing/2014/main" id="{17F014DF-A8E3-3B9E-8E29-FDCAEB07B0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6688" y="5865813"/>
                <a:ext cx="71437" cy="77787"/>
              </a:xfrm>
              <a:custGeom>
                <a:avLst/>
                <a:gdLst>
                  <a:gd name="T0" fmla="*/ 2 w 26"/>
                  <a:gd name="T1" fmla="*/ 19 h 29"/>
                  <a:gd name="T2" fmla="*/ 2 w 26"/>
                  <a:gd name="T3" fmla="*/ 27 h 29"/>
                  <a:gd name="T4" fmla="*/ 10 w 26"/>
                  <a:gd name="T5" fmla="*/ 27 h 29"/>
                  <a:gd name="T6" fmla="*/ 22 w 26"/>
                  <a:gd name="T7" fmla="*/ 15 h 29"/>
                  <a:gd name="T8" fmla="*/ 22 w 26"/>
                  <a:gd name="T9" fmla="*/ 0 h 29"/>
                  <a:gd name="T10" fmla="*/ 2 w 26"/>
                  <a:gd name="T11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9">
                    <a:moveTo>
                      <a:pt x="2" y="19"/>
                    </a:moveTo>
                    <a:cubicBezTo>
                      <a:pt x="0" y="21"/>
                      <a:pt x="0" y="25"/>
                      <a:pt x="2" y="27"/>
                    </a:cubicBezTo>
                    <a:cubicBezTo>
                      <a:pt x="4" y="29"/>
                      <a:pt x="8" y="29"/>
                      <a:pt x="10" y="27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6" y="11"/>
                      <a:pt x="26" y="4"/>
                      <a:pt x="22" y="0"/>
                    </a:cubicBezTo>
                    <a:lnTo>
                      <a:pt x="2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  <p:sp>
            <p:nvSpPr>
              <p:cNvPr id="30" name="Freeform 25">
                <a:extLst>
                  <a:ext uri="{FF2B5EF4-FFF2-40B4-BE49-F238E27FC236}">
                    <a16:creationId xmlns:a16="http://schemas.microsoft.com/office/drawing/2014/main" id="{564C069D-285D-0667-6947-8DAD597A7B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4938" y="5843588"/>
                <a:ext cx="38100" cy="38100"/>
              </a:xfrm>
              <a:custGeom>
                <a:avLst/>
                <a:gdLst>
                  <a:gd name="T0" fmla="*/ 1 w 14"/>
                  <a:gd name="T1" fmla="*/ 2 h 14"/>
                  <a:gd name="T2" fmla="*/ 1 w 14"/>
                  <a:gd name="T3" fmla="*/ 6 h 14"/>
                  <a:gd name="T4" fmla="*/ 9 w 14"/>
                  <a:gd name="T5" fmla="*/ 13 h 14"/>
                  <a:gd name="T6" fmla="*/ 12 w 14"/>
                  <a:gd name="T7" fmla="*/ 13 h 14"/>
                  <a:gd name="T8" fmla="*/ 14 w 14"/>
                  <a:gd name="T9" fmla="*/ 11 h 14"/>
                  <a:gd name="T10" fmla="*/ 3 w 14"/>
                  <a:gd name="T11" fmla="*/ 0 h 14"/>
                  <a:gd name="T12" fmla="*/ 1 w 1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1" y="2"/>
                    </a:moveTo>
                    <a:cubicBezTo>
                      <a:pt x="0" y="3"/>
                      <a:pt x="0" y="4"/>
                      <a:pt x="1" y="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4"/>
                      <a:pt x="11" y="14"/>
                      <a:pt x="12" y="13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  <p:sp>
            <p:nvSpPr>
              <p:cNvPr id="31" name="Freeform 26">
                <a:extLst>
                  <a:ext uri="{FF2B5EF4-FFF2-40B4-BE49-F238E27FC236}">
                    <a16:creationId xmlns:a16="http://schemas.microsoft.com/office/drawing/2014/main" id="{CB7548FF-3399-F50D-D17A-E289F657A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0963" y="5865813"/>
                <a:ext cx="76200" cy="74612"/>
              </a:xfrm>
              <a:custGeom>
                <a:avLst/>
                <a:gdLst>
                  <a:gd name="T0" fmla="*/ 0 w 28"/>
                  <a:gd name="T1" fmla="*/ 28 h 28"/>
                  <a:gd name="T2" fmla="*/ 22 w 28"/>
                  <a:gd name="T3" fmla="*/ 6 h 28"/>
                  <a:gd name="T4" fmla="*/ 0 w 28"/>
                  <a:gd name="T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8">
                    <a:moveTo>
                      <a:pt x="0" y="28"/>
                    </a:moveTo>
                    <a:cubicBezTo>
                      <a:pt x="11" y="22"/>
                      <a:pt x="28" y="11"/>
                      <a:pt x="22" y="6"/>
                    </a:cubicBezTo>
                    <a:cubicBezTo>
                      <a:pt x="17" y="0"/>
                      <a:pt x="6" y="17"/>
                      <a:pt x="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D0B9F6E-F4B7-E932-841C-55591C63F1B9}"/>
              </a:ext>
            </a:extLst>
          </p:cNvPr>
          <p:cNvGrpSpPr/>
          <p:nvPr/>
        </p:nvGrpSpPr>
        <p:grpSpPr>
          <a:xfrm>
            <a:off x="995904" y="2275766"/>
            <a:ext cx="871539" cy="1031875"/>
            <a:chOff x="995904" y="2275766"/>
            <a:chExt cx="871539" cy="1031875"/>
          </a:xfrm>
        </p:grpSpPr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217F1904-C003-E6E0-88C0-12D3D815E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2630" y="2275766"/>
              <a:ext cx="280987" cy="279400"/>
            </a:xfrm>
            <a:custGeom>
              <a:avLst/>
              <a:gdLst>
                <a:gd name="T0" fmla="*/ 99 w 104"/>
                <a:gd name="T1" fmla="*/ 44 h 104"/>
                <a:gd name="T2" fmla="*/ 60 w 104"/>
                <a:gd name="T3" fmla="*/ 100 h 104"/>
                <a:gd name="T4" fmla="*/ 4 w 104"/>
                <a:gd name="T5" fmla="*/ 60 h 104"/>
                <a:gd name="T6" fmla="*/ 44 w 104"/>
                <a:gd name="T7" fmla="*/ 4 h 104"/>
                <a:gd name="T8" fmla="*/ 99 w 104"/>
                <a:gd name="T9" fmla="*/ 4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9" y="44"/>
                  </a:moveTo>
                  <a:cubicBezTo>
                    <a:pt x="104" y="70"/>
                    <a:pt x="86" y="95"/>
                    <a:pt x="60" y="100"/>
                  </a:cubicBezTo>
                  <a:cubicBezTo>
                    <a:pt x="34" y="104"/>
                    <a:pt x="9" y="87"/>
                    <a:pt x="4" y="60"/>
                  </a:cubicBezTo>
                  <a:cubicBezTo>
                    <a:pt x="0" y="34"/>
                    <a:pt x="17" y="9"/>
                    <a:pt x="44" y="4"/>
                  </a:cubicBezTo>
                  <a:cubicBezTo>
                    <a:pt x="70" y="0"/>
                    <a:pt x="95" y="17"/>
                    <a:pt x="99" y="44"/>
                  </a:cubicBezTo>
                  <a:close/>
                </a:path>
              </a:pathLst>
            </a:custGeom>
            <a:solidFill>
              <a:srgbClr val="DB102D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cs typeface="+mn-ea"/>
                <a:sym typeface="+mn-lt"/>
              </a:endParaRPr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27A63C22-280C-42CE-5306-C06BCAE81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4068" y="2607553"/>
              <a:ext cx="333375" cy="231775"/>
            </a:xfrm>
            <a:custGeom>
              <a:avLst/>
              <a:gdLst>
                <a:gd name="T0" fmla="*/ 97 w 124"/>
                <a:gd name="T1" fmla="*/ 28 h 86"/>
                <a:gd name="T2" fmla="*/ 35 w 124"/>
                <a:gd name="T3" fmla="*/ 38 h 86"/>
                <a:gd name="T4" fmla="*/ 14 w 124"/>
                <a:gd name="T5" fmla="*/ 0 h 86"/>
                <a:gd name="T6" fmla="*/ 12 w 124"/>
                <a:gd name="T7" fmla="*/ 44 h 86"/>
                <a:gd name="T8" fmla="*/ 0 w 124"/>
                <a:gd name="T9" fmla="*/ 67 h 86"/>
                <a:gd name="T10" fmla="*/ 4 w 124"/>
                <a:gd name="T11" fmla="*/ 74 h 86"/>
                <a:gd name="T12" fmla="*/ 28 w 124"/>
                <a:gd name="T13" fmla="*/ 85 h 86"/>
                <a:gd name="T14" fmla="*/ 104 w 124"/>
                <a:gd name="T15" fmla="*/ 71 h 86"/>
                <a:gd name="T16" fmla="*/ 122 w 124"/>
                <a:gd name="T17" fmla="*/ 46 h 86"/>
                <a:gd name="T18" fmla="*/ 97 w 124"/>
                <a:gd name="T19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86">
                  <a:moveTo>
                    <a:pt x="97" y="28"/>
                  </a:moveTo>
                  <a:cubicBezTo>
                    <a:pt x="35" y="38"/>
                    <a:pt x="35" y="38"/>
                    <a:pt x="35" y="3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14"/>
                    <a:pt x="20" y="30"/>
                    <a:pt x="12" y="4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9" y="82"/>
                    <a:pt x="18" y="86"/>
                    <a:pt x="28" y="85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16" y="69"/>
                    <a:pt x="124" y="58"/>
                    <a:pt x="122" y="46"/>
                  </a:cubicBezTo>
                  <a:cubicBezTo>
                    <a:pt x="120" y="34"/>
                    <a:pt x="109" y="26"/>
                    <a:pt x="97" y="28"/>
                  </a:cubicBezTo>
                  <a:close/>
                </a:path>
              </a:pathLst>
            </a:custGeom>
            <a:solidFill>
              <a:srgbClr val="DB102D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cs typeface="+mn-ea"/>
                <a:sym typeface="+mn-lt"/>
              </a:endParaRPr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id="{58B96796-70C2-156B-896F-94A74AE8894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904" y="2477378"/>
              <a:ext cx="592138" cy="736601"/>
            </a:xfrm>
            <a:custGeom>
              <a:avLst/>
              <a:gdLst>
                <a:gd name="T0" fmla="*/ 203 w 219"/>
                <a:gd name="T1" fmla="*/ 169 h 273"/>
                <a:gd name="T2" fmla="*/ 176 w 219"/>
                <a:gd name="T3" fmla="*/ 159 h 273"/>
                <a:gd name="T4" fmla="*/ 165 w 219"/>
                <a:gd name="T5" fmla="*/ 155 h 273"/>
                <a:gd name="T6" fmla="*/ 203 w 219"/>
                <a:gd name="T7" fmla="*/ 81 h 273"/>
                <a:gd name="T8" fmla="*/ 187 w 219"/>
                <a:gd name="T9" fmla="*/ 28 h 273"/>
                <a:gd name="T10" fmla="*/ 182 w 219"/>
                <a:gd name="T11" fmla="*/ 26 h 273"/>
                <a:gd name="T12" fmla="*/ 177 w 219"/>
                <a:gd name="T13" fmla="*/ 24 h 273"/>
                <a:gd name="T14" fmla="*/ 109 w 219"/>
                <a:gd name="T15" fmla="*/ 2 h 273"/>
                <a:gd name="T16" fmla="*/ 91 w 219"/>
                <a:gd name="T17" fmla="*/ 4 h 273"/>
                <a:gd name="T18" fmla="*/ 14 w 219"/>
                <a:gd name="T19" fmla="*/ 51 h 273"/>
                <a:gd name="T20" fmla="*/ 6 w 219"/>
                <a:gd name="T21" fmla="*/ 81 h 273"/>
                <a:gd name="T22" fmla="*/ 29 w 219"/>
                <a:gd name="T23" fmla="*/ 92 h 273"/>
                <a:gd name="T24" fmla="*/ 36 w 219"/>
                <a:gd name="T25" fmla="*/ 89 h 273"/>
                <a:gd name="T26" fmla="*/ 105 w 219"/>
                <a:gd name="T27" fmla="*/ 48 h 273"/>
                <a:gd name="T28" fmla="*/ 128 w 219"/>
                <a:gd name="T29" fmla="*/ 55 h 273"/>
                <a:gd name="T30" fmla="*/ 92 w 219"/>
                <a:gd name="T31" fmla="*/ 127 h 273"/>
                <a:gd name="T32" fmla="*/ 107 w 219"/>
                <a:gd name="T33" fmla="*/ 180 h 273"/>
                <a:gd name="T34" fmla="*/ 110 w 219"/>
                <a:gd name="T35" fmla="*/ 181 h 273"/>
                <a:gd name="T36" fmla="*/ 109 w 219"/>
                <a:gd name="T37" fmla="*/ 181 h 273"/>
                <a:gd name="T38" fmla="*/ 141 w 219"/>
                <a:gd name="T39" fmla="*/ 194 h 273"/>
                <a:gd name="T40" fmla="*/ 154 w 219"/>
                <a:gd name="T41" fmla="*/ 198 h 273"/>
                <a:gd name="T42" fmla="*/ 115 w 219"/>
                <a:gd name="T43" fmla="*/ 234 h 273"/>
                <a:gd name="T44" fmla="*/ 114 w 219"/>
                <a:gd name="T45" fmla="*/ 265 h 273"/>
                <a:gd name="T46" fmla="*/ 134 w 219"/>
                <a:gd name="T47" fmla="*/ 272 h 273"/>
                <a:gd name="T48" fmla="*/ 146 w 219"/>
                <a:gd name="T49" fmla="*/ 266 h 273"/>
                <a:gd name="T50" fmla="*/ 210 w 219"/>
                <a:gd name="T51" fmla="*/ 206 h 273"/>
                <a:gd name="T52" fmla="*/ 217 w 219"/>
                <a:gd name="T53" fmla="*/ 185 h 273"/>
                <a:gd name="T54" fmla="*/ 203 w 219"/>
                <a:gd name="T55" fmla="*/ 16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9" h="273">
                  <a:moveTo>
                    <a:pt x="203" y="169"/>
                  </a:moveTo>
                  <a:cubicBezTo>
                    <a:pt x="176" y="159"/>
                    <a:pt x="176" y="159"/>
                    <a:pt x="176" y="159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203" y="81"/>
                    <a:pt x="203" y="81"/>
                    <a:pt x="203" y="81"/>
                  </a:cubicBezTo>
                  <a:cubicBezTo>
                    <a:pt x="213" y="62"/>
                    <a:pt x="206" y="38"/>
                    <a:pt x="187" y="28"/>
                  </a:cubicBezTo>
                  <a:cubicBezTo>
                    <a:pt x="185" y="27"/>
                    <a:pt x="183" y="26"/>
                    <a:pt x="182" y="26"/>
                  </a:cubicBezTo>
                  <a:cubicBezTo>
                    <a:pt x="180" y="25"/>
                    <a:pt x="179" y="24"/>
                    <a:pt x="177" y="24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3" y="0"/>
                    <a:pt x="96" y="1"/>
                    <a:pt x="91" y="4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3" y="57"/>
                    <a:pt x="0" y="71"/>
                    <a:pt x="6" y="81"/>
                  </a:cubicBezTo>
                  <a:cubicBezTo>
                    <a:pt x="11" y="89"/>
                    <a:pt x="20" y="93"/>
                    <a:pt x="29" y="92"/>
                  </a:cubicBezTo>
                  <a:cubicBezTo>
                    <a:pt x="31" y="91"/>
                    <a:pt x="34" y="90"/>
                    <a:pt x="36" y="89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81" y="146"/>
                    <a:pt x="88" y="170"/>
                    <a:pt x="107" y="180"/>
                  </a:cubicBezTo>
                  <a:cubicBezTo>
                    <a:pt x="108" y="180"/>
                    <a:pt x="109" y="181"/>
                    <a:pt x="110" y="181"/>
                  </a:cubicBezTo>
                  <a:cubicBezTo>
                    <a:pt x="110" y="181"/>
                    <a:pt x="110" y="181"/>
                    <a:pt x="109" y="181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4" y="198"/>
                    <a:pt x="154" y="198"/>
                    <a:pt x="154" y="198"/>
                  </a:cubicBezTo>
                  <a:cubicBezTo>
                    <a:pt x="115" y="234"/>
                    <a:pt x="115" y="234"/>
                    <a:pt x="115" y="234"/>
                  </a:cubicBezTo>
                  <a:cubicBezTo>
                    <a:pt x="106" y="242"/>
                    <a:pt x="106" y="256"/>
                    <a:pt x="114" y="265"/>
                  </a:cubicBezTo>
                  <a:cubicBezTo>
                    <a:pt x="120" y="271"/>
                    <a:pt x="127" y="273"/>
                    <a:pt x="134" y="272"/>
                  </a:cubicBezTo>
                  <a:cubicBezTo>
                    <a:pt x="138" y="271"/>
                    <a:pt x="142" y="269"/>
                    <a:pt x="146" y="266"/>
                  </a:cubicBezTo>
                  <a:cubicBezTo>
                    <a:pt x="210" y="206"/>
                    <a:pt x="210" y="206"/>
                    <a:pt x="210" y="206"/>
                  </a:cubicBezTo>
                  <a:cubicBezTo>
                    <a:pt x="216" y="200"/>
                    <a:pt x="219" y="193"/>
                    <a:pt x="217" y="185"/>
                  </a:cubicBezTo>
                  <a:cubicBezTo>
                    <a:pt x="215" y="177"/>
                    <a:pt x="210" y="171"/>
                    <a:pt x="203" y="169"/>
                  </a:cubicBezTo>
                  <a:close/>
                </a:path>
              </a:pathLst>
            </a:custGeom>
            <a:solidFill>
              <a:srgbClr val="DB102D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cs typeface="+mn-ea"/>
                <a:sym typeface="+mn-lt"/>
              </a:endParaRPr>
            </a:p>
          </p:txBody>
        </p:sp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id="{32216464-143F-9366-3299-291211C15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904" y="2931404"/>
              <a:ext cx="315912" cy="376237"/>
            </a:xfrm>
            <a:custGeom>
              <a:avLst/>
              <a:gdLst>
                <a:gd name="T0" fmla="*/ 82 w 117"/>
                <a:gd name="T1" fmla="*/ 0 h 140"/>
                <a:gd name="T2" fmla="*/ 7 w 117"/>
                <a:gd name="T3" fmla="*/ 105 h 140"/>
                <a:gd name="T4" fmla="*/ 12 w 117"/>
                <a:gd name="T5" fmla="*/ 135 h 140"/>
                <a:gd name="T6" fmla="*/ 29 w 117"/>
                <a:gd name="T7" fmla="*/ 139 h 140"/>
                <a:gd name="T8" fmla="*/ 43 w 117"/>
                <a:gd name="T9" fmla="*/ 130 h 140"/>
                <a:gd name="T10" fmla="*/ 117 w 117"/>
                <a:gd name="T11" fmla="*/ 26 h 140"/>
                <a:gd name="T12" fmla="*/ 102 w 117"/>
                <a:gd name="T13" fmla="*/ 21 h 140"/>
                <a:gd name="T14" fmla="*/ 82 w 117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140">
                  <a:moveTo>
                    <a:pt x="82" y="0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0" y="114"/>
                    <a:pt x="2" y="128"/>
                    <a:pt x="12" y="135"/>
                  </a:cubicBezTo>
                  <a:cubicBezTo>
                    <a:pt x="17" y="139"/>
                    <a:pt x="23" y="140"/>
                    <a:pt x="29" y="139"/>
                  </a:cubicBezTo>
                  <a:cubicBezTo>
                    <a:pt x="35" y="138"/>
                    <a:pt x="40" y="135"/>
                    <a:pt x="43" y="130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2" y="25"/>
                    <a:pt x="107" y="24"/>
                    <a:pt x="102" y="21"/>
                  </a:cubicBezTo>
                  <a:cubicBezTo>
                    <a:pt x="93" y="16"/>
                    <a:pt x="86" y="9"/>
                    <a:pt x="82" y="0"/>
                  </a:cubicBezTo>
                  <a:close/>
                </a:path>
              </a:pathLst>
            </a:custGeom>
            <a:solidFill>
              <a:srgbClr val="DB102D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cs typeface="+mn-ea"/>
                <a:sym typeface="+mn-lt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BACA88FE-C570-B348-B5FE-DBF53625E7F8}"/>
              </a:ext>
            </a:extLst>
          </p:cNvPr>
          <p:cNvSpPr txBox="1"/>
          <p:nvPr/>
        </p:nvSpPr>
        <p:spPr>
          <a:xfrm>
            <a:off x="4881749" y="1354136"/>
            <a:ext cx="400110" cy="188769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</a:rPr>
              <a:t>单击此处添加描述文本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37D27DF-5492-8D7D-1310-8289BBCBC73A}"/>
              </a:ext>
            </a:extLst>
          </p:cNvPr>
          <p:cNvSpPr txBox="1"/>
          <p:nvPr/>
        </p:nvSpPr>
        <p:spPr>
          <a:xfrm>
            <a:off x="3766183" y="1987556"/>
            <a:ext cx="400110" cy="188769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BFB6362-E8B7-669C-0764-D9D0CB0CF46D}"/>
              </a:ext>
            </a:extLst>
          </p:cNvPr>
          <p:cNvSpPr txBox="1"/>
          <p:nvPr/>
        </p:nvSpPr>
        <p:spPr>
          <a:xfrm>
            <a:off x="2650617" y="2620976"/>
            <a:ext cx="400110" cy="188769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</a:rPr>
              <a:t>单击此处添加描述文本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B5CED05-A500-0682-05E6-988FA6F04261}"/>
              </a:ext>
            </a:extLst>
          </p:cNvPr>
          <p:cNvSpPr txBox="1"/>
          <p:nvPr/>
        </p:nvSpPr>
        <p:spPr>
          <a:xfrm>
            <a:off x="1535051" y="3414640"/>
            <a:ext cx="400110" cy="188769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52" name="Oval 9">
            <a:extLst>
              <a:ext uri="{FF2B5EF4-FFF2-40B4-BE49-F238E27FC236}">
                <a16:creationId xmlns:a16="http://schemas.microsoft.com/office/drawing/2014/main" id="{625EE6CE-D34C-F55B-DA38-CF2D383AC3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8319" y="1523622"/>
            <a:ext cx="627063" cy="625475"/>
          </a:xfrm>
          <a:prstGeom prst="ellipse">
            <a:avLst/>
          </a:prstGeom>
          <a:solidFill>
            <a:srgbClr val="DB102D"/>
          </a:solidFill>
          <a:ln w="25400">
            <a:solidFill>
              <a:srgbClr val="DB102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9F3C094-26B0-B0AC-10C0-7A7C55C8B156}"/>
              </a:ext>
            </a:extLst>
          </p:cNvPr>
          <p:cNvGrpSpPr/>
          <p:nvPr/>
        </p:nvGrpSpPr>
        <p:grpSpPr>
          <a:xfrm>
            <a:off x="6246119" y="1701422"/>
            <a:ext cx="268287" cy="269875"/>
            <a:chOff x="1725613" y="5727700"/>
            <a:chExt cx="268287" cy="269875"/>
          </a:xfrm>
          <a:solidFill>
            <a:schemeClr val="bg1"/>
          </a:solidFill>
          <a:effectLst/>
        </p:grpSpPr>
        <p:sp>
          <p:nvSpPr>
            <p:cNvPr id="54" name="Freeform 10">
              <a:extLst>
                <a:ext uri="{FF2B5EF4-FFF2-40B4-BE49-F238E27FC236}">
                  <a16:creationId xmlns:a16="http://schemas.microsoft.com/office/drawing/2014/main" id="{571A2BB7-169E-121E-0712-00BE8BCB07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888" y="5757863"/>
              <a:ext cx="31750" cy="31750"/>
            </a:xfrm>
            <a:custGeom>
              <a:avLst/>
              <a:gdLst>
                <a:gd name="T0" fmla="*/ 10 w 12"/>
                <a:gd name="T1" fmla="*/ 6 h 12"/>
                <a:gd name="T2" fmla="*/ 6 w 12"/>
                <a:gd name="T3" fmla="*/ 2 h 12"/>
                <a:gd name="T4" fmla="*/ 2 w 12"/>
                <a:gd name="T5" fmla="*/ 2 h 12"/>
                <a:gd name="T6" fmla="*/ 2 w 12"/>
                <a:gd name="T7" fmla="*/ 6 h 12"/>
                <a:gd name="T8" fmla="*/ 6 w 12"/>
                <a:gd name="T9" fmla="*/ 10 h 12"/>
                <a:gd name="T10" fmla="*/ 10 w 12"/>
                <a:gd name="T11" fmla="*/ 10 h 12"/>
                <a:gd name="T12" fmla="*/ 10 w 12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0" y="6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2"/>
                    <a:pt x="9" y="12"/>
                    <a:pt x="10" y="10"/>
                  </a:cubicBezTo>
                  <a:cubicBezTo>
                    <a:pt x="12" y="9"/>
                    <a:pt x="12" y="7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cs typeface="+mn-ea"/>
                <a:sym typeface="+mn-lt"/>
              </a:endParaRPr>
            </a:p>
          </p:txBody>
        </p:sp>
        <p:sp>
          <p:nvSpPr>
            <p:cNvPr id="55" name="Freeform 11">
              <a:extLst>
                <a:ext uri="{FF2B5EF4-FFF2-40B4-BE49-F238E27FC236}">
                  <a16:creationId xmlns:a16="http://schemas.microsoft.com/office/drawing/2014/main" id="{8F2ADC96-E0C5-74C7-9C42-98CC9865F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5613" y="5846763"/>
              <a:ext cx="33337" cy="15875"/>
            </a:xfrm>
            <a:custGeom>
              <a:avLst/>
              <a:gdLst>
                <a:gd name="T0" fmla="*/ 9 w 12"/>
                <a:gd name="T1" fmla="*/ 0 h 6"/>
                <a:gd name="T2" fmla="*/ 3 w 12"/>
                <a:gd name="T3" fmla="*/ 0 h 6"/>
                <a:gd name="T4" fmla="*/ 0 w 12"/>
                <a:gd name="T5" fmla="*/ 3 h 6"/>
                <a:gd name="T6" fmla="*/ 3 w 12"/>
                <a:gd name="T7" fmla="*/ 6 h 6"/>
                <a:gd name="T8" fmla="*/ 9 w 12"/>
                <a:gd name="T9" fmla="*/ 6 h 6"/>
                <a:gd name="T10" fmla="*/ 12 w 12"/>
                <a:gd name="T11" fmla="*/ 3 h 6"/>
                <a:gd name="T12" fmla="*/ 9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6"/>
                    <a:pt x="12" y="5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cs typeface="+mn-ea"/>
                <a:sym typeface="+mn-lt"/>
              </a:endParaRPr>
            </a:p>
          </p:txBody>
        </p:sp>
        <p:sp>
          <p:nvSpPr>
            <p:cNvPr id="56" name="Freeform 12">
              <a:extLst>
                <a:ext uri="{FF2B5EF4-FFF2-40B4-BE49-F238E27FC236}">
                  <a16:creationId xmlns:a16="http://schemas.microsoft.com/office/drawing/2014/main" id="{FB97989E-7DC5-624A-BF54-B6F6047A8B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0563" y="5862638"/>
              <a:ext cx="33337" cy="15875"/>
            </a:xfrm>
            <a:custGeom>
              <a:avLst/>
              <a:gdLst>
                <a:gd name="T0" fmla="*/ 9 w 12"/>
                <a:gd name="T1" fmla="*/ 0 h 6"/>
                <a:gd name="T2" fmla="*/ 3 w 12"/>
                <a:gd name="T3" fmla="*/ 0 h 6"/>
                <a:gd name="T4" fmla="*/ 0 w 12"/>
                <a:gd name="T5" fmla="*/ 3 h 6"/>
                <a:gd name="T6" fmla="*/ 3 w 12"/>
                <a:gd name="T7" fmla="*/ 6 h 6"/>
                <a:gd name="T8" fmla="*/ 9 w 12"/>
                <a:gd name="T9" fmla="*/ 6 h 6"/>
                <a:gd name="T10" fmla="*/ 12 w 12"/>
                <a:gd name="T11" fmla="*/ 3 h 6"/>
                <a:gd name="T12" fmla="*/ 9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6"/>
                    <a:pt x="12" y="5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cs typeface="+mn-ea"/>
                <a:sym typeface="+mn-lt"/>
              </a:endParaRPr>
            </a:p>
          </p:txBody>
        </p:sp>
        <p:sp>
          <p:nvSpPr>
            <p:cNvPr id="57" name="Freeform 13">
              <a:extLst>
                <a:ext uri="{FF2B5EF4-FFF2-40B4-BE49-F238E27FC236}">
                  <a16:creationId xmlns:a16="http://schemas.microsoft.com/office/drawing/2014/main" id="{1B75CA5B-BBDE-6A7D-F33F-7D96A4484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3575" y="5770563"/>
              <a:ext cx="30162" cy="30162"/>
            </a:xfrm>
            <a:custGeom>
              <a:avLst/>
              <a:gdLst>
                <a:gd name="T0" fmla="*/ 10 w 11"/>
                <a:gd name="T1" fmla="*/ 1 h 11"/>
                <a:gd name="T2" fmla="*/ 5 w 11"/>
                <a:gd name="T3" fmla="*/ 1 h 11"/>
                <a:gd name="T4" fmla="*/ 1 w 11"/>
                <a:gd name="T5" fmla="*/ 5 h 11"/>
                <a:gd name="T6" fmla="*/ 1 w 11"/>
                <a:gd name="T7" fmla="*/ 10 h 11"/>
                <a:gd name="T8" fmla="*/ 5 w 11"/>
                <a:gd name="T9" fmla="*/ 10 h 11"/>
                <a:gd name="T10" fmla="*/ 10 w 11"/>
                <a:gd name="T11" fmla="*/ 5 h 11"/>
                <a:gd name="T12" fmla="*/ 10 w 11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0" y="1"/>
                  </a:moveTo>
                  <a:cubicBezTo>
                    <a:pt x="9" y="0"/>
                    <a:pt x="7" y="0"/>
                    <a:pt x="5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0" y="9"/>
                    <a:pt x="1" y="10"/>
                  </a:cubicBezTo>
                  <a:cubicBezTo>
                    <a:pt x="2" y="11"/>
                    <a:pt x="4" y="11"/>
                    <a:pt x="5" y="1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2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cs typeface="+mn-ea"/>
                <a:sym typeface="+mn-lt"/>
              </a:endParaRPr>
            </a:p>
          </p:txBody>
        </p:sp>
        <p:sp>
          <p:nvSpPr>
            <p:cNvPr id="58" name="Freeform 14">
              <a:extLst>
                <a:ext uri="{FF2B5EF4-FFF2-40B4-BE49-F238E27FC236}">
                  <a16:creationId xmlns:a16="http://schemas.microsoft.com/office/drawing/2014/main" id="{B1311F92-B122-AA1D-D825-7BA5B2329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550" y="5727700"/>
              <a:ext cx="17462" cy="34925"/>
            </a:xfrm>
            <a:custGeom>
              <a:avLst/>
              <a:gdLst>
                <a:gd name="T0" fmla="*/ 3 w 6"/>
                <a:gd name="T1" fmla="*/ 13 h 13"/>
                <a:gd name="T2" fmla="*/ 5 w 6"/>
                <a:gd name="T3" fmla="*/ 12 h 13"/>
                <a:gd name="T4" fmla="*/ 6 w 6"/>
                <a:gd name="T5" fmla="*/ 10 h 13"/>
                <a:gd name="T6" fmla="*/ 6 w 6"/>
                <a:gd name="T7" fmla="*/ 3 h 13"/>
                <a:gd name="T8" fmla="*/ 3 w 6"/>
                <a:gd name="T9" fmla="*/ 0 h 13"/>
                <a:gd name="T10" fmla="*/ 0 w 6"/>
                <a:gd name="T11" fmla="*/ 2 h 13"/>
                <a:gd name="T12" fmla="*/ 0 w 6"/>
                <a:gd name="T13" fmla="*/ 3 h 13"/>
                <a:gd name="T14" fmla="*/ 0 w 6"/>
                <a:gd name="T15" fmla="*/ 10 h 13"/>
                <a:gd name="T16" fmla="*/ 3 w 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3" y="13"/>
                    <a:pt x="4" y="12"/>
                    <a:pt x="5" y="12"/>
                  </a:cubicBezTo>
                  <a:cubicBezTo>
                    <a:pt x="5" y="11"/>
                    <a:pt x="6" y="11"/>
                    <a:pt x="6" y="1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3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cs typeface="+mn-ea"/>
                <a:sym typeface="+mn-lt"/>
              </a:endParaRPr>
            </a:p>
          </p:txBody>
        </p:sp>
        <p:sp>
          <p:nvSpPr>
            <p:cNvPr id="59" name="Freeform 15">
              <a:extLst>
                <a:ext uri="{FF2B5EF4-FFF2-40B4-BE49-F238E27FC236}">
                  <a16:creationId xmlns:a16="http://schemas.microsoft.com/office/drawing/2014/main" id="{40FA26DA-E395-C15C-BA80-F67913A87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3875" y="5794375"/>
              <a:ext cx="131762" cy="152400"/>
            </a:xfrm>
            <a:custGeom>
              <a:avLst/>
              <a:gdLst>
                <a:gd name="T0" fmla="*/ 25 w 49"/>
                <a:gd name="T1" fmla="*/ 0 h 56"/>
                <a:gd name="T2" fmla="*/ 0 w 49"/>
                <a:gd name="T3" fmla="*/ 25 h 56"/>
                <a:gd name="T4" fmla="*/ 12 w 49"/>
                <a:gd name="T5" fmla="*/ 46 h 56"/>
                <a:gd name="T6" fmla="*/ 12 w 49"/>
                <a:gd name="T7" fmla="*/ 56 h 56"/>
                <a:gd name="T8" fmla="*/ 37 w 49"/>
                <a:gd name="T9" fmla="*/ 56 h 56"/>
                <a:gd name="T10" fmla="*/ 37 w 49"/>
                <a:gd name="T11" fmla="*/ 46 h 56"/>
                <a:gd name="T12" fmla="*/ 49 w 49"/>
                <a:gd name="T13" fmla="*/ 25 h 56"/>
                <a:gd name="T14" fmla="*/ 25 w 49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6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4"/>
                    <a:pt x="5" y="42"/>
                    <a:pt x="12" y="4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4" y="42"/>
                    <a:pt x="49" y="34"/>
                    <a:pt x="49" y="25"/>
                  </a:cubicBezTo>
                  <a:cubicBezTo>
                    <a:pt x="49" y="11"/>
                    <a:pt x="38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cs typeface="+mn-ea"/>
                <a:sym typeface="+mn-lt"/>
              </a:endParaRPr>
            </a:p>
          </p:txBody>
        </p:sp>
        <p:sp>
          <p:nvSpPr>
            <p:cNvPr id="60" name="Freeform 16">
              <a:extLst>
                <a:ext uri="{FF2B5EF4-FFF2-40B4-BE49-F238E27FC236}">
                  <a16:creationId xmlns:a16="http://schemas.microsoft.com/office/drawing/2014/main" id="{833378C9-FDE4-A3C6-CE53-AED78FCAF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5625" y="5962650"/>
              <a:ext cx="68262" cy="34925"/>
            </a:xfrm>
            <a:custGeom>
              <a:avLst/>
              <a:gdLst>
                <a:gd name="T0" fmla="*/ 0 w 25"/>
                <a:gd name="T1" fmla="*/ 6 h 13"/>
                <a:gd name="T2" fmla="*/ 7 w 25"/>
                <a:gd name="T3" fmla="*/ 6 h 13"/>
                <a:gd name="T4" fmla="*/ 6 w 25"/>
                <a:gd name="T5" fmla="*/ 7 h 13"/>
                <a:gd name="T6" fmla="*/ 13 w 25"/>
                <a:gd name="T7" fmla="*/ 13 h 13"/>
                <a:gd name="T8" fmla="*/ 19 w 25"/>
                <a:gd name="T9" fmla="*/ 7 h 13"/>
                <a:gd name="T10" fmla="*/ 19 w 25"/>
                <a:gd name="T11" fmla="*/ 6 h 13"/>
                <a:gd name="T12" fmla="*/ 25 w 25"/>
                <a:gd name="T13" fmla="*/ 6 h 13"/>
                <a:gd name="T14" fmla="*/ 25 w 25"/>
                <a:gd name="T15" fmla="*/ 0 h 13"/>
                <a:gd name="T16" fmla="*/ 0 w 25"/>
                <a:gd name="T17" fmla="*/ 0 h 13"/>
                <a:gd name="T18" fmla="*/ 0 w 25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13">
                  <a:moveTo>
                    <a:pt x="0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10"/>
                    <a:pt x="9" y="13"/>
                    <a:pt x="13" y="13"/>
                  </a:cubicBezTo>
                  <a:cubicBezTo>
                    <a:pt x="16" y="13"/>
                    <a:pt x="19" y="10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cs typeface="+mn-ea"/>
                <a:sym typeface="+mn-lt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CC2E65BA-55CD-A55D-E987-C5353CEA377F}"/>
              </a:ext>
            </a:extLst>
          </p:cNvPr>
          <p:cNvGrpSpPr/>
          <p:nvPr/>
        </p:nvGrpSpPr>
        <p:grpSpPr>
          <a:xfrm>
            <a:off x="6067524" y="2582307"/>
            <a:ext cx="625475" cy="625475"/>
            <a:chOff x="2251619" y="5192004"/>
            <a:chExt cx="625475" cy="625475"/>
          </a:xfrm>
        </p:grpSpPr>
        <p:sp>
          <p:nvSpPr>
            <p:cNvPr id="76" name="Oval 17">
              <a:extLst>
                <a:ext uri="{FF2B5EF4-FFF2-40B4-BE49-F238E27FC236}">
                  <a16:creationId xmlns:a16="http://schemas.microsoft.com/office/drawing/2014/main" id="{89E3ADD0-FCF7-6596-D7CA-19282A53F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1619" y="5192004"/>
              <a:ext cx="625475" cy="62547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DB102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18">
              <a:extLst>
                <a:ext uri="{FF2B5EF4-FFF2-40B4-BE49-F238E27FC236}">
                  <a16:creationId xmlns:a16="http://schemas.microsoft.com/office/drawing/2014/main" id="{7A107FDB-B7B3-F272-81D4-732A3EBE14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8468" y="5412668"/>
              <a:ext cx="228600" cy="211137"/>
            </a:xfrm>
            <a:custGeom>
              <a:avLst/>
              <a:gdLst>
                <a:gd name="T0" fmla="*/ 63 w 85"/>
                <a:gd name="T1" fmla="*/ 4 h 78"/>
                <a:gd name="T2" fmla="*/ 35 w 85"/>
                <a:gd name="T3" fmla="*/ 6 h 78"/>
                <a:gd name="T4" fmla="*/ 6 w 85"/>
                <a:gd name="T5" fmla="*/ 11 h 78"/>
                <a:gd name="T6" fmla="*/ 2 w 85"/>
                <a:gd name="T7" fmla="*/ 11 h 78"/>
                <a:gd name="T8" fmla="*/ 1 w 85"/>
                <a:gd name="T9" fmla="*/ 16 h 78"/>
                <a:gd name="T10" fmla="*/ 38 w 85"/>
                <a:gd name="T11" fmla="*/ 76 h 78"/>
                <a:gd name="T12" fmla="*/ 42 w 85"/>
                <a:gd name="T13" fmla="*/ 78 h 78"/>
                <a:gd name="T14" fmla="*/ 43 w 85"/>
                <a:gd name="T15" fmla="*/ 77 h 78"/>
                <a:gd name="T16" fmla="*/ 45 w 85"/>
                <a:gd name="T17" fmla="*/ 72 h 78"/>
                <a:gd name="T18" fmla="*/ 28 w 85"/>
                <a:gd name="T19" fmla="*/ 45 h 78"/>
                <a:gd name="T20" fmla="*/ 57 w 85"/>
                <a:gd name="T21" fmla="*/ 40 h 78"/>
                <a:gd name="T22" fmla="*/ 85 w 85"/>
                <a:gd name="T23" fmla="*/ 39 h 78"/>
                <a:gd name="T24" fmla="*/ 63 w 85"/>
                <a:gd name="T2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78">
                  <a:moveTo>
                    <a:pt x="63" y="4"/>
                  </a:moveTo>
                  <a:cubicBezTo>
                    <a:pt x="63" y="4"/>
                    <a:pt x="49" y="11"/>
                    <a:pt x="35" y="6"/>
                  </a:cubicBezTo>
                  <a:cubicBezTo>
                    <a:pt x="20" y="0"/>
                    <a:pt x="13" y="3"/>
                    <a:pt x="6" y="11"/>
                  </a:cubicBezTo>
                  <a:cubicBezTo>
                    <a:pt x="5" y="10"/>
                    <a:pt x="4" y="10"/>
                    <a:pt x="2" y="11"/>
                  </a:cubicBezTo>
                  <a:cubicBezTo>
                    <a:pt x="1" y="12"/>
                    <a:pt x="0" y="14"/>
                    <a:pt x="1" y="1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9" y="77"/>
                    <a:pt x="40" y="78"/>
                    <a:pt x="42" y="78"/>
                  </a:cubicBezTo>
                  <a:cubicBezTo>
                    <a:pt x="42" y="78"/>
                    <a:pt x="43" y="77"/>
                    <a:pt x="43" y="77"/>
                  </a:cubicBezTo>
                  <a:cubicBezTo>
                    <a:pt x="45" y="76"/>
                    <a:pt x="46" y="74"/>
                    <a:pt x="45" y="72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35" y="37"/>
                    <a:pt x="41" y="35"/>
                    <a:pt x="57" y="40"/>
                  </a:cubicBezTo>
                  <a:cubicBezTo>
                    <a:pt x="71" y="45"/>
                    <a:pt x="85" y="39"/>
                    <a:pt x="85" y="39"/>
                  </a:cubicBezTo>
                  <a:lnTo>
                    <a:pt x="63" y="4"/>
                  </a:lnTo>
                  <a:close/>
                </a:path>
              </a:pathLst>
            </a:custGeom>
            <a:solidFill>
              <a:srgbClr val="DB102D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cs typeface="+mn-ea"/>
                <a:sym typeface="+mn-lt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CE0592F9-C133-4B06-7FC9-AE0664B5C5FF}"/>
              </a:ext>
            </a:extLst>
          </p:cNvPr>
          <p:cNvGrpSpPr/>
          <p:nvPr/>
        </p:nvGrpSpPr>
        <p:grpSpPr>
          <a:xfrm>
            <a:off x="6067524" y="3660397"/>
            <a:ext cx="627063" cy="625475"/>
            <a:chOff x="3386681" y="5192004"/>
            <a:chExt cx="627063" cy="625475"/>
          </a:xfrm>
        </p:grpSpPr>
        <p:sp>
          <p:nvSpPr>
            <p:cNvPr id="79" name="Oval 19">
              <a:extLst>
                <a:ext uri="{FF2B5EF4-FFF2-40B4-BE49-F238E27FC236}">
                  <a16:creationId xmlns:a16="http://schemas.microsoft.com/office/drawing/2014/main" id="{6F1A181A-FB65-0738-E6B6-4CF7E0B63D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6681" y="5192004"/>
              <a:ext cx="627063" cy="625475"/>
            </a:xfrm>
            <a:prstGeom prst="ellipse">
              <a:avLst/>
            </a:prstGeom>
            <a:solidFill>
              <a:srgbClr val="DB102D"/>
            </a:solidFill>
            <a:ln w="25400">
              <a:solidFill>
                <a:srgbClr val="DB102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20">
              <a:extLst>
                <a:ext uri="{FF2B5EF4-FFF2-40B4-BE49-F238E27FC236}">
                  <a16:creationId xmlns:a16="http://schemas.microsoft.com/office/drawing/2014/main" id="{BF199A7C-ABE0-5DFC-707B-92840CB9F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7656" y="5377742"/>
              <a:ext cx="266700" cy="242887"/>
            </a:xfrm>
            <a:custGeom>
              <a:avLst/>
              <a:gdLst>
                <a:gd name="T0" fmla="*/ 82 w 168"/>
                <a:gd name="T1" fmla="*/ 0 h 153"/>
                <a:gd name="T2" fmla="*/ 106 w 168"/>
                <a:gd name="T3" fmla="*/ 59 h 153"/>
                <a:gd name="T4" fmla="*/ 168 w 168"/>
                <a:gd name="T5" fmla="*/ 59 h 153"/>
                <a:gd name="T6" fmla="*/ 114 w 168"/>
                <a:gd name="T7" fmla="*/ 95 h 153"/>
                <a:gd name="T8" fmla="*/ 136 w 168"/>
                <a:gd name="T9" fmla="*/ 153 h 153"/>
                <a:gd name="T10" fmla="*/ 82 w 168"/>
                <a:gd name="T11" fmla="*/ 119 h 153"/>
                <a:gd name="T12" fmla="*/ 33 w 168"/>
                <a:gd name="T13" fmla="*/ 153 h 153"/>
                <a:gd name="T14" fmla="*/ 49 w 168"/>
                <a:gd name="T15" fmla="*/ 95 h 153"/>
                <a:gd name="T16" fmla="*/ 0 w 168"/>
                <a:gd name="T17" fmla="*/ 59 h 153"/>
                <a:gd name="T18" fmla="*/ 63 w 168"/>
                <a:gd name="T19" fmla="*/ 59 h 153"/>
                <a:gd name="T20" fmla="*/ 82 w 168"/>
                <a:gd name="T2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153">
                  <a:moveTo>
                    <a:pt x="82" y="0"/>
                  </a:moveTo>
                  <a:lnTo>
                    <a:pt x="106" y="59"/>
                  </a:lnTo>
                  <a:lnTo>
                    <a:pt x="168" y="59"/>
                  </a:lnTo>
                  <a:lnTo>
                    <a:pt x="114" y="95"/>
                  </a:lnTo>
                  <a:lnTo>
                    <a:pt x="136" y="153"/>
                  </a:lnTo>
                  <a:lnTo>
                    <a:pt x="82" y="119"/>
                  </a:lnTo>
                  <a:lnTo>
                    <a:pt x="33" y="153"/>
                  </a:lnTo>
                  <a:lnTo>
                    <a:pt x="49" y="95"/>
                  </a:lnTo>
                  <a:lnTo>
                    <a:pt x="0" y="59"/>
                  </a:lnTo>
                  <a:lnTo>
                    <a:pt x="63" y="59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cs typeface="+mn-ea"/>
                <a:sym typeface="+mn-lt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349E6EB6-AF5E-8CFE-B6F5-D0F62E69A341}"/>
              </a:ext>
            </a:extLst>
          </p:cNvPr>
          <p:cNvGrpSpPr/>
          <p:nvPr/>
        </p:nvGrpSpPr>
        <p:grpSpPr>
          <a:xfrm>
            <a:off x="6065935" y="4740075"/>
            <a:ext cx="625475" cy="625475"/>
            <a:chOff x="4523331" y="5192004"/>
            <a:chExt cx="625475" cy="625475"/>
          </a:xfrm>
        </p:grpSpPr>
        <p:sp>
          <p:nvSpPr>
            <p:cNvPr id="82" name="Oval 21">
              <a:extLst>
                <a:ext uri="{FF2B5EF4-FFF2-40B4-BE49-F238E27FC236}">
                  <a16:creationId xmlns:a16="http://schemas.microsoft.com/office/drawing/2014/main" id="{06528329-F1D2-962C-D0C5-F83235D4AB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3331" y="5192004"/>
              <a:ext cx="625475" cy="62547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DB102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0A8AD3BF-3F9C-D254-0118-B1648DB71F2B}"/>
                </a:ext>
              </a:extLst>
            </p:cNvPr>
            <p:cNvGrpSpPr/>
            <p:nvPr/>
          </p:nvGrpSpPr>
          <p:grpSpPr>
            <a:xfrm>
              <a:off x="4720181" y="5353929"/>
              <a:ext cx="231775" cy="231775"/>
              <a:chOff x="5153025" y="5711825"/>
              <a:chExt cx="231775" cy="231775"/>
            </a:xfrm>
            <a:solidFill>
              <a:srgbClr val="DB102D"/>
            </a:solidFill>
            <a:effectLst/>
          </p:grpSpPr>
          <p:sp>
            <p:nvSpPr>
              <p:cNvPr id="84" name="Freeform 22">
                <a:extLst>
                  <a:ext uri="{FF2B5EF4-FFF2-40B4-BE49-F238E27FC236}">
                    <a16:creationId xmlns:a16="http://schemas.microsoft.com/office/drawing/2014/main" id="{BE59332A-9664-DD24-D954-F0F8720100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14938" y="5711825"/>
                <a:ext cx="169862" cy="169862"/>
              </a:xfrm>
              <a:custGeom>
                <a:avLst/>
                <a:gdLst>
                  <a:gd name="T0" fmla="*/ 44 w 63"/>
                  <a:gd name="T1" fmla="*/ 7 h 63"/>
                  <a:gd name="T2" fmla="*/ 26 w 63"/>
                  <a:gd name="T3" fmla="*/ 18 h 63"/>
                  <a:gd name="T4" fmla="*/ 2 w 63"/>
                  <a:gd name="T5" fmla="*/ 41 h 63"/>
                  <a:gd name="T6" fmla="*/ 2 w 63"/>
                  <a:gd name="T7" fmla="*/ 49 h 63"/>
                  <a:gd name="T8" fmla="*/ 14 w 63"/>
                  <a:gd name="T9" fmla="*/ 61 h 63"/>
                  <a:gd name="T10" fmla="*/ 22 w 63"/>
                  <a:gd name="T11" fmla="*/ 61 h 63"/>
                  <a:gd name="T12" fmla="*/ 45 w 63"/>
                  <a:gd name="T13" fmla="*/ 37 h 63"/>
                  <a:gd name="T14" fmla="*/ 56 w 63"/>
                  <a:gd name="T15" fmla="*/ 19 h 63"/>
                  <a:gd name="T16" fmla="*/ 63 w 63"/>
                  <a:gd name="T17" fmla="*/ 0 h 63"/>
                  <a:gd name="T18" fmla="*/ 44 w 63"/>
                  <a:gd name="T19" fmla="*/ 7 h 63"/>
                  <a:gd name="T20" fmla="*/ 43 w 63"/>
                  <a:gd name="T21" fmla="*/ 31 h 63"/>
                  <a:gd name="T22" fmla="*/ 32 w 63"/>
                  <a:gd name="T23" fmla="*/ 31 h 63"/>
                  <a:gd name="T24" fmla="*/ 32 w 63"/>
                  <a:gd name="T25" fmla="*/ 20 h 63"/>
                  <a:gd name="T26" fmla="*/ 43 w 63"/>
                  <a:gd name="T27" fmla="*/ 20 h 63"/>
                  <a:gd name="T28" fmla="*/ 43 w 63"/>
                  <a:gd name="T29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63">
                    <a:moveTo>
                      <a:pt x="44" y="7"/>
                    </a:moveTo>
                    <a:cubicBezTo>
                      <a:pt x="38" y="9"/>
                      <a:pt x="30" y="14"/>
                      <a:pt x="26" y="18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0" y="43"/>
                      <a:pt x="0" y="47"/>
                      <a:pt x="2" y="49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6" y="63"/>
                      <a:pt x="20" y="63"/>
                      <a:pt x="22" y="61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9" y="33"/>
                      <a:pt x="55" y="25"/>
                      <a:pt x="56" y="19"/>
                    </a:cubicBezTo>
                    <a:cubicBezTo>
                      <a:pt x="63" y="0"/>
                      <a:pt x="63" y="0"/>
                      <a:pt x="63" y="0"/>
                    </a:cubicBezTo>
                    <a:lnTo>
                      <a:pt x="44" y="7"/>
                    </a:lnTo>
                    <a:close/>
                    <a:moveTo>
                      <a:pt x="43" y="31"/>
                    </a:moveTo>
                    <a:cubicBezTo>
                      <a:pt x="40" y="35"/>
                      <a:pt x="35" y="35"/>
                      <a:pt x="32" y="31"/>
                    </a:cubicBezTo>
                    <a:cubicBezTo>
                      <a:pt x="28" y="28"/>
                      <a:pt x="28" y="23"/>
                      <a:pt x="32" y="20"/>
                    </a:cubicBezTo>
                    <a:cubicBezTo>
                      <a:pt x="35" y="17"/>
                      <a:pt x="40" y="17"/>
                      <a:pt x="43" y="20"/>
                    </a:cubicBezTo>
                    <a:cubicBezTo>
                      <a:pt x="47" y="23"/>
                      <a:pt x="47" y="28"/>
                      <a:pt x="4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  <p:sp>
            <p:nvSpPr>
              <p:cNvPr id="85" name="Freeform 23">
                <a:extLst>
                  <a:ext uri="{FF2B5EF4-FFF2-40B4-BE49-F238E27FC236}">
                    <a16:creationId xmlns:a16="http://schemas.microsoft.com/office/drawing/2014/main" id="{886B4A10-48FF-F9FE-D375-DB80365F31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3025" y="5778500"/>
                <a:ext cx="77787" cy="69850"/>
              </a:xfrm>
              <a:custGeom>
                <a:avLst/>
                <a:gdLst>
                  <a:gd name="T0" fmla="*/ 10 w 29"/>
                  <a:gd name="T1" fmla="*/ 24 h 26"/>
                  <a:gd name="T2" fmla="*/ 29 w 29"/>
                  <a:gd name="T3" fmla="*/ 5 h 26"/>
                  <a:gd name="T4" fmla="*/ 14 w 29"/>
                  <a:gd name="T5" fmla="*/ 5 h 26"/>
                  <a:gd name="T6" fmla="*/ 2 w 29"/>
                  <a:gd name="T7" fmla="*/ 16 h 26"/>
                  <a:gd name="T8" fmla="*/ 2 w 29"/>
                  <a:gd name="T9" fmla="*/ 24 h 26"/>
                  <a:gd name="T10" fmla="*/ 10 w 29"/>
                  <a:gd name="T11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6">
                    <a:moveTo>
                      <a:pt x="10" y="24"/>
                    </a:moveTo>
                    <a:cubicBezTo>
                      <a:pt x="29" y="5"/>
                      <a:pt x="29" y="5"/>
                      <a:pt x="29" y="5"/>
                    </a:cubicBezTo>
                    <a:cubicBezTo>
                      <a:pt x="25" y="0"/>
                      <a:pt x="18" y="0"/>
                      <a:pt x="14" y="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8"/>
                      <a:pt x="0" y="22"/>
                      <a:pt x="2" y="24"/>
                    </a:cubicBezTo>
                    <a:cubicBezTo>
                      <a:pt x="4" y="26"/>
                      <a:pt x="8" y="26"/>
                      <a:pt x="1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  <p:sp>
            <p:nvSpPr>
              <p:cNvPr id="86" name="Freeform 24">
                <a:extLst>
                  <a:ext uri="{FF2B5EF4-FFF2-40B4-BE49-F238E27FC236}">
                    <a16:creationId xmlns:a16="http://schemas.microsoft.com/office/drawing/2014/main" id="{F1DD6A41-2AAB-5371-7926-CB161DF0D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6688" y="5865813"/>
                <a:ext cx="71437" cy="77787"/>
              </a:xfrm>
              <a:custGeom>
                <a:avLst/>
                <a:gdLst>
                  <a:gd name="T0" fmla="*/ 2 w 26"/>
                  <a:gd name="T1" fmla="*/ 19 h 29"/>
                  <a:gd name="T2" fmla="*/ 2 w 26"/>
                  <a:gd name="T3" fmla="*/ 27 h 29"/>
                  <a:gd name="T4" fmla="*/ 10 w 26"/>
                  <a:gd name="T5" fmla="*/ 27 h 29"/>
                  <a:gd name="T6" fmla="*/ 22 w 26"/>
                  <a:gd name="T7" fmla="*/ 15 h 29"/>
                  <a:gd name="T8" fmla="*/ 22 w 26"/>
                  <a:gd name="T9" fmla="*/ 0 h 29"/>
                  <a:gd name="T10" fmla="*/ 2 w 26"/>
                  <a:gd name="T11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9">
                    <a:moveTo>
                      <a:pt x="2" y="19"/>
                    </a:moveTo>
                    <a:cubicBezTo>
                      <a:pt x="0" y="21"/>
                      <a:pt x="0" y="25"/>
                      <a:pt x="2" y="27"/>
                    </a:cubicBezTo>
                    <a:cubicBezTo>
                      <a:pt x="4" y="29"/>
                      <a:pt x="8" y="29"/>
                      <a:pt x="10" y="27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6" y="11"/>
                      <a:pt x="26" y="4"/>
                      <a:pt x="22" y="0"/>
                    </a:cubicBezTo>
                    <a:lnTo>
                      <a:pt x="2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  <p:sp>
            <p:nvSpPr>
              <p:cNvPr id="87" name="Freeform 25">
                <a:extLst>
                  <a:ext uri="{FF2B5EF4-FFF2-40B4-BE49-F238E27FC236}">
                    <a16:creationId xmlns:a16="http://schemas.microsoft.com/office/drawing/2014/main" id="{B2ACE669-1EE0-6CA5-A010-1DA494FF95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4938" y="5843588"/>
                <a:ext cx="38100" cy="38100"/>
              </a:xfrm>
              <a:custGeom>
                <a:avLst/>
                <a:gdLst>
                  <a:gd name="T0" fmla="*/ 1 w 14"/>
                  <a:gd name="T1" fmla="*/ 2 h 14"/>
                  <a:gd name="T2" fmla="*/ 1 w 14"/>
                  <a:gd name="T3" fmla="*/ 6 h 14"/>
                  <a:gd name="T4" fmla="*/ 9 w 14"/>
                  <a:gd name="T5" fmla="*/ 13 h 14"/>
                  <a:gd name="T6" fmla="*/ 12 w 14"/>
                  <a:gd name="T7" fmla="*/ 13 h 14"/>
                  <a:gd name="T8" fmla="*/ 14 w 14"/>
                  <a:gd name="T9" fmla="*/ 11 h 14"/>
                  <a:gd name="T10" fmla="*/ 3 w 14"/>
                  <a:gd name="T11" fmla="*/ 0 h 14"/>
                  <a:gd name="T12" fmla="*/ 1 w 1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1" y="2"/>
                    </a:moveTo>
                    <a:cubicBezTo>
                      <a:pt x="0" y="3"/>
                      <a:pt x="0" y="4"/>
                      <a:pt x="1" y="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4"/>
                      <a:pt x="11" y="14"/>
                      <a:pt x="12" y="13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  <p:sp>
            <p:nvSpPr>
              <p:cNvPr id="88" name="Freeform 26">
                <a:extLst>
                  <a:ext uri="{FF2B5EF4-FFF2-40B4-BE49-F238E27FC236}">
                    <a16:creationId xmlns:a16="http://schemas.microsoft.com/office/drawing/2014/main" id="{2001BFE3-2CEC-7346-4948-9CC6D67F7B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0963" y="5865813"/>
                <a:ext cx="76200" cy="74612"/>
              </a:xfrm>
              <a:custGeom>
                <a:avLst/>
                <a:gdLst>
                  <a:gd name="T0" fmla="*/ 0 w 28"/>
                  <a:gd name="T1" fmla="*/ 28 h 28"/>
                  <a:gd name="T2" fmla="*/ 22 w 28"/>
                  <a:gd name="T3" fmla="*/ 6 h 28"/>
                  <a:gd name="T4" fmla="*/ 0 w 28"/>
                  <a:gd name="T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8">
                    <a:moveTo>
                      <a:pt x="0" y="28"/>
                    </a:moveTo>
                    <a:cubicBezTo>
                      <a:pt x="11" y="22"/>
                      <a:pt x="28" y="11"/>
                      <a:pt x="22" y="6"/>
                    </a:cubicBezTo>
                    <a:cubicBezTo>
                      <a:pt x="17" y="0"/>
                      <a:pt x="6" y="17"/>
                      <a:pt x="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D5B1FA0C-3EE0-E50E-5F45-7A6FE641FA33}"/>
              </a:ext>
            </a:extLst>
          </p:cNvPr>
          <p:cNvGrpSpPr/>
          <p:nvPr/>
        </p:nvGrpSpPr>
        <p:grpSpPr>
          <a:xfrm>
            <a:off x="6893970" y="1479276"/>
            <a:ext cx="4457602" cy="844172"/>
            <a:chOff x="558800" y="4453778"/>
            <a:chExt cx="4457602" cy="844172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6A4E7AC3-0C57-CB02-3C01-331DADA06AA9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5BD32C4E-3312-4C12-FDEB-3A3F91DA19C7}"/>
                </a:ext>
              </a:extLst>
            </p:cNvPr>
            <p:cNvSpPr txBox="1"/>
            <p:nvPr/>
          </p:nvSpPr>
          <p:spPr>
            <a:xfrm>
              <a:off x="558800" y="4721510"/>
              <a:ext cx="4457602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FF8C1464-6ADB-3FDA-6E3C-3533E047A5B2}"/>
              </a:ext>
            </a:extLst>
          </p:cNvPr>
          <p:cNvGrpSpPr/>
          <p:nvPr/>
        </p:nvGrpSpPr>
        <p:grpSpPr>
          <a:xfrm>
            <a:off x="6893970" y="2525713"/>
            <a:ext cx="4457602" cy="844172"/>
            <a:chOff x="558800" y="4453778"/>
            <a:chExt cx="4457602" cy="844172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E78015CB-FC32-47FC-F91F-B29C87E0B6FF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6100860A-8D5F-EF55-652F-0158654E00FB}"/>
                </a:ext>
              </a:extLst>
            </p:cNvPr>
            <p:cNvSpPr txBox="1"/>
            <p:nvPr/>
          </p:nvSpPr>
          <p:spPr>
            <a:xfrm>
              <a:off x="558800" y="4721510"/>
              <a:ext cx="4457602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C3D1FE1A-1C1B-62B2-9491-2B5A44F38477}"/>
              </a:ext>
            </a:extLst>
          </p:cNvPr>
          <p:cNvGrpSpPr/>
          <p:nvPr/>
        </p:nvGrpSpPr>
        <p:grpSpPr>
          <a:xfrm>
            <a:off x="6893970" y="3572150"/>
            <a:ext cx="4457602" cy="844172"/>
            <a:chOff x="558800" y="4453778"/>
            <a:chExt cx="4457602" cy="844172"/>
          </a:xfrm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BC4061E9-A7A6-976A-C962-FD25ACF10C15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97C183E8-C1F2-4461-508E-9EAF2827E8D6}"/>
                </a:ext>
              </a:extLst>
            </p:cNvPr>
            <p:cNvSpPr txBox="1"/>
            <p:nvPr/>
          </p:nvSpPr>
          <p:spPr>
            <a:xfrm>
              <a:off x="558800" y="4721510"/>
              <a:ext cx="4457602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A6A7FFF6-7A63-89DC-5B9C-EFACFB0160E9}"/>
              </a:ext>
            </a:extLst>
          </p:cNvPr>
          <p:cNvGrpSpPr/>
          <p:nvPr/>
        </p:nvGrpSpPr>
        <p:grpSpPr>
          <a:xfrm>
            <a:off x="6893970" y="4618587"/>
            <a:ext cx="4457602" cy="844172"/>
            <a:chOff x="558800" y="4453778"/>
            <a:chExt cx="4457602" cy="844172"/>
          </a:xfrm>
        </p:grpSpPr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B68F1753-64C0-8FCB-C8CC-18F0A79D0804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ED5BDC13-9987-FD7F-F0E7-30663981CA48}"/>
                </a:ext>
              </a:extLst>
            </p:cNvPr>
            <p:cNvSpPr txBox="1"/>
            <p:nvPr/>
          </p:nvSpPr>
          <p:spPr>
            <a:xfrm>
              <a:off x="558800" y="4721510"/>
              <a:ext cx="4457602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390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9A71344-9DD2-C7AE-6B90-F3D256DD6AE6}"/>
              </a:ext>
            </a:extLst>
          </p:cNvPr>
          <p:cNvGrpSpPr/>
          <p:nvPr/>
        </p:nvGrpSpPr>
        <p:grpSpPr>
          <a:xfrm>
            <a:off x="355898" y="50411"/>
            <a:ext cx="1055256" cy="1051628"/>
            <a:chOff x="3776096" y="2268635"/>
            <a:chExt cx="1028968" cy="102543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23C3565-7C40-08ED-2B48-B8C46B86850E}"/>
                </a:ext>
              </a:extLst>
            </p:cNvPr>
            <p:cNvGrpSpPr/>
            <p:nvPr/>
          </p:nvGrpSpPr>
          <p:grpSpPr>
            <a:xfrm>
              <a:off x="3776096" y="2268635"/>
              <a:ext cx="1028968" cy="1025430"/>
              <a:chOff x="4446104" y="2072162"/>
              <a:chExt cx="3299792" cy="3288446"/>
            </a:xfrm>
          </p:grpSpPr>
          <p:sp>
            <p:nvSpPr>
              <p:cNvPr id="5" name="iconfont-1096-617929">
                <a:extLst>
                  <a:ext uri="{FF2B5EF4-FFF2-40B4-BE49-F238E27FC236}">
                    <a16:creationId xmlns:a16="http://schemas.microsoft.com/office/drawing/2014/main" id="{10542796-B7C8-7410-37F7-EB2F521A8DAF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sp>
            <p:nvSpPr>
              <p:cNvPr id="6" name="iconfont-1096-617929">
                <a:extLst>
                  <a:ext uri="{FF2B5EF4-FFF2-40B4-BE49-F238E27FC236}">
                    <a16:creationId xmlns:a16="http://schemas.microsoft.com/office/drawing/2014/main" id="{DB970D4B-0D9D-45A7-CC10-787D7170615C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3" cy="2907447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blipFill>
                <a:blip r:embed="rId2"/>
                <a:tile tx="0" ty="0" sx="100000" sy="100000" flip="none" algn="tl"/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</p:grpSp>
        <p:sp>
          <p:nvSpPr>
            <p:cNvPr id="4" name="5">
              <a:extLst>
                <a:ext uri="{FF2B5EF4-FFF2-40B4-BE49-F238E27FC236}">
                  <a16:creationId xmlns:a16="http://schemas.microsoft.com/office/drawing/2014/main" id="{2B514F34-C4AD-A0F7-FC7E-49645AEC2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6510" y="2581485"/>
              <a:ext cx="556453" cy="48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3200" b="1" spc="300" dirty="0">
                  <a:solidFill>
                    <a:srgbClr val="FDF9F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02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ABBBB05D-B563-FDE7-46EA-6F7879F77BAB}"/>
              </a:ext>
            </a:extLst>
          </p:cNvPr>
          <p:cNvSpPr txBox="1"/>
          <p:nvPr/>
        </p:nvSpPr>
        <p:spPr>
          <a:xfrm>
            <a:off x="1350234" y="371254"/>
            <a:ext cx="423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effectLst/>
              </a:rPr>
              <a:t>单击此处添加标题文本</a:t>
            </a:r>
          </a:p>
        </p:txBody>
      </p:sp>
      <p:sp>
        <p:nvSpPr>
          <p:cNvPr id="9" name="Notched Right Arrow 32">
            <a:extLst>
              <a:ext uri="{FF2B5EF4-FFF2-40B4-BE49-F238E27FC236}">
                <a16:creationId xmlns:a16="http://schemas.microsoft.com/office/drawing/2014/main" id="{DC38F594-6A47-DECF-A6EF-642BAE3C50C3}"/>
              </a:ext>
            </a:extLst>
          </p:cNvPr>
          <p:cNvSpPr/>
          <p:nvPr/>
        </p:nvSpPr>
        <p:spPr>
          <a:xfrm>
            <a:off x="922337" y="3191665"/>
            <a:ext cx="2215796" cy="474676"/>
          </a:xfrm>
          <a:prstGeom prst="notchedRightArrow">
            <a:avLst>
              <a:gd name="adj1" fmla="val 100000"/>
              <a:gd name="adj2" fmla="val 91021"/>
            </a:avLst>
          </a:prstGeom>
          <a:solidFill>
            <a:srgbClr val="DB102D"/>
          </a:solidFill>
          <a:ln>
            <a:solidFill>
              <a:srgbClr val="DB102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Oval 34">
            <a:extLst>
              <a:ext uri="{FF2B5EF4-FFF2-40B4-BE49-F238E27FC236}">
                <a16:creationId xmlns:a16="http://schemas.microsoft.com/office/drawing/2014/main" id="{228C8318-E0F8-D402-17A6-1DAC81872EEA}"/>
              </a:ext>
            </a:extLst>
          </p:cNvPr>
          <p:cNvSpPr>
            <a:spLocks noChangeAspect="1"/>
          </p:cNvSpPr>
          <p:nvPr/>
        </p:nvSpPr>
        <p:spPr>
          <a:xfrm>
            <a:off x="1900223" y="3298990"/>
            <a:ext cx="260025" cy="260022"/>
          </a:xfrm>
          <a:prstGeom prst="ellipse">
            <a:avLst/>
          </a:prstGeom>
          <a:solidFill>
            <a:srgbClr val="FDF9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Notched Right Arrow 37">
            <a:extLst>
              <a:ext uri="{FF2B5EF4-FFF2-40B4-BE49-F238E27FC236}">
                <a16:creationId xmlns:a16="http://schemas.microsoft.com/office/drawing/2014/main" id="{800D1D7F-E0BF-E4E7-D1B3-6FE3E6D5D02D}"/>
              </a:ext>
            </a:extLst>
          </p:cNvPr>
          <p:cNvSpPr/>
          <p:nvPr/>
        </p:nvSpPr>
        <p:spPr>
          <a:xfrm>
            <a:off x="2969903" y="3191662"/>
            <a:ext cx="2215796" cy="474676"/>
          </a:xfrm>
          <a:prstGeom prst="notchedRightArrow">
            <a:avLst>
              <a:gd name="adj1" fmla="val 100000"/>
              <a:gd name="adj2" fmla="val 91021"/>
            </a:avLst>
          </a:prstGeom>
          <a:solidFill>
            <a:srgbClr val="DB102D"/>
          </a:solidFill>
          <a:ln>
            <a:solidFill>
              <a:srgbClr val="DB102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3" name="Oval 39">
            <a:extLst>
              <a:ext uri="{FF2B5EF4-FFF2-40B4-BE49-F238E27FC236}">
                <a16:creationId xmlns:a16="http://schemas.microsoft.com/office/drawing/2014/main" id="{8F1FD7E4-1BC2-FB33-8EEF-5C638F308B81}"/>
              </a:ext>
            </a:extLst>
          </p:cNvPr>
          <p:cNvSpPr>
            <a:spLocks noChangeAspect="1"/>
          </p:cNvSpPr>
          <p:nvPr/>
        </p:nvSpPr>
        <p:spPr>
          <a:xfrm>
            <a:off x="3947789" y="3298989"/>
            <a:ext cx="260025" cy="260022"/>
          </a:xfrm>
          <a:prstGeom prst="ellipse">
            <a:avLst/>
          </a:prstGeom>
          <a:solidFill>
            <a:srgbClr val="FDF9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Notched Right Arrow 41">
            <a:extLst>
              <a:ext uri="{FF2B5EF4-FFF2-40B4-BE49-F238E27FC236}">
                <a16:creationId xmlns:a16="http://schemas.microsoft.com/office/drawing/2014/main" id="{C4568158-10E1-D7B0-8467-848792B8CDE9}"/>
              </a:ext>
            </a:extLst>
          </p:cNvPr>
          <p:cNvSpPr/>
          <p:nvPr/>
        </p:nvSpPr>
        <p:spPr>
          <a:xfrm>
            <a:off x="5017469" y="3191662"/>
            <a:ext cx="2215796" cy="474676"/>
          </a:xfrm>
          <a:prstGeom prst="notchedRightArrow">
            <a:avLst>
              <a:gd name="adj1" fmla="val 100000"/>
              <a:gd name="adj2" fmla="val 91021"/>
            </a:avLst>
          </a:prstGeom>
          <a:solidFill>
            <a:srgbClr val="DB102D"/>
          </a:solidFill>
          <a:ln>
            <a:solidFill>
              <a:srgbClr val="DB102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6" name="Oval 42">
            <a:extLst>
              <a:ext uri="{FF2B5EF4-FFF2-40B4-BE49-F238E27FC236}">
                <a16:creationId xmlns:a16="http://schemas.microsoft.com/office/drawing/2014/main" id="{35ED592F-5432-ABDF-98E0-8E7AA8BBF7BC}"/>
              </a:ext>
            </a:extLst>
          </p:cNvPr>
          <p:cNvSpPr>
            <a:spLocks noChangeAspect="1"/>
          </p:cNvSpPr>
          <p:nvPr/>
        </p:nvSpPr>
        <p:spPr>
          <a:xfrm>
            <a:off x="5995355" y="3298989"/>
            <a:ext cx="260025" cy="260022"/>
          </a:xfrm>
          <a:prstGeom prst="ellipse">
            <a:avLst/>
          </a:prstGeom>
          <a:solidFill>
            <a:srgbClr val="FDF9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Notched Right Arrow 44">
            <a:extLst>
              <a:ext uri="{FF2B5EF4-FFF2-40B4-BE49-F238E27FC236}">
                <a16:creationId xmlns:a16="http://schemas.microsoft.com/office/drawing/2014/main" id="{B31DC54C-1D55-D9AE-40E4-C9A628E10021}"/>
              </a:ext>
            </a:extLst>
          </p:cNvPr>
          <p:cNvSpPr/>
          <p:nvPr/>
        </p:nvSpPr>
        <p:spPr>
          <a:xfrm>
            <a:off x="7065035" y="3191662"/>
            <a:ext cx="2215796" cy="474676"/>
          </a:xfrm>
          <a:prstGeom prst="notchedRightArrow">
            <a:avLst>
              <a:gd name="adj1" fmla="val 100000"/>
              <a:gd name="adj2" fmla="val 91021"/>
            </a:avLst>
          </a:prstGeom>
          <a:solidFill>
            <a:srgbClr val="DB102D"/>
          </a:solidFill>
          <a:ln>
            <a:solidFill>
              <a:srgbClr val="DB102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9" name="Oval 45">
            <a:extLst>
              <a:ext uri="{FF2B5EF4-FFF2-40B4-BE49-F238E27FC236}">
                <a16:creationId xmlns:a16="http://schemas.microsoft.com/office/drawing/2014/main" id="{C526A12D-6C9C-569F-7C4F-71D2735FBDBF}"/>
              </a:ext>
            </a:extLst>
          </p:cNvPr>
          <p:cNvSpPr>
            <a:spLocks noChangeAspect="1"/>
          </p:cNvSpPr>
          <p:nvPr/>
        </p:nvSpPr>
        <p:spPr>
          <a:xfrm>
            <a:off x="8042921" y="3298989"/>
            <a:ext cx="260025" cy="260022"/>
          </a:xfrm>
          <a:prstGeom prst="ellipse">
            <a:avLst/>
          </a:prstGeom>
          <a:solidFill>
            <a:srgbClr val="FDF9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Notched Right Arrow 51">
            <a:extLst>
              <a:ext uri="{FF2B5EF4-FFF2-40B4-BE49-F238E27FC236}">
                <a16:creationId xmlns:a16="http://schemas.microsoft.com/office/drawing/2014/main" id="{1BF0EA8A-6597-8079-8C53-9DB80C2D1179}"/>
              </a:ext>
            </a:extLst>
          </p:cNvPr>
          <p:cNvSpPr/>
          <p:nvPr/>
        </p:nvSpPr>
        <p:spPr>
          <a:xfrm>
            <a:off x="9112604" y="3191662"/>
            <a:ext cx="2215796" cy="474676"/>
          </a:xfrm>
          <a:prstGeom prst="notchedRightArrow">
            <a:avLst>
              <a:gd name="adj1" fmla="val 100000"/>
              <a:gd name="adj2" fmla="val 91021"/>
            </a:avLst>
          </a:prstGeom>
          <a:solidFill>
            <a:srgbClr val="DB102D"/>
          </a:solidFill>
          <a:ln>
            <a:solidFill>
              <a:srgbClr val="DB102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2" name="Oval 63">
            <a:extLst>
              <a:ext uri="{FF2B5EF4-FFF2-40B4-BE49-F238E27FC236}">
                <a16:creationId xmlns:a16="http://schemas.microsoft.com/office/drawing/2014/main" id="{68C0C38D-7E82-6D43-58A1-80C99162EE59}"/>
              </a:ext>
            </a:extLst>
          </p:cNvPr>
          <p:cNvSpPr>
            <a:spLocks noChangeAspect="1"/>
          </p:cNvSpPr>
          <p:nvPr/>
        </p:nvSpPr>
        <p:spPr>
          <a:xfrm>
            <a:off x="10090490" y="3298989"/>
            <a:ext cx="260025" cy="260022"/>
          </a:xfrm>
          <a:prstGeom prst="ellipse">
            <a:avLst/>
          </a:prstGeom>
          <a:solidFill>
            <a:srgbClr val="FDF9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66">
            <a:extLst>
              <a:ext uri="{FF2B5EF4-FFF2-40B4-BE49-F238E27FC236}">
                <a16:creationId xmlns:a16="http://schemas.microsoft.com/office/drawing/2014/main" id="{CD16D9BE-1082-4672-2603-D4A28353E046}"/>
              </a:ext>
            </a:extLst>
          </p:cNvPr>
          <p:cNvSpPr txBox="1"/>
          <p:nvPr/>
        </p:nvSpPr>
        <p:spPr>
          <a:xfrm>
            <a:off x="1649019" y="3802900"/>
            <a:ext cx="615554" cy="3077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914377">
              <a:spcBef>
                <a:spcPct val="20000"/>
              </a:spcBef>
              <a:defRPr/>
            </a:pPr>
            <a:r>
              <a:rPr lang="en-US" sz="2000" b="1" dirty="0">
                <a:solidFill>
                  <a:srgbClr val="DB102D"/>
                </a:solidFill>
                <a:cs typeface="+mn-ea"/>
                <a:sym typeface="+mn-lt"/>
              </a:rPr>
              <a:t>2019</a:t>
            </a:r>
            <a:endParaRPr lang="en-US" sz="2000" dirty="0">
              <a:solidFill>
                <a:srgbClr val="DB102D"/>
              </a:solidFill>
              <a:cs typeface="+mn-ea"/>
              <a:sym typeface="+mn-lt"/>
            </a:endParaRPr>
          </a:p>
        </p:txBody>
      </p:sp>
      <p:sp>
        <p:nvSpPr>
          <p:cNvPr id="24" name="TextBox 69">
            <a:extLst>
              <a:ext uri="{FF2B5EF4-FFF2-40B4-BE49-F238E27FC236}">
                <a16:creationId xmlns:a16="http://schemas.microsoft.com/office/drawing/2014/main" id="{E662D37D-C7DD-DC96-5DAF-945EDD940099}"/>
              </a:ext>
            </a:extLst>
          </p:cNvPr>
          <p:cNvSpPr txBox="1"/>
          <p:nvPr/>
        </p:nvSpPr>
        <p:spPr>
          <a:xfrm>
            <a:off x="3742708" y="2802657"/>
            <a:ext cx="615554" cy="3077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914377">
              <a:spcBef>
                <a:spcPct val="20000"/>
              </a:spcBef>
              <a:defRPr/>
            </a:pPr>
            <a:r>
              <a:rPr lang="en-US" sz="2000" b="1" dirty="0">
                <a:solidFill>
                  <a:srgbClr val="DB102D"/>
                </a:solidFill>
                <a:cs typeface="+mn-ea"/>
                <a:sym typeface="+mn-lt"/>
              </a:rPr>
              <a:t>2020</a:t>
            </a:r>
            <a:endParaRPr lang="en-US" sz="2000" dirty="0">
              <a:solidFill>
                <a:srgbClr val="DB102D"/>
              </a:solidFill>
              <a:cs typeface="+mn-ea"/>
              <a:sym typeface="+mn-lt"/>
            </a:endParaRPr>
          </a:p>
        </p:txBody>
      </p:sp>
      <p:sp>
        <p:nvSpPr>
          <p:cNvPr id="25" name="TextBox 70">
            <a:extLst>
              <a:ext uri="{FF2B5EF4-FFF2-40B4-BE49-F238E27FC236}">
                <a16:creationId xmlns:a16="http://schemas.microsoft.com/office/drawing/2014/main" id="{9ABF1613-A236-5D11-3351-288BB6973E10}"/>
              </a:ext>
            </a:extLst>
          </p:cNvPr>
          <p:cNvSpPr txBox="1"/>
          <p:nvPr/>
        </p:nvSpPr>
        <p:spPr>
          <a:xfrm>
            <a:off x="5815003" y="3802900"/>
            <a:ext cx="615554" cy="3077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914377">
              <a:spcBef>
                <a:spcPct val="20000"/>
              </a:spcBef>
              <a:defRPr/>
            </a:pPr>
            <a:r>
              <a:rPr lang="en-US" sz="2000" b="1" dirty="0">
                <a:solidFill>
                  <a:srgbClr val="DB102D"/>
                </a:solidFill>
                <a:cs typeface="+mn-ea"/>
                <a:sym typeface="+mn-lt"/>
              </a:rPr>
              <a:t>2021</a:t>
            </a:r>
            <a:endParaRPr lang="en-US" sz="2000" dirty="0">
              <a:solidFill>
                <a:srgbClr val="DB102D"/>
              </a:solidFill>
              <a:cs typeface="+mn-ea"/>
              <a:sym typeface="+mn-lt"/>
            </a:endParaRPr>
          </a:p>
        </p:txBody>
      </p:sp>
      <p:sp>
        <p:nvSpPr>
          <p:cNvPr id="26" name="TextBox 71">
            <a:extLst>
              <a:ext uri="{FF2B5EF4-FFF2-40B4-BE49-F238E27FC236}">
                <a16:creationId xmlns:a16="http://schemas.microsoft.com/office/drawing/2014/main" id="{4BA84483-BB81-C84D-FDC9-15CE87282523}"/>
              </a:ext>
            </a:extLst>
          </p:cNvPr>
          <p:cNvSpPr txBox="1"/>
          <p:nvPr/>
        </p:nvSpPr>
        <p:spPr>
          <a:xfrm>
            <a:off x="7851593" y="2802657"/>
            <a:ext cx="615554" cy="3077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914377">
              <a:spcBef>
                <a:spcPct val="20000"/>
              </a:spcBef>
              <a:defRPr/>
            </a:pPr>
            <a:r>
              <a:rPr lang="en-US" sz="2000" b="1" dirty="0">
                <a:solidFill>
                  <a:srgbClr val="DB102D"/>
                </a:solidFill>
                <a:cs typeface="+mn-ea"/>
                <a:sym typeface="+mn-lt"/>
              </a:rPr>
              <a:t>2022</a:t>
            </a:r>
            <a:endParaRPr lang="en-US" sz="2000" dirty="0">
              <a:solidFill>
                <a:srgbClr val="DB102D"/>
              </a:solidFill>
              <a:cs typeface="+mn-ea"/>
              <a:sym typeface="+mn-lt"/>
            </a:endParaRPr>
          </a:p>
        </p:txBody>
      </p:sp>
      <p:sp>
        <p:nvSpPr>
          <p:cNvPr id="27" name="TextBox 73">
            <a:extLst>
              <a:ext uri="{FF2B5EF4-FFF2-40B4-BE49-F238E27FC236}">
                <a16:creationId xmlns:a16="http://schemas.microsoft.com/office/drawing/2014/main" id="{88D83F28-958F-3E1D-C2E2-0BDA3B3D12E1}"/>
              </a:ext>
            </a:extLst>
          </p:cNvPr>
          <p:cNvSpPr txBox="1"/>
          <p:nvPr/>
        </p:nvSpPr>
        <p:spPr>
          <a:xfrm>
            <a:off x="9939673" y="3802900"/>
            <a:ext cx="615554" cy="3077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914377">
              <a:spcBef>
                <a:spcPct val="20000"/>
              </a:spcBef>
              <a:defRPr/>
            </a:pPr>
            <a:r>
              <a:rPr lang="en-US" sz="2000" b="1" dirty="0">
                <a:solidFill>
                  <a:srgbClr val="DB102D"/>
                </a:solidFill>
                <a:cs typeface="+mn-ea"/>
                <a:sym typeface="+mn-lt"/>
              </a:rPr>
              <a:t>2023</a:t>
            </a:r>
            <a:endParaRPr lang="en-US" sz="2000" dirty="0">
              <a:solidFill>
                <a:srgbClr val="DB102D"/>
              </a:solidFill>
              <a:cs typeface="+mn-ea"/>
              <a:sym typeface="+mn-lt"/>
            </a:endParaRPr>
          </a:p>
        </p:txBody>
      </p:sp>
      <p:cxnSp>
        <p:nvCxnSpPr>
          <p:cNvPr id="29" name="Straight Connector 74">
            <a:extLst>
              <a:ext uri="{FF2B5EF4-FFF2-40B4-BE49-F238E27FC236}">
                <a16:creationId xmlns:a16="http://schemas.microsoft.com/office/drawing/2014/main" id="{1E1CA6C2-1918-B561-7F9D-9197A3BC9662}"/>
              </a:ext>
            </a:extLst>
          </p:cNvPr>
          <p:cNvCxnSpPr>
            <a:stCxn id="31" idx="7"/>
          </p:cNvCxnSpPr>
          <p:nvPr/>
        </p:nvCxnSpPr>
        <p:spPr>
          <a:xfrm flipH="1">
            <a:off x="2027207" y="2583557"/>
            <a:ext cx="1" cy="844449"/>
          </a:xfrm>
          <a:prstGeom prst="line">
            <a:avLst/>
          </a:prstGeom>
          <a:ln w="19050">
            <a:solidFill>
              <a:srgbClr val="DB102D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ardrop 64">
            <a:extLst>
              <a:ext uri="{FF2B5EF4-FFF2-40B4-BE49-F238E27FC236}">
                <a16:creationId xmlns:a16="http://schemas.microsoft.com/office/drawing/2014/main" id="{D9E6380B-4FC2-C3B1-AEAF-639F570A68B2}"/>
              </a:ext>
            </a:extLst>
          </p:cNvPr>
          <p:cNvSpPr/>
          <p:nvPr/>
        </p:nvSpPr>
        <p:spPr>
          <a:xfrm rot="8100000">
            <a:off x="1643428" y="1657033"/>
            <a:ext cx="767560" cy="767560"/>
          </a:xfrm>
          <a:prstGeom prst="teardrop">
            <a:avLst/>
          </a:pr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2" name="Freeform 116">
            <a:extLst>
              <a:ext uri="{FF2B5EF4-FFF2-40B4-BE49-F238E27FC236}">
                <a16:creationId xmlns:a16="http://schemas.microsoft.com/office/drawing/2014/main" id="{AD5D2CF0-3EBE-FE40-0788-BF5053B263A6}"/>
              </a:ext>
            </a:extLst>
          </p:cNvPr>
          <p:cNvSpPr>
            <a:spLocks noEditPoints="1"/>
          </p:cNvSpPr>
          <p:nvPr/>
        </p:nvSpPr>
        <p:spPr bwMode="auto">
          <a:xfrm>
            <a:off x="1815981" y="1865097"/>
            <a:ext cx="422021" cy="340339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cxnSp>
        <p:nvCxnSpPr>
          <p:cNvPr id="34" name="Straight Connector 85">
            <a:extLst>
              <a:ext uri="{FF2B5EF4-FFF2-40B4-BE49-F238E27FC236}">
                <a16:creationId xmlns:a16="http://schemas.microsoft.com/office/drawing/2014/main" id="{0D215076-FACA-3C6E-2027-65825758E1CE}"/>
              </a:ext>
            </a:extLst>
          </p:cNvPr>
          <p:cNvCxnSpPr>
            <a:stCxn id="36" idx="7"/>
          </p:cNvCxnSpPr>
          <p:nvPr/>
        </p:nvCxnSpPr>
        <p:spPr>
          <a:xfrm flipH="1">
            <a:off x="6126037" y="2577016"/>
            <a:ext cx="1" cy="844449"/>
          </a:xfrm>
          <a:prstGeom prst="line">
            <a:avLst/>
          </a:prstGeom>
          <a:ln w="19050">
            <a:solidFill>
              <a:srgbClr val="DB102D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ardrop 87">
            <a:extLst>
              <a:ext uri="{FF2B5EF4-FFF2-40B4-BE49-F238E27FC236}">
                <a16:creationId xmlns:a16="http://schemas.microsoft.com/office/drawing/2014/main" id="{5F378AE7-3D88-FD93-9287-E7E85279F421}"/>
              </a:ext>
            </a:extLst>
          </p:cNvPr>
          <p:cNvSpPr/>
          <p:nvPr/>
        </p:nvSpPr>
        <p:spPr>
          <a:xfrm rot="8100000">
            <a:off x="5742257" y="1650492"/>
            <a:ext cx="767560" cy="767560"/>
          </a:xfrm>
          <a:prstGeom prst="teardrop">
            <a:avLst/>
          </a:pr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7" name="Freeform 15">
            <a:extLst>
              <a:ext uri="{FF2B5EF4-FFF2-40B4-BE49-F238E27FC236}">
                <a16:creationId xmlns:a16="http://schemas.microsoft.com/office/drawing/2014/main" id="{2BCD3205-F213-3F4C-8EAE-8C38C73A6430}"/>
              </a:ext>
            </a:extLst>
          </p:cNvPr>
          <p:cNvSpPr>
            <a:spLocks noEditPoints="1"/>
          </p:cNvSpPr>
          <p:nvPr/>
        </p:nvSpPr>
        <p:spPr bwMode="auto">
          <a:xfrm>
            <a:off x="5953371" y="1896491"/>
            <a:ext cx="366263" cy="274697"/>
          </a:xfrm>
          <a:custGeom>
            <a:avLst/>
            <a:gdLst/>
            <a:ahLst/>
            <a:cxnLst>
              <a:cxn ang="0">
                <a:pos x="168" y="126"/>
              </a:cxn>
              <a:cxn ang="0">
                <a:pos x="0" y="126"/>
              </a:cxn>
              <a:cxn ang="0">
                <a:pos x="0" y="0"/>
              </a:cxn>
              <a:cxn ang="0">
                <a:pos x="10" y="0"/>
              </a:cxn>
              <a:cxn ang="0">
                <a:pos x="10" y="115"/>
              </a:cxn>
              <a:cxn ang="0">
                <a:pos x="168" y="115"/>
              </a:cxn>
              <a:cxn ang="0">
                <a:pos x="168" y="126"/>
              </a:cxn>
              <a:cxn ang="0">
                <a:pos x="54" y="104"/>
              </a:cxn>
              <a:cxn ang="0">
                <a:pos x="32" y="104"/>
              </a:cxn>
              <a:cxn ang="0">
                <a:pos x="32" y="63"/>
              </a:cxn>
              <a:cxn ang="0">
                <a:pos x="54" y="63"/>
              </a:cxn>
              <a:cxn ang="0">
                <a:pos x="54" y="104"/>
              </a:cxn>
              <a:cxn ang="0">
                <a:pos x="84" y="104"/>
              </a:cxn>
              <a:cxn ang="0">
                <a:pos x="64" y="104"/>
              </a:cxn>
              <a:cxn ang="0">
                <a:pos x="64" y="19"/>
              </a:cxn>
              <a:cxn ang="0">
                <a:pos x="84" y="19"/>
              </a:cxn>
              <a:cxn ang="0">
                <a:pos x="84" y="104"/>
              </a:cxn>
              <a:cxn ang="0">
                <a:pos x="116" y="104"/>
              </a:cxn>
              <a:cxn ang="0">
                <a:pos x="95" y="104"/>
              </a:cxn>
              <a:cxn ang="0">
                <a:pos x="95" y="41"/>
              </a:cxn>
              <a:cxn ang="0">
                <a:pos x="116" y="41"/>
              </a:cxn>
              <a:cxn ang="0">
                <a:pos x="116" y="104"/>
              </a:cxn>
              <a:cxn ang="0">
                <a:pos x="147" y="104"/>
              </a:cxn>
              <a:cxn ang="0">
                <a:pos x="127" y="104"/>
              </a:cxn>
              <a:cxn ang="0">
                <a:pos x="127" y="9"/>
              </a:cxn>
              <a:cxn ang="0">
                <a:pos x="147" y="9"/>
              </a:cxn>
              <a:cxn ang="0">
                <a:pos x="147" y="104"/>
              </a:cxn>
            </a:cxnLst>
            <a:rect l="0" t="0" r="r" b="b"/>
            <a:pathLst>
              <a:path w="168" h="126">
                <a:moveTo>
                  <a:pt x="168" y="126"/>
                </a:moveTo>
                <a:lnTo>
                  <a:pt x="0" y="126"/>
                </a:lnTo>
                <a:lnTo>
                  <a:pt x="0" y="0"/>
                </a:lnTo>
                <a:lnTo>
                  <a:pt x="10" y="0"/>
                </a:lnTo>
                <a:lnTo>
                  <a:pt x="10" y="115"/>
                </a:lnTo>
                <a:lnTo>
                  <a:pt x="168" y="115"/>
                </a:lnTo>
                <a:lnTo>
                  <a:pt x="168" y="126"/>
                </a:lnTo>
                <a:close/>
                <a:moveTo>
                  <a:pt x="54" y="104"/>
                </a:moveTo>
                <a:lnTo>
                  <a:pt x="32" y="104"/>
                </a:lnTo>
                <a:lnTo>
                  <a:pt x="32" y="63"/>
                </a:lnTo>
                <a:lnTo>
                  <a:pt x="54" y="63"/>
                </a:lnTo>
                <a:lnTo>
                  <a:pt x="54" y="104"/>
                </a:lnTo>
                <a:close/>
                <a:moveTo>
                  <a:pt x="84" y="104"/>
                </a:moveTo>
                <a:lnTo>
                  <a:pt x="64" y="104"/>
                </a:lnTo>
                <a:lnTo>
                  <a:pt x="64" y="19"/>
                </a:lnTo>
                <a:lnTo>
                  <a:pt x="84" y="19"/>
                </a:lnTo>
                <a:lnTo>
                  <a:pt x="84" y="104"/>
                </a:lnTo>
                <a:close/>
                <a:moveTo>
                  <a:pt x="116" y="104"/>
                </a:moveTo>
                <a:lnTo>
                  <a:pt x="95" y="104"/>
                </a:lnTo>
                <a:lnTo>
                  <a:pt x="95" y="41"/>
                </a:lnTo>
                <a:lnTo>
                  <a:pt x="116" y="41"/>
                </a:lnTo>
                <a:lnTo>
                  <a:pt x="116" y="104"/>
                </a:lnTo>
                <a:close/>
                <a:moveTo>
                  <a:pt x="147" y="104"/>
                </a:moveTo>
                <a:lnTo>
                  <a:pt x="127" y="104"/>
                </a:lnTo>
                <a:lnTo>
                  <a:pt x="127" y="9"/>
                </a:lnTo>
                <a:lnTo>
                  <a:pt x="147" y="9"/>
                </a:lnTo>
                <a:lnTo>
                  <a:pt x="147" y="10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cxnSp>
        <p:nvCxnSpPr>
          <p:cNvPr id="39" name="Straight Connector 90">
            <a:extLst>
              <a:ext uri="{FF2B5EF4-FFF2-40B4-BE49-F238E27FC236}">
                <a16:creationId xmlns:a16="http://schemas.microsoft.com/office/drawing/2014/main" id="{23751280-EAB1-ED40-2314-B23A03532727}"/>
              </a:ext>
            </a:extLst>
          </p:cNvPr>
          <p:cNvCxnSpPr>
            <a:stCxn id="41" idx="7"/>
          </p:cNvCxnSpPr>
          <p:nvPr/>
        </p:nvCxnSpPr>
        <p:spPr>
          <a:xfrm flipH="1">
            <a:off x="10217608" y="2577016"/>
            <a:ext cx="1" cy="844449"/>
          </a:xfrm>
          <a:prstGeom prst="line">
            <a:avLst/>
          </a:prstGeom>
          <a:ln w="19050">
            <a:solidFill>
              <a:srgbClr val="DB102D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ardrop 92">
            <a:extLst>
              <a:ext uri="{FF2B5EF4-FFF2-40B4-BE49-F238E27FC236}">
                <a16:creationId xmlns:a16="http://schemas.microsoft.com/office/drawing/2014/main" id="{CFC6CCE7-17E9-9FF7-9C2D-D2A128CF0340}"/>
              </a:ext>
            </a:extLst>
          </p:cNvPr>
          <p:cNvSpPr/>
          <p:nvPr/>
        </p:nvSpPr>
        <p:spPr>
          <a:xfrm rot="8100000">
            <a:off x="9833829" y="1650492"/>
            <a:ext cx="767560" cy="767560"/>
          </a:xfrm>
          <a:prstGeom prst="teardrop">
            <a:avLst/>
          </a:pr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2" name="Freeform 152">
            <a:extLst>
              <a:ext uri="{FF2B5EF4-FFF2-40B4-BE49-F238E27FC236}">
                <a16:creationId xmlns:a16="http://schemas.microsoft.com/office/drawing/2014/main" id="{9131E738-2211-53B3-B91F-B10F472DAACF}"/>
              </a:ext>
            </a:extLst>
          </p:cNvPr>
          <p:cNvSpPr>
            <a:spLocks noEditPoints="1"/>
          </p:cNvSpPr>
          <p:nvPr/>
        </p:nvSpPr>
        <p:spPr bwMode="auto">
          <a:xfrm>
            <a:off x="10023683" y="1905211"/>
            <a:ext cx="379073" cy="350314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cxnSp>
        <p:nvCxnSpPr>
          <p:cNvPr id="44" name="Straight Connector 100">
            <a:extLst>
              <a:ext uri="{FF2B5EF4-FFF2-40B4-BE49-F238E27FC236}">
                <a16:creationId xmlns:a16="http://schemas.microsoft.com/office/drawing/2014/main" id="{D567CA69-43D4-BA61-CC5A-FA4ACD1F5AF5}"/>
              </a:ext>
            </a:extLst>
          </p:cNvPr>
          <p:cNvCxnSpPr>
            <a:stCxn id="46" idx="7"/>
          </p:cNvCxnSpPr>
          <p:nvPr/>
        </p:nvCxnSpPr>
        <p:spPr>
          <a:xfrm rot="10800000" flipH="1">
            <a:off x="8171267" y="3434544"/>
            <a:ext cx="1" cy="844449"/>
          </a:xfrm>
          <a:prstGeom prst="line">
            <a:avLst/>
          </a:prstGeom>
          <a:ln w="19050">
            <a:solidFill>
              <a:srgbClr val="DB102D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ardrop 102">
            <a:extLst>
              <a:ext uri="{FF2B5EF4-FFF2-40B4-BE49-F238E27FC236}">
                <a16:creationId xmlns:a16="http://schemas.microsoft.com/office/drawing/2014/main" id="{DBD4A0EF-5B0A-DAFE-0248-501724A37716}"/>
              </a:ext>
            </a:extLst>
          </p:cNvPr>
          <p:cNvSpPr/>
          <p:nvPr/>
        </p:nvSpPr>
        <p:spPr>
          <a:xfrm rot="18900000">
            <a:off x="7787487" y="4437961"/>
            <a:ext cx="767560" cy="767560"/>
          </a:xfrm>
          <a:prstGeom prst="teardrop">
            <a:avLst/>
          </a:pr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7" name="Freeform 57">
            <a:extLst>
              <a:ext uri="{FF2B5EF4-FFF2-40B4-BE49-F238E27FC236}">
                <a16:creationId xmlns:a16="http://schemas.microsoft.com/office/drawing/2014/main" id="{23D5EAC6-5DD1-4465-D525-774654BDA785}"/>
              </a:ext>
            </a:extLst>
          </p:cNvPr>
          <p:cNvSpPr>
            <a:spLocks noEditPoints="1"/>
          </p:cNvSpPr>
          <p:nvPr/>
        </p:nvSpPr>
        <p:spPr bwMode="auto">
          <a:xfrm>
            <a:off x="8016944" y="4652405"/>
            <a:ext cx="317363" cy="317363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cxnSp>
        <p:nvCxnSpPr>
          <p:cNvPr id="49" name="Straight Connector 95">
            <a:extLst>
              <a:ext uri="{FF2B5EF4-FFF2-40B4-BE49-F238E27FC236}">
                <a16:creationId xmlns:a16="http://schemas.microsoft.com/office/drawing/2014/main" id="{EAF09127-60A9-86D9-1B85-30074B66419C}"/>
              </a:ext>
            </a:extLst>
          </p:cNvPr>
          <p:cNvCxnSpPr>
            <a:stCxn id="51" idx="7"/>
          </p:cNvCxnSpPr>
          <p:nvPr/>
        </p:nvCxnSpPr>
        <p:spPr>
          <a:xfrm flipV="1">
            <a:off x="4075805" y="3434544"/>
            <a:ext cx="0" cy="844449"/>
          </a:xfrm>
          <a:prstGeom prst="line">
            <a:avLst/>
          </a:prstGeom>
          <a:ln w="19050">
            <a:solidFill>
              <a:srgbClr val="DB102D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72">
            <a:extLst>
              <a:ext uri="{FF2B5EF4-FFF2-40B4-BE49-F238E27FC236}">
                <a16:creationId xmlns:a16="http://schemas.microsoft.com/office/drawing/2014/main" id="{DE126105-1ED8-0608-81BE-48E8785E29BF}"/>
              </a:ext>
            </a:extLst>
          </p:cNvPr>
          <p:cNvGrpSpPr/>
          <p:nvPr/>
        </p:nvGrpSpPr>
        <p:grpSpPr>
          <a:xfrm>
            <a:off x="3692026" y="4437961"/>
            <a:ext cx="767560" cy="767560"/>
            <a:chOff x="2786729" y="3449350"/>
            <a:chExt cx="558911" cy="558911"/>
          </a:xfrm>
          <a:effectLst/>
        </p:grpSpPr>
        <p:sp>
          <p:nvSpPr>
            <p:cNvPr id="51" name="Teardrop 97">
              <a:extLst>
                <a:ext uri="{FF2B5EF4-FFF2-40B4-BE49-F238E27FC236}">
                  <a16:creationId xmlns:a16="http://schemas.microsoft.com/office/drawing/2014/main" id="{79EFCC0B-169D-7CD6-829F-F32BC30C42C3}"/>
                </a:ext>
              </a:extLst>
            </p:cNvPr>
            <p:cNvSpPr/>
            <p:nvPr/>
          </p:nvSpPr>
          <p:spPr>
            <a:xfrm rot="18900000">
              <a:off x="2786729" y="3449350"/>
              <a:ext cx="558911" cy="558911"/>
            </a:xfrm>
            <a:prstGeom prst="teardrop">
              <a:avLst/>
            </a:prstGeom>
            <a:solidFill>
              <a:srgbClr val="DB102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2" name="Freeform 105">
              <a:extLst>
                <a:ext uri="{FF2B5EF4-FFF2-40B4-BE49-F238E27FC236}">
                  <a16:creationId xmlns:a16="http://schemas.microsoft.com/office/drawing/2014/main" id="{113036DB-8D1E-6C9F-08D1-A2416F1FEF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5282" y="3615692"/>
              <a:ext cx="224150" cy="220902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CE98AB71-1E0B-52DB-100E-A2B881F364C8}"/>
              </a:ext>
            </a:extLst>
          </p:cNvPr>
          <p:cNvGrpSpPr/>
          <p:nvPr/>
        </p:nvGrpSpPr>
        <p:grpSpPr>
          <a:xfrm>
            <a:off x="1231110" y="4223942"/>
            <a:ext cx="2136677" cy="1174288"/>
            <a:chOff x="558800" y="4453778"/>
            <a:chExt cx="2136677" cy="1174288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DD3C8032-723D-C6A4-D07A-D6034C0AE55E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6EA448A8-0D12-C19E-652E-A9796B702E1C}"/>
                </a:ext>
              </a:extLst>
            </p:cNvPr>
            <p:cNvSpPr txBox="1"/>
            <p:nvPr/>
          </p:nvSpPr>
          <p:spPr>
            <a:xfrm>
              <a:off x="558800" y="4797710"/>
              <a:ext cx="2136677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274FB384-DED0-9E10-AC61-921A40BFB7C4}"/>
              </a:ext>
            </a:extLst>
          </p:cNvPr>
          <p:cNvGrpSpPr/>
          <p:nvPr/>
        </p:nvGrpSpPr>
        <p:grpSpPr>
          <a:xfrm>
            <a:off x="5382956" y="4223942"/>
            <a:ext cx="2136677" cy="1174288"/>
            <a:chOff x="558800" y="4453778"/>
            <a:chExt cx="2136677" cy="1174288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8CB35A30-EFE9-4BF3-FE1A-478A9B3D4A6B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7B80DF7F-5EC9-F277-D302-A76454D27658}"/>
                </a:ext>
              </a:extLst>
            </p:cNvPr>
            <p:cNvSpPr txBox="1"/>
            <p:nvPr/>
          </p:nvSpPr>
          <p:spPr>
            <a:xfrm>
              <a:off x="558800" y="4797710"/>
              <a:ext cx="2136677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B57C1EFE-197D-580A-F323-CBBF68F7FE03}"/>
              </a:ext>
            </a:extLst>
          </p:cNvPr>
          <p:cNvGrpSpPr/>
          <p:nvPr/>
        </p:nvGrpSpPr>
        <p:grpSpPr>
          <a:xfrm>
            <a:off x="9429801" y="4223942"/>
            <a:ext cx="2136677" cy="1174288"/>
            <a:chOff x="558800" y="4453778"/>
            <a:chExt cx="2136677" cy="1174288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D4C0288A-858E-080A-83C2-64EBFF2DD18E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14D8B9E2-F19E-D472-CB76-CA1F18089393}"/>
                </a:ext>
              </a:extLst>
            </p:cNvPr>
            <p:cNvSpPr txBox="1"/>
            <p:nvPr/>
          </p:nvSpPr>
          <p:spPr>
            <a:xfrm>
              <a:off x="558800" y="4797710"/>
              <a:ext cx="2136677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B4E44FC1-6A81-FBC3-213A-80AC8E545AC2}"/>
              </a:ext>
            </a:extLst>
          </p:cNvPr>
          <p:cNvGrpSpPr/>
          <p:nvPr/>
        </p:nvGrpSpPr>
        <p:grpSpPr>
          <a:xfrm>
            <a:off x="7205700" y="1477749"/>
            <a:ext cx="2136677" cy="1174288"/>
            <a:chOff x="558800" y="4453778"/>
            <a:chExt cx="2136677" cy="1174288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A4CF29CD-81D1-69AE-66D2-BF4664974DDE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97ADAEA5-899A-1E75-A2C9-C66E532BD892}"/>
                </a:ext>
              </a:extLst>
            </p:cNvPr>
            <p:cNvSpPr txBox="1"/>
            <p:nvPr/>
          </p:nvSpPr>
          <p:spPr>
            <a:xfrm>
              <a:off x="558800" y="4797710"/>
              <a:ext cx="2136677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97853DAC-A090-F62D-E6F4-757BBCBCE1CE}"/>
              </a:ext>
            </a:extLst>
          </p:cNvPr>
          <p:cNvGrpSpPr/>
          <p:nvPr/>
        </p:nvGrpSpPr>
        <p:grpSpPr>
          <a:xfrm>
            <a:off x="3203423" y="1477749"/>
            <a:ext cx="2136677" cy="1174288"/>
            <a:chOff x="558800" y="4453778"/>
            <a:chExt cx="2136677" cy="1174288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718B5504-0AE7-0DDB-7ADE-BF5428E7F9C2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DA7743E7-D90F-987B-7F0E-F9140778C409}"/>
                </a:ext>
              </a:extLst>
            </p:cNvPr>
            <p:cNvSpPr txBox="1"/>
            <p:nvPr/>
          </p:nvSpPr>
          <p:spPr>
            <a:xfrm>
              <a:off x="558800" y="4797710"/>
              <a:ext cx="2136677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169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>
            <a:extLst>
              <a:ext uri="{FF2B5EF4-FFF2-40B4-BE49-F238E27FC236}">
                <a16:creationId xmlns:a16="http://schemas.microsoft.com/office/drawing/2014/main" id="{67047542-ED05-A577-22E0-A3F80E7A98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4076A420-D6F9-3D6B-54C0-A38BD5A984E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931" y="4273767"/>
            <a:ext cx="12192000" cy="2584233"/>
          </a:xfrm>
          <a:prstGeom prst="rect">
            <a:avLst/>
          </a:prstGeom>
        </p:spPr>
      </p:pic>
      <p:sp>
        <p:nvSpPr>
          <p:cNvPr id="36" name="图形 4">
            <a:extLst>
              <a:ext uri="{FF2B5EF4-FFF2-40B4-BE49-F238E27FC236}">
                <a16:creationId xmlns:a16="http://schemas.microsoft.com/office/drawing/2014/main" id="{BA7575CA-7573-834E-AD9D-AB05ADF17EC5}"/>
              </a:ext>
            </a:extLst>
          </p:cNvPr>
          <p:cNvSpPr/>
          <p:nvPr/>
        </p:nvSpPr>
        <p:spPr>
          <a:xfrm>
            <a:off x="8154410" y="2899592"/>
            <a:ext cx="4037590" cy="2933621"/>
          </a:xfrm>
          <a:custGeom>
            <a:avLst/>
            <a:gdLst>
              <a:gd name="connsiteX0" fmla="*/ 337705 w 4528704"/>
              <a:gd name="connsiteY0" fmla="*/ 3203864 h 3290454"/>
              <a:gd name="connsiteX1" fmla="*/ 355023 w 4528704"/>
              <a:gd name="connsiteY1" fmla="*/ 3195205 h 3290454"/>
              <a:gd name="connsiteX2" fmla="*/ 337705 w 4528704"/>
              <a:gd name="connsiteY2" fmla="*/ 3203864 h 3290454"/>
              <a:gd name="connsiteX3" fmla="*/ 1099705 w 4528704"/>
              <a:gd name="connsiteY3" fmla="*/ 3177886 h 3290454"/>
              <a:gd name="connsiteX4" fmla="*/ 1065068 w 4528704"/>
              <a:gd name="connsiteY4" fmla="*/ 3203864 h 3290454"/>
              <a:gd name="connsiteX5" fmla="*/ 1073727 w 4528704"/>
              <a:gd name="connsiteY5" fmla="*/ 3177886 h 3290454"/>
              <a:gd name="connsiteX6" fmla="*/ 1099705 w 4528704"/>
              <a:gd name="connsiteY6" fmla="*/ 3177886 h 3290454"/>
              <a:gd name="connsiteX7" fmla="*/ 987136 w 4528704"/>
              <a:gd name="connsiteY7" fmla="*/ 3212523 h 3290454"/>
              <a:gd name="connsiteX8" fmla="*/ 1039091 w 4528704"/>
              <a:gd name="connsiteY8" fmla="*/ 3186546 h 3290454"/>
              <a:gd name="connsiteX9" fmla="*/ 987136 w 4528704"/>
              <a:gd name="connsiteY9" fmla="*/ 3212523 h 3290454"/>
              <a:gd name="connsiteX10" fmla="*/ 1177637 w 4528704"/>
              <a:gd name="connsiteY10" fmla="*/ 3099955 h 3290454"/>
              <a:gd name="connsiteX11" fmla="*/ 1117023 w 4528704"/>
              <a:gd name="connsiteY11" fmla="*/ 3125932 h 3290454"/>
              <a:gd name="connsiteX12" fmla="*/ 1151659 w 4528704"/>
              <a:gd name="connsiteY12" fmla="*/ 3099955 h 3290454"/>
              <a:gd name="connsiteX13" fmla="*/ 1177637 w 4528704"/>
              <a:gd name="connsiteY13" fmla="*/ 3099955 h 3290454"/>
              <a:gd name="connsiteX14" fmla="*/ 1212273 w 4528704"/>
              <a:gd name="connsiteY14" fmla="*/ 3108614 h 3290454"/>
              <a:gd name="connsiteX15" fmla="*/ 1229591 w 4528704"/>
              <a:gd name="connsiteY15" fmla="*/ 3091296 h 3290454"/>
              <a:gd name="connsiteX16" fmla="*/ 1212273 w 4528704"/>
              <a:gd name="connsiteY16" fmla="*/ 3108614 h 3290454"/>
              <a:gd name="connsiteX17" fmla="*/ 666750 w 4528704"/>
              <a:gd name="connsiteY17" fmla="*/ 3082636 h 3290454"/>
              <a:gd name="connsiteX18" fmla="*/ 1134341 w 4528704"/>
              <a:gd name="connsiteY18" fmla="*/ 3082636 h 3290454"/>
              <a:gd name="connsiteX19" fmla="*/ 1099705 w 4528704"/>
              <a:gd name="connsiteY19" fmla="*/ 3108614 h 3290454"/>
              <a:gd name="connsiteX20" fmla="*/ 528205 w 4528704"/>
              <a:gd name="connsiteY20" fmla="*/ 3108614 h 3290454"/>
              <a:gd name="connsiteX21" fmla="*/ 640773 w 4528704"/>
              <a:gd name="connsiteY21" fmla="*/ 3065318 h 3290454"/>
              <a:gd name="connsiteX22" fmla="*/ 666750 w 4528704"/>
              <a:gd name="connsiteY22" fmla="*/ 3082636 h 3290454"/>
              <a:gd name="connsiteX23" fmla="*/ 1246909 w 4528704"/>
              <a:gd name="connsiteY23" fmla="*/ 3048000 h 3290454"/>
              <a:gd name="connsiteX24" fmla="*/ 1290205 w 4528704"/>
              <a:gd name="connsiteY24" fmla="*/ 3022023 h 3290454"/>
              <a:gd name="connsiteX25" fmla="*/ 1246909 w 4528704"/>
              <a:gd name="connsiteY25" fmla="*/ 3048000 h 3290454"/>
              <a:gd name="connsiteX26" fmla="*/ 1333500 w 4528704"/>
              <a:gd name="connsiteY26" fmla="*/ 3030682 h 3290454"/>
              <a:gd name="connsiteX27" fmla="*/ 1350818 w 4528704"/>
              <a:gd name="connsiteY27" fmla="*/ 3022023 h 3290454"/>
              <a:gd name="connsiteX28" fmla="*/ 1333500 w 4528704"/>
              <a:gd name="connsiteY28" fmla="*/ 3030682 h 3290454"/>
              <a:gd name="connsiteX29" fmla="*/ 831273 w 4528704"/>
              <a:gd name="connsiteY29" fmla="*/ 3022023 h 3290454"/>
              <a:gd name="connsiteX30" fmla="*/ 1238250 w 4528704"/>
              <a:gd name="connsiteY30" fmla="*/ 3022023 h 3290454"/>
              <a:gd name="connsiteX31" fmla="*/ 1194955 w 4528704"/>
              <a:gd name="connsiteY31" fmla="*/ 3022023 h 3290454"/>
              <a:gd name="connsiteX32" fmla="*/ 1160318 w 4528704"/>
              <a:gd name="connsiteY32" fmla="*/ 3048000 h 3290454"/>
              <a:gd name="connsiteX33" fmla="*/ 692727 w 4528704"/>
              <a:gd name="connsiteY33" fmla="*/ 3048000 h 3290454"/>
              <a:gd name="connsiteX34" fmla="*/ 813955 w 4528704"/>
              <a:gd name="connsiteY34" fmla="*/ 3004705 h 3290454"/>
              <a:gd name="connsiteX35" fmla="*/ 831273 w 4528704"/>
              <a:gd name="connsiteY35" fmla="*/ 3022023 h 3290454"/>
              <a:gd name="connsiteX36" fmla="*/ 1359477 w 4528704"/>
              <a:gd name="connsiteY36" fmla="*/ 2970068 h 3290454"/>
              <a:gd name="connsiteX37" fmla="*/ 1402773 w 4528704"/>
              <a:gd name="connsiteY37" fmla="*/ 2944091 h 3290454"/>
              <a:gd name="connsiteX38" fmla="*/ 1359477 w 4528704"/>
              <a:gd name="connsiteY38" fmla="*/ 2970068 h 3290454"/>
              <a:gd name="connsiteX39" fmla="*/ 1281546 w 4528704"/>
              <a:gd name="connsiteY39" fmla="*/ 2952750 h 3290454"/>
              <a:gd name="connsiteX40" fmla="*/ 1255568 w 4528704"/>
              <a:gd name="connsiteY40" fmla="*/ 2987386 h 3290454"/>
              <a:gd name="connsiteX41" fmla="*/ 857250 w 4528704"/>
              <a:gd name="connsiteY41" fmla="*/ 2987386 h 3290454"/>
              <a:gd name="connsiteX42" fmla="*/ 943841 w 4528704"/>
              <a:gd name="connsiteY42" fmla="*/ 2944091 h 3290454"/>
              <a:gd name="connsiteX43" fmla="*/ 1281546 w 4528704"/>
              <a:gd name="connsiteY43" fmla="*/ 2952750 h 3290454"/>
              <a:gd name="connsiteX44" fmla="*/ 1454727 w 4528704"/>
              <a:gd name="connsiteY44" fmla="*/ 2952750 h 3290454"/>
              <a:gd name="connsiteX45" fmla="*/ 1463387 w 4528704"/>
              <a:gd name="connsiteY45" fmla="*/ 2935432 h 3290454"/>
              <a:gd name="connsiteX46" fmla="*/ 1454727 w 4528704"/>
              <a:gd name="connsiteY46" fmla="*/ 2952750 h 3290454"/>
              <a:gd name="connsiteX47" fmla="*/ 1359477 w 4528704"/>
              <a:gd name="connsiteY47" fmla="*/ 2883477 h 3290454"/>
              <a:gd name="connsiteX48" fmla="*/ 1342159 w 4528704"/>
              <a:gd name="connsiteY48" fmla="*/ 2900796 h 3290454"/>
              <a:gd name="connsiteX49" fmla="*/ 1368137 w 4528704"/>
              <a:gd name="connsiteY49" fmla="*/ 2909455 h 3290454"/>
              <a:gd name="connsiteX50" fmla="*/ 1342159 w 4528704"/>
              <a:gd name="connsiteY50" fmla="*/ 2926773 h 3290454"/>
              <a:gd name="connsiteX51" fmla="*/ 969818 w 4528704"/>
              <a:gd name="connsiteY51" fmla="*/ 2926773 h 3290454"/>
              <a:gd name="connsiteX52" fmla="*/ 1013114 w 4528704"/>
              <a:gd name="connsiteY52" fmla="*/ 2883477 h 3290454"/>
              <a:gd name="connsiteX53" fmla="*/ 1359477 w 4528704"/>
              <a:gd name="connsiteY53" fmla="*/ 2883477 h 3290454"/>
              <a:gd name="connsiteX54" fmla="*/ 1472046 w 4528704"/>
              <a:gd name="connsiteY54" fmla="*/ 2883477 h 3290454"/>
              <a:gd name="connsiteX55" fmla="*/ 1524000 w 4528704"/>
              <a:gd name="connsiteY55" fmla="*/ 2848841 h 3290454"/>
              <a:gd name="connsiteX56" fmla="*/ 1472046 w 4528704"/>
              <a:gd name="connsiteY56" fmla="*/ 2883477 h 3290454"/>
              <a:gd name="connsiteX57" fmla="*/ 1558637 w 4528704"/>
              <a:gd name="connsiteY57" fmla="*/ 2840182 h 3290454"/>
              <a:gd name="connsiteX58" fmla="*/ 1567296 w 4528704"/>
              <a:gd name="connsiteY58" fmla="*/ 2857500 h 3290454"/>
              <a:gd name="connsiteX59" fmla="*/ 1558637 w 4528704"/>
              <a:gd name="connsiteY59" fmla="*/ 2840182 h 3290454"/>
              <a:gd name="connsiteX60" fmla="*/ 1420091 w 4528704"/>
              <a:gd name="connsiteY60" fmla="*/ 2831523 h 3290454"/>
              <a:gd name="connsiteX61" fmla="*/ 1446068 w 4528704"/>
              <a:gd name="connsiteY61" fmla="*/ 2840182 h 3290454"/>
              <a:gd name="connsiteX62" fmla="*/ 1420091 w 4528704"/>
              <a:gd name="connsiteY62" fmla="*/ 2857500 h 3290454"/>
              <a:gd name="connsiteX63" fmla="*/ 1039091 w 4528704"/>
              <a:gd name="connsiteY63" fmla="*/ 2857500 h 3290454"/>
              <a:gd name="connsiteX64" fmla="*/ 1065068 w 4528704"/>
              <a:gd name="connsiteY64" fmla="*/ 2822864 h 3290454"/>
              <a:gd name="connsiteX65" fmla="*/ 1420091 w 4528704"/>
              <a:gd name="connsiteY65" fmla="*/ 2831523 h 3290454"/>
              <a:gd name="connsiteX66" fmla="*/ 1584614 w 4528704"/>
              <a:gd name="connsiteY66" fmla="*/ 2788227 h 3290454"/>
              <a:gd name="connsiteX67" fmla="*/ 1619250 w 4528704"/>
              <a:gd name="connsiteY67" fmla="*/ 2779568 h 3290454"/>
              <a:gd name="connsiteX68" fmla="*/ 1584614 w 4528704"/>
              <a:gd name="connsiteY68" fmla="*/ 2788227 h 3290454"/>
              <a:gd name="connsiteX69" fmla="*/ 1653887 w 4528704"/>
              <a:gd name="connsiteY69" fmla="*/ 2736273 h 3290454"/>
              <a:gd name="connsiteX70" fmla="*/ 1645227 w 4528704"/>
              <a:gd name="connsiteY70" fmla="*/ 2736273 h 3290454"/>
              <a:gd name="connsiteX71" fmla="*/ 1653887 w 4528704"/>
              <a:gd name="connsiteY71" fmla="*/ 2736273 h 3290454"/>
              <a:gd name="connsiteX72" fmla="*/ 1662546 w 4528704"/>
              <a:gd name="connsiteY72" fmla="*/ 2692977 h 3290454"/>
              <a:gd name="connsiteX73" fmla="*/ 1688523 w 4528704"/>
              <a:gd name="connsiteY73" fmla="*/ 2658341 h 3290454"/>
              <a:gd name="connsiteX74" fmla="*/ 1662546 w 4528704"/>
              <a:gd name="connsiteY74" fmla="*/ 2692977 h 3290454"/>
              <a:gd name="connsiteX75" fmla="*/ 1601932 w 4528704"/>
              <a:gd name="connsiteY75" fmla="*/ 2692977 h 3290454"/>
              <a:gd name="connsiteX76" fmla="*/ 1584614 w 4528704"/>
              <a:gd name="connsiteY76" fmla="*/ 2658341 h 3290454"/>
              <a:gd name="connsiteX77" fmla="*/ 1601932 w 4528704"/>
              <a:gd name="connsiteY77" fmla="*/ 2692977 h 3290454"/>
              <a:gd name="connsiteX78" fmla="*/ 692727 w 4528704"/>
              <a:gd name="connsiteY78" fmla="*/ 2658341 h 3290454"/>
              <a:gd name="connsiteX79" fmla="*/ 727364 w 4528704"/>
              <a:gd name="connsiteY79" fmla="*/ 2597727 h 3290454"/>
              <a:gd name="connsiteX80" fmla="*/ 692727 w 4528704"/>
              <a:gd name="connsiteY80" fmla="*/ 2658341 h 3290454"/>
              <a:gd name="connsiteX81" fmla="*/ 2926773 w 4528704"/>
              <a:gd name="connsiteY81" fmla="*/ 2589068 h 3290454"/>
              <a:gd name="connsiteX82" fmla="*/ 2935432 w 4528704"/>
              <a:gd name="connsiteY82" fmla="*/ 2563091 h 3290454"/>
              <a:gd name="connsiteX83" fmla="*/ 2944091 w 4528704"/>
              <a:gd name="connsiteY83" fmla="*/ 2597727 h 3290454"/>
              <a:gd name="connsiteX84" fmla="*/ 2918114 w 4528704"/>
              <a:gd name="connsiteY84" fmla="*/ 2606386 h 3290454"/>
              <a:gd name="connsiteX85" fmla="*/ 2892137 w 4528704"/>
              <a:gd name="connsiteY85" fmla="*/ 2563091 h 3290454"/>
              <a:gd name="connsiteX86" fmla="*/ 2926773 w 4528704"/>
              <a:gd name="connsiteY86" fmla="*/ 2589068 h 3290454"/>
              <a:gd name="connsiteX87" fmla="*/ 1688523 w 4528704"/>
              <a:gd name="connsiteY87" fmla="*/ 2597727 h 3290454"/>
              <a:gd name="connsiteX88" fmla="*/ 1688523 w 4528704"/>
              <a:gd name="connsiteY88" fmla="*/ 2563091 h 3290454"/>
              <a:gd name="connsiteX89" fmla="*/ 1688523 w 4528704"/>
              <a:gd name="connsiteY89" fmla="*/ 2597727 h 3290454"/>
              <a:gd name="connsiteX90" fmla="*/ 2796887 w 4528704"/>
              <a:gd name="connsiteY90" fmla="*/ 2589068 h 3290454"/>
              <a:gd name="connsiteX91" fmla="*/ 2796887 w 4528704"/>
              <a:gd name="connsiteY91" fmla="*/ 2554432 h 3290454"/>
              <a:gd name="connsiteX92" fmla="*/ 2796887 w 4528704"/>
              <a:gd name="connsiteY92" fmla="*/ 2589068 h 3290454"/>
              <a:gd name="connsiteX93" fmla="*/ 2892137 w 4528704"/>
              <a:gd name="connsiteY93" fmla="*/ 2537114 h 3290454"/>
              <a:gd name="connsiteX94" fmla="*/ 2866159 w 4528704"/>
              <a:gd name="connsiteY94" fmla="*/ 2554432 h 3290454"/>
              <a:gd name="connsiteX95" fmla="*/ 2883478 w 4528704"/>
              <a:gd name="connsiteY95" fmla="*/ 2571750 h 3290454"/>
              <a:gd name="connsiteX96" fmla="*/ 2857500 w 4528704"/>
              <a:gd name="connsiteY96" fmla="*/ 2563091 h 3290454"/>
              <a:gd name="connsiteX97" fmla="*/ 2866159 w 4528704"/>
              <a:gd name="connsiteY97" fmla="*/ 2537114 h 3290454"/>
              <a:gd name="connsiteX98" fmla="*/ 2892137 w 4528704"/>
              <a:gd name="connsiteY98" fmla="*/ 2537114 h 3290454"/>
              <a:gd name="connsiteX99" fmla="*/ 1420091 w 4528704"/>
              <a:gd name="connsiteY99" fmla="*/ 2563091 h 3290454"/>
              <a:gd name="connsiteX100" fmla="*/ 1342159 w 4528704"/>
              <a:gd name="connsiteY100" fmla="*/ 2537114 h 3290454"/>
              <a:gd name="connsiteX101" fmla="*/ 1420091 w 4528704"/>
              <a:gd name="connsiteY101" fmla="*/ 2563091 h 3290454"/>
              <a:gd name="connsiteX102" fmla="*/ 1212273 w 4528704"/>
              <a:gd name="connsiteY102" fmla="*/ 2537114 h 3290454"/>
              <a:gd name="connsiteX103" fmla="*/ 1272887 w 4528704"/>
              <a:gd name="connsiteY103" fmla="*/ 2563091 h 3290454"/>
              <a:gd name="connsiteX104" fmla="*/ 1125682 w 4528704"/>
              <a:gd name="connsiteY104" fmla="*/ 2580409 h 3290454"/>
              <a:gd name="connsiteX105" fmla="*/ 1272887 w 4528704"/>
              <a:gd name="connsiteY105" fmla="*/ 2589068 h 3290454"/>
              <a:gd name="connsiteX106" fmla="*/ 1307523 w 4528704"/>
              <a:gd name="connsiteY106" fmla="*/ 2606386 h 3290454"/>
              <a:gd name="connsiteX107" fmla="*/ 1333500 w 4528704"/>
              <a:gd name="connsiteY107" fmla="*/ 2589068 h 3290454"/>
              <a:gd name="connsiteX108" fmla="*/ 1359477 w 4528704"/>
              <a:gd name="connsiteY108" fmla="*/ 2606386 h 3290454"/>
              <a:gd name="connsiteX109" fmla="*/ 1342159 w 4528704"/>
              <a:gd name="connsiteY109" fmla="*/ 2615046 h 3290454"/>
              <a:gd name="connsiteX110" fmla="*/ 1437409 w 4528704"/>
              <a:gd name="connsiteY110" fmla="*/ 2641023 h 3290454"/>
              <a:gd name="connsiteX111" fmla="*/ 1428750 w 4528704"/>
              <a:gd name="connsiteY111" fmla="*/ 2658341 h 3290454"/>
              <a:gd name="connsiteX112" fmla="*/ 1480705 w 4528704"/>
              <a:gd name="connsiteY112" fmla="*/ 2701636 h 3290454"/>
              <a:gd name="connsiteX113" fmla="*/ 1463387 w 4528704"/>
              <a:gd name="connsiteY113" fmla="*/ 2736273 h 3290454"/>
              <a:gd name="connsiteX114" fmla="*/ 1125682 w 4528704"/>
              <a:gd name="connsiteY114" fmla="*/ 2744932 h 3290454"/>
              <a:gd name="connsiteX115" fmla="*/ 1125682 w 4528704"/>
              <a:gd name="connsiteY115" fmla="*/ 2762250 h 3290454"/>
              <a:gd name="connsiteX116" fmla="*/ 1480705 w 4528704"/>
              <a:gd name="connsiteY116" fmla="*/ 2762250 h 3290454"/>
              <a:gd name="connsiteX117" fmla="*/ 1463387 w 4528704"/>
              <a:gd name="connsiteY117" fmla="*/ 2796886 h 3290454"/>
              <a:gd name="connsiteX118" fmla="*/ 1091046 w 4528704"/>
              <a:gd name="connsiteY118" fmla="*/ 2796886 h 3290454"/>
              <a:gd name="connsiteX119" fmla="*/ 1099705 w 4528704"/>
              <a:gd name="connsiteY119" fmla="*/ 2701636 h 3290454"/>
              <a:gd name="connsiteX120" fmla="*/ 1402773 w 4528704"/>
              <a:gd name="connsiteY120" fmla="*/ 2684318 h 3290454"/>
              <a:gd name="connsiteX121" fmla="*/ 1099705 w 4528704"/>
              <a:gd name="connsiteY121" fmla="*/ 2675659 h 3290454"/>
              <a:gd name="connsiteX122" fmla="*/ 1099705 w 4528704"/>
              <a:gd name="connsiteY122" fmla="*/ 2632364 h 3290454"/>
              <a:gd name="connsiteX123" fmla="*/ 1298864 w 4528704"/>
              <a:gd name="connsiteY123" fmla="*/ 2641023 h 3290454"/>
              <a:gd name="connsiteX124" fmla="*/ 1333500 w 4528704"/>
              <a:gd name="connsiteY124" fmla="*/ 2623705 h 3290454"/>
              <a:gd name="connsiteX125" fmla="*/ 1099705 w 4528704"/>
              <a:gd name="connsiteY125" fmla="*/ 2615046 h 3290454"/>
              <a:gd name="connsiteX126" fmla="*/ 1091046 w 4528704"/>
              <a:gd name="connsiteY126" fmla="*/ 2537114 h 3290454"/>
              <a:gd name="connsiteX127" fmla="*/ 1212273 w 4528704"/>
              <a:gd name="connsiteY127" fmla="*/ 2537114 h 3290454"/>
              <a:gd name="connsiteX128" fmla="*/ 1333500 w 4528704"/>
              <a:gd name="connsiteY128" fmla="*/ 2528455 h 3290454"/>
              <a:gd name="connsiteX129" fmla="*/ 1298864 w 4528704"/>
              <a:gd name="connsiteY129" fmla="*/ 2519796 h 3290454"/>
              <a:gd name="connsiteX130" fmla="*/ 1333500 w 4528704"/>
              <a:gd name="connsiteY130" fmla="*/ 2528455 h 3290454"/>
              <a:gd name="connsiteX131" fmla="*/ 2978728 w 4528704"/>
              <a:gd name="connsiteY131" fmla="*/ 2528455 h 3290454"/>
              <a:gd name="connsiteX132" fmla="*/ 2978728 w 4528704"/>
              <a:gd name="connsiteY132" fmla="*/ 2554432 h 3290454"/>
              <a:gd name="connsiteX133" fmla="*/ 2944091 w 4528704"/>
              <a:gd name="connsiteY133" fmla="*/ 2554432 h 3290454"/>
              <a:gd name="connsiteX134" fmla="*/ 2952750 w 4528704"/>
              <a:gd name="connsiteY134" fmla="*/ 2545773 h 3290454"/>
              <a:gd name="connsiteX135" fmla="*/ 2952750 w 4528704"/>
              <a:gd name="connsiteY135" fmla="*/ 2502477 h 3290454"/>
              <a:gd name="connsiteX136" fmla="*/ 2978728 w 4528704"/>
              <a:gd name="connsiteY136" fmla="*/ 2528455 h 3290454"/>
              <a:gd name="connsiteX137" fmla="*/ 1151659 w 4528704"/>
              <a:gd name="connsiteY137" fmla="*/ 2493818 h 3290454"/>
              <a:gd name="connsiteX138" fmla="*/ 1186296 w 4528704"/>
              <a:gd name="connsiteY138" fmla="*/ 2519796 h 3290454"/>
              <a:gd name="connsiteX139" fmla="*/ 1065068 w 4528704"/>
              <a:gd name="connsiteY139" fmla="*/ 2493818 h 3290454"/>
              <a:gd name="connsiteX140" fmla="*/ 1151659 w 4528704"/>
              <a:gd name="connsiteY140" fmla="*/ 2493818 h 3290454"/>
              <a:gd name="connsiteX141" fmla="*/ 2909455 w 4528704"/>
              <a:gd name="connsiteY141" fmla="*/ 2485159 h 3290454"/>
              <a:gd name="connsiteX142" fmla="*/ 2900796 w 4528704"/>
              <a:gd name="connsiteY142" fmla="*/ 2485159 h 3290454"/>
              <a:gd name="connsiteX143" fmla="*/ 2909455 w 4528704"/>
              <a:gd name="connsiteY143" fmla="*/ 2485159 h 3290454"/>
              <a:gd name="connsiteX144" fmla="*/ 2814205 w 4528704"/>
              <a:gd name="connsiteY144" fmla="*/ 2519796 h 3290454"/>
              <a:gd name="connsiteX145" fmla="*/ 2779568 w 4528704"/>
              <a:gd name="connsiteY145" fmla="*/ 2528455 h 3290454"/>
              <a:gd name="connsiteX146" fmla="*/ 2796887 w 4528704"/>
              <a:gd name="connsiteY146" fmla="*/ 2511136 h 3290454"/>
              <a:gd name="connsiteX147" fmla="*/ 2770909 w 4528704"/>
              <a:gd name="connsiteY147" fmla="*/ 2485159 h 3290454"/>
              <a:gd name="connsiteX148" fmla="*/ 2814205 w 4528704"/>
              <a:gd name="connsiteY148" fmla="*/ 2519796 h 3290454"/>
              <a:gd name="connsiteX149" fmla="*/ 787977 w 4528704"/>
              <a:gd name="connsiteY149" fmla="*/ 2511136 h 3290454"/>
              <a:gd name="connsiteX150" fmla="*/ 796636 w 4528704"/>
              <a:gd name="connsiteY150" fmla="*/ 2485159 h 3290454"/>
              <a:gd name="connsiteX151" fmla="*/ 787977 w 4528704"/>
              <a:gd name="connsiteY151" fmla="*/ 2511136 h 3290454"/>
              <a:gd name="connsiteX152" fmla="*/ 753341 w 4528704"/>
              <a:gd name="connsiteY152" fmla="*/ 2511136 h 3290454"/>
              <a:gd name="connsiteX153" fmla="*/ 762000 w 4528704"/>
              <a:gd name="connsiteY153" fmla="*/ 2485159 h 3290454"/>
              <a:gd name="connsiteX154" fmla="*/ 753341 w 4528704"/>
              <a:gd name="connsiteY154" fmla="*/ 2511136 h 3290454"/>
              <a:gd name="connsiteX155" fmla="*/ 736023 w 4528704"/>
              <a:gd name="connsiteY155" fmla="*/ 2511136 h 3290454"/>
              <a:gd name="connsiteX156" fmla="*/ 692727 w 4528704"/>
              <a:gd name="connsiteY156" fmla="*/ 2485159 h 3290454"/>
              <a:gd name="connsiteX157" fmla="*/ 736023 w 4528704"/>
              <a:gd name="connsiteY157" fmla="*/ 2511136 h 3290454"/>
              <a:gd name="connsiteX158" fmla="*/ 2597728 w 4528704"/>
              <a:gd name="connsiteY158" fmla="*/ 2467841 h 3290454"/>
              <a:gd name="connsiteX159" fmla="*/ 2571750 w 4528704"/>
              <a:gd name="connsiteY159" fmla="*/ 2450523 h 3290454"/>
              <a:gd name="connsiteX160" fmla="*/ 2597728 w 4528704"/>
              <a:gd name="connsiteY160" fmla="*/ 2467841 h 3290454"/>
              <a:gd name="connsiteX161" fmla="*/ 1593273 w 4528704"/>
              <a:gd name="connsiteY161" fmla="*/ 2467841 h 3290454"/>
              <a:gd name="connsiteX162" fmla="*/ 1549977 w 4528704"/>
              <a:gd name="connsiteY162" fmla="*/ 2450523 h 3290454"/>
              <a:gd name="connsiteX163" fmla="*/ 1593273 w 4528704"/>
              <a:gd name="connsiteY163" fmla="*/ 2467841 h 3290454"/>
              <a:gd name="connsiteX164" fmla="*/ 2788228 w 4528704"/>
              <a:gd name="connsiteY164" fmla="*/ 2467841 h 3290454"/>
              <a:gd name="connsiteX165" fmla="*/ 2788228 w 4528704"/>
              <a:gd name="connsiteY165" fmla="*/ 2441864 h 3290454"/>
              <a:gd name="connsiteX166" fmla="*/ 2788228 w 4528704"/>
              <a:gd name="connsiteY166" fmla="*/ 2467841 h 3290454"/>
              <a:gd name="connsiteX167" fmla="*/ 1108364 w 4528704"/>
              <a:gd name="connsiteY167" fmla="*/ 2441864 h 3290454"/>
              <a:gd name="connsiteX168" fmla="*/ 1108364 w 4528704"/>
              <a:gd name="connsiteY168" fmla="*/ 2467841 h 3290454"/>
              <a:gd name="connsiteX169" fmla="*/ 1021773 w 4528704"/>
              <a:gd name="connsiteY169" fmla="*/ 2441864 h 3290454"/>
              <a:gd name="connsiteX170" fmla="*/ 1108364 w 4528704"/>
              <a:gd name="connsiteY170" fmla="*/ 2441864 h 3290454"/>
              <a:gd name="connsiteX171" fmla="*/ 736023 w 4528704"/>
              <a:gd name="connsiteY171" fmla="*/ 2467841 h 3290454"/>
              <a:gd name="connsiteX172" fmla="*/ 718705 w 4528704"/>
              <a:gd name="connsiteY172" fmla="*/ 2441864 h 3290454"/>
              <a:gd name="connsiteX173" fmla="*/ 736023 w 4528704"/>
              <a:gd name="connsiteY173" fmla="*/ 2467841 h 3290454"/>
              <a:gd name="connsiteX174" fmla="*/ 3377046 w 4528704"/>
              <a:gd name="connsiteY174" fmla="*/ 2433205 h 3290454"/>
              <a:gd name="connsiteX175" fmla="*/ 3463637 w 4528704"/>
              <a:gd name="connsiteY175" fmla="*/ 2467841 h 3290454"/>
              <a:gd name="connsiteX176" fmla="*/ 3403023 w 4528704"/>
              <a:gd name="connsiteY176" fmla="*/ 2493818 h 3290454"/>
              <a:gd name="connsiteX177" fmla="*/ 3342409 w 4528704"/>
              <a:gd name="connsiteY177" fmla="*/ 2459182 h 3290454"/>
              <a:gd name="connsiteX178" fmla="*/ 3333750 w 4528704"/>
              <a:gd name="connsiteY178" fmla="*/ 2485159 h 3290454"/>
              <a:gd name="connsiteX179" fmla="*/ 3325091 w 4528704"/>
              <a:gd name="connsiteY179" fmla="*/ 2459182 h 3290454"/>
              <a:gd name="connsiteX180" fmla="*/ 3281796 w 4528704"/>
              <a:gd name="connsiteY180" fmla="*/ 2433205 h 3290454"/>
              <a:gd name="connsiteX181" fmla="*/ 3377046 w 4528704"/>
              <a:gd name="connsiteY181" fmla="*/ 2433205 h 3290454"/>
              <a:gd name="connsiteX182" fmla="*/ 2900796 w 4528704"/>
              <a:gd name="connsiteY182" fmla="*/ 2450523 h 3290454"/>
              <a:gd name="connsiteX183" fmla="*/ 2892137 w 4528704"/>
              <a:gd name="connsiteY183" fmla="*/ 2476500 h 3290454"/>
              <a:gd name="connsiteX184" fmla="*/ 2822864 w 4528704"/>
              <a:gd name="connsiteY184" fmla="*/ 2424546 h 3290454"/>
              <a:gd name="connsiteX185" fmla="*/ 2857500 w 4528704"/>
              <a:gd name="connsiteY185" fmla="*/ 2415886 h 3290454"/>
              <a:gd name="connsiteX186" fmla="*/ 2900796 w 4528704"/>
              <a:gd name="connsiteY186" fmla="*/ 2450523 h 3290454"/>
              <a:gd name="connsiteX187" fmla="*/ 2563091 w 4528704"/>
              <a:gd name="connsiteY187" fmla="*/ 2441864 h 3290454"/>
              <a:gd name="connsiteX188" fmla="*/ 2502478 w 4528704"/>
              <a:gd name="connsiteY188" fmla="*/ 2415886 h 3290454"/>
              <a:gd name="connsiteX189" fmla="*/ 2563091 w 4528704"/>
              <a:gd name="connsiteY189" fmla="*/ 2441864 h 3290454"/>
              <a:gd name="connsiteX190" fmla="*/ 1082387 w 4528704"/>
              <a:gd name="connsiteY190" fmla="*/ 2415886 h 3290454"/>
              <a:gd name="connsiteX191" fmla="*/ 1039091 w 4528704"/>
              <a:gd name="connsiteY191" fmla="*/ 2424546 h 3290454"/>
              <a:gd name="connsiteX192" fmla="*/ 987136 w 4528704"/>
              <a:gd name="connsiteY192" fmla="*/ 2407227 h 3290454"/>
              <a:gd name="connsiteX193" fmla="*/ 1082387 w 4528704"/>
              <a:gd name="connsiteY193" fmla="*/ 2415886 h 3290454"/>
              <a:gd name="connsiteX194" fmla="*/ 2493818 w 4528704"/>
              <a:gd name="connsiteY194" fmla="*/ 2407227 h 3290454"/>
              <a:gd name="connsiteX195" fmla="*/ 2476500 w 4528704"/>
              <a:gd name="connsiteY195" fmla="*/ 2389909 h 3290454"/>
              <a:gd name="connsiteX196" fmla="*/ 2493818 w 4528704"/>
              <a:gd name="connsiteY196" fmla="*/ 2407227 h 3290454"/>
              <a:gd name="connsiteX197" fmla="*/ 1853046 w 4528704"/>
              <a:gd name="connsiteY197" fmla="*/ 2580409 h 3290454"/>
              <a:gd name="connsiteX198" fmla="*/ 2000250 w 4528704"/>
              <a:gd name="connsiteY198" fmla="*/ 2675659 h 3290454"/>
              <a:gd name="connsiteX199" fmla="*/ 2000250 w 4528704"/>
              <a:gd name="connsiteY199" fmla="*/ 2701636 h 3290454"/>
              <a:gd name="connsiteX200" fmla="*/ 1844387 w 4528704"/>
              <a:gd name="connsiteY200" fmla="*/ 2580409 h 3290454"/>
              <a:gd name="connsiteX201" fmla="*/ 1723159 w 4528704"/>
              <a:gd name="connsiteY201" fmla="*/ 2459182 h 3290454"/>
              <a:gd name="connsiteX202" fmla="*/ 1740477 w 4528704"/>
              <a:gd name="connsiteY202" fmla="*/ 2441864 h 3290454"/>
              <a:gd name="connsiteX203" fmla="*/ 1688523 w 4528704"/>
              <a:gd name="connsiteY203" fmla="*/ 2372591 h 3290454"/>
              <a:gd name="connsiteX204" fmla="*/ 1853046 w 4528704"/>
              <a:gd name="connsiteY204" fmla="*/ 2580409 h 3290454"/>
              <a:gd name="connsiteX205" fmla="*/ 2502478 w 4528704"/>
              <a:gd name="connsiteY205" fmla="*/ 2389909 h 3290454"/>
              <a:gd name="connsiteX206" fmla="*/ 2511137 w 4528704"/>
              <a:gd name="connsiteY206" fmla="*/ 2363932 h 3290454"/>
              <a:gd name="connsiteX207" fmla="*/ 2502478 w 4528704"/>
              <a:gd name="connsiteY207" fmla="*/ 2389909 h 3290454"/>
              <a:gd name="connsiteX208" fmla="*/ 2251364 w 4528704"/>
              <a:gd name="connsiteY208" fmla="*/ 2398568 h 3290454"/>
              <a:gd name="connsiteX209" fmla="*/ 2216728 w 4528704"/>
              <a:gd name="connsiteY209" fmla="*/ 2363932 h 3290454"/>
              <a:gd name="connsiteX210" fmla="*/ 2372591 w 4528704"/>
              <a:gd name="connsiteY210" fmla="*/ 2537114 h 3290454"/>
              <a:gd name="connsiteX211" fmla="*/ 2337955 w 4528704"/>
              <a:gd name="connsiteY211" fmla="*/ 2528455 h 3290454"/>
              <a:gd name="connsiteX212" fmla="*/ 2363932 w 4528704"/>
              <a:gd name="connsiteY212" fmla="*/ 2563091 h 3290454"/>
              <a:gd name="connsiteX213" fmla="*/ 2182091 w 4528704"/>
              <a:gd name="connsiteY213" fmla="*/ 2363932 h 3290454"/>
              <a:gd name="connsiteX214" fmla="*/ 2251364 w 4528704"/>
              <a:gd name="connsiteY214" fmla="*/ 2398568 h 3290454"/>
              <a:gd name="connsiteX215" fmla="*/ 831273 w 4528704"/>
              <a:gd name="connsiteY215" fmla="*/ 2415886 h 3290454"/>
              <a:gd name="connsiteX216" fmla="*/ 796636 w 4528704"/>
              <a:gd name="connsiteY216" fmla="*/ 2398568 h 3290454"/>
              <a:gd name="connsiteX217" fmla="*/ 762000 w 4528704"/>
              <a:gd name="connsiteY217" fmla="*/ 2433205 h 3290454"/>
              <a:gd name="connsiteX218" fmla="*/ 779318 w 4528704"/>
              <a:gd name="connsiteY218" fmla="*/ 2441864 h 3290454"/>
              <a:gd name="connsiteX219" fmla="*/ 796636 w 4528704"/>
              <a:gd name="connsiteY219" fmla="*/ 2415886 h 3290454"/>
              <a:gd name="connsiteX220" fmla="*/ 831273 w 4528704"/>
              <a:gd name="connsiteY220" fmla="*/ 2450523 h 3290454"/>
              <a:gd name="connsiteX221" fmla="*/ 805296 w 4528704"/>
              <a:gd name="connsiteY221" fmla="*/ 2441864 h 3290454"/>
              <a:gd name="connsiteX222" fmla="*/ 779318 w 4528704"/>
              <a:gd name="connsiteY222" fmla="*/ 2467841 h 3290454"/>
              <a:gd name="connsiteX223" fmla="*/ 831273 w 4528704"/>
              <a:gd name="connsiteY223" fmla="*/ 2467841 h 3290454"/>
              <a:gd name="connsiteX224" fmla="*/ 857250 w 4528704"/>
              <a:gd name="connsiteY224" fmla="*/ 2571750 h 3290454"/>
              <a:gd name="connsiteX225" fmla="*/ 805296 w 4528704"/>
              <a:gd name="connsiteY225" fmla="*/ 2571750 h 3290454"/>
              <a:gd name="connsiteX226" fmla="*/ 891886 w 4528704"/>
              <a:gd name="connsiteY226" fmla="*/ 2649682 h 3290454"/>
              <a:gd name="connsiteX227" fmla="*/ 865909 w 4528704"/>
              <a:gd name="connsiteY227" fmla="*/ 2658341 h 3290454"/>
              <a:gd name="connsiteX228" fmla="*/ 787977 w 4528704"/>
              <a:gd name="connsiteY228" fmla="*/ 2597727 h 3290454"/>
              <a:gd name="connsiteX229" fmla="*/ 632114 w 4528704"/>
              <a:gd name="connsiteY229" fmla="*/ 2727614 h 3290454"/>
              <a:gd name="connsiteX230" fmla="*/ 649432 w 4528704"/>
              <a:gd name="connsiteY230" fmla="*/ 2667000 h 3290454"/>
              <a:gd name="connsiteX231" fmla="*/ 727364 w 4528704"/>
              <a:gd name="connsiteY231" fmla="*/ 2545773 h 3290454"/>
              <a:gd name="connsiteX232" fmla="*/ 701386 w 4528704"/>
              <a:gd name="connsiteY232" fmla="*/ 2537114 h 3290454"/>
              <a:gd name="connsiteX233" fmla="*/ 484909 w 4528704"/>
              <a:gd name="connsiteY233" fmla="*/ 2736273 h 3290454"/>
              <a:gd name="connsiteX234" fmla="*/ 632114 w 4528704"/>
              <a:gd name="connsiteY234" fmla="*/ 2571750 h 3290454"/>
              <a:gd name="connsiteX235" fmla="*/ 597477 w 4528704"/>
              <a:gd name="connsiteY235" fmla="*/ 2563091 h 3290454"/>
              <a:gd name="connsiteX236" fmla="*/ 562841 w 4528704"/>
              <a:gd name="connsiteY236" fmla="*/ 2571750 h 3290454"/>
              <a:gd name="connsiteX237" fmla="*/ 432955 w 4528704"/>
              <a:gd name="connsiteY237" fmla="*/ 2727614 h 3290454"/>
              <a:gd name="connsiteX238" fmla="*/ 389659 w 4528704"/>
              <a:gd name="connsiteY238" fmla="*/ 2727614 h 3290454"/>
              <a:gd name="connsiteX239" fmla="*/ 554182 w 4528704"/>
              <a:gd name="connsiteY239" fmla="*/ 2563091 h 3290454"/>
              <a:gd name="connsiteX240" fmla="*/ 588818 w 4528704"/>
              <a:gd name="connsiteY240" fmla="*/ 2545773 h 3290454"/>
              <a:gd name="connsiteX241" fmla="*/ 632114 w 4528704"/>
              <a:gd name="connsiteY241" fmla="*/ 2571750 h 3290454"/>
              <a:gd name="connsiteX242" fmla="*/ 658091 w 4528704"/>
              <a:gd name="connsiteY242" fmla="*/ 2545773 h 3290454"/>
              <a:gd name="connsiteX243" fmla="*/ 640773 w 4528704"/>
              <a:gd name="connsiteY243" fmla="*/ 2519796 h 3290454"/>
              <a:gd name="connsiteX244" fmla="*/ 623455 w 4528704"/>
              <a:gd name="connsiteY244" fmla="*/ 2537114 h 3290454"/>
              <a:gd name="connsiteX245" fmla="*/ 692727 w 4528704"/>
              <a:gd name="connsiteY245" fmla="*/ 2433205 h 3290454"/>
              <a:gd name="connsiteX246" fmla="*/ 718705 w 4528704"/>
              <a:gd name="connsiteY246" fmla="*/ 2441864 h 3290454"/>
              <a:gd name="connsiteX247" fmla="*/ 727364 w 4528704"/>
              <a:gd name="connsiteY247" fmla="*/ 2381250 h 3290454"/>
              <a:gd name="connsiteX248" fmla="*/ 736023 w 4528704"/>
              <a:gd name="connsiteY248" fmla="*/ 2381250 h 3290454"/>
              <a:gd name="connsiteX249" fmla="*/ 762000 w 4528704"/>
              <a:gd name="connsiteY249" fmla="*/ 2424546 h 3290454"/>
              <a:gd name="connsiteX250" fmla="*/ 779318 w 4528704"/>
              <a:gd name="connsiteY250" fmla="*/ 2407227 h 3290454"/>
              <a:gd name="connsiteX251" fmla="*/ 762000 w 4528704"/>
              <a:gd name="connsiteY251" fmla="*/ 2389909 h 3290454"/>
              <a:gd name="connsiteX252" fmla="*/ 805296 w 4528704"/>
              <a:gd name="connsiteY252" fmla="*/ 2381250 h 3290454"/>
              <a:gd name="connsiteX253" fmla="*/ 805296 w 4528704"/>
              <a:gd name="connsiteY253" fmla="*/ 2355273 h 3290454"/>
              <a:gd name="connsiteX254" fmla="*/ 831273 w 4528704"/>
              <a:gd name="connsiteY254" fmla="*/ 2415886 h 3290454"/>
              <a:gd name="connsiteX255" fmla="*/ 3325091 w 4528704"/>
              <a:gd name="connsiteY255" fmla="*/ 2346614 h 3290454"/>
              <a:gd name="connsiteX256" fmla="*/ 3420341 w 4528704"/>
              <a:gd name="connsiteY256" fmla="*/ 2381250 h 3290454"/>
              <a:gd name="connsiteX257" fmla="*/ 3385705 w 4528704"/>
              <a:gd name="connsiteY257" fmla="*/ 2372591 h 3290454"/>
              <a:gd name="connsiteX258" fmla="*/ 3403023 w 4528704"/>
              <a:gd name="connsiteY258" fmla="*/ 2337955 h 3290454"/>
              <a:gd name="connsiteX259" fmla="*/ 3429000 w 4528704"/>
              <a:gd name="connsiteY259" fmla="*/ 2363932 h 3290454"/>
              <a:gd name="connsiteX260" fmla="*/ 3446319 w 4528704"/>
              <a:gd name="connsiteY260" fmla="*/ 2346614 h 3290454"/>
              <a:gd name="connsiteX261" fmla="*/ 3498273 w 4528704"/>
              <a:gd name="connsiteY261" fmla="*/ 2363932 h 3290454"/>
              <a:gd name="connsiteX262" fmla="*/ 3498273 w 4528704"/>
              <a:gd name="connsiteY262" fmla="*/ 2398568 h 3290454"/>
              <a:gd name="connsiteX263" fmla="*/ 3532909 w 4528704"/>
              <a:gd name="connsiteY263" fmla="*/ 2398568 h 3290454"/>
              <a:gd name="connsiteX264" fmla="*/ 3515591 w 4528704"/>
              <a:gd name="connsiteY264" fmla="*/ 2389909 h 3290454"/>
              <a:gd name="connsiteX265" fmla="*/ 3550228 w 4528704"/>
              <a:gd name="connsiteY265" fmla="*/ 2363932 h 3290454"/>
              <a:gd name="connsiteX266" fmla="*/ 3610841 w 4528704"/>
              <a:gd name="connsiteY266" fmla="*/ 2424546 h 3290454"/>
              <a:gd name="connsiteX267" fmla="*/ 3576205 w 4528704"/>
              <a:gd name="connsiteY267" fmla="*/ 2424546 h 3290454"/>
              <a:gd name="connsiteX268" fmla="*/ 3558887 w 4528704"/>
              <a:gd name="connsiteY268" fmla="*/ 2389909 h 3290454"/>
              <a:gd name="connsiteX269" fmla="*/ 3515591 w 4528704"/>
              <a:gd name="connsiteY269" fmla="*/ 2424546 h 3290454"/>
              <a:gd name="connsiteX270" fmla="*/ 3463637 w 4528704"/>
              <a:gd name="connsiteY270" fmla="*/ 2389909 h 3290454"/>
              <a:gd name="connsiteX271" fmla="*/ 3437659 w 4528704"/>
              <a:gd name="connsiteY271" fmla="*/ 2424546 h 3290454"/>
              <a:gd name="connsiteX272" fmla="*/ 3420341 w 4528704"/>
              <a:gd name="connsiteY272" fmla="*/ 2407227 h 3290454"/>
              <a:gd name="connsiteX273" fmla="*/ 3420341 w 4528704"/>
              <a:gd name="connsiteY273" fmla="*/ 2398568 h 3290454"/>
              <a:gd name="connsiteX274" fmla="*/ 3420341 w 4528704"/>
              <a:gd name="connsiteY274" fmla="*/ 2389909 h 3290454"/>
              <a:gd name="connsiteX275" fmla="*/ 3368387 w 4528704"/>
              <a:gd name="connsiteY275" fmla="*/ 2415886 h 3290454"/>
              <a:gd name="connsiteX276" fmla="*/ 3325091 w 4528704"/>
              <a:gd name="connsiteY276" fmla="*/ 2398568 h 3290454"/>
              <a:gd name="connsiteX277" fmla="*/ 3299114 w 4528704"/>
              <a:gd name="connsiteY277" fmla="*/ 2415886 h 3290454"/>
              <a:gd name="connsiteX278" fmla="*/ 3281796 w 4528704"/>
              <a:gd name="connsiteY278" fmla="*/ 2389909 h 3290454"/>
              <a:gd name="connsiteX279" fmla="*/ 3264478 w 4528704"/>
              <a:gd name="connsiteY279" fmla="*/ 2415886 h 3290454"/>
              <a:gd name="connsiteX280" fmla="*/ 3238500 w 4528704"/>
              <a:gd name="connsiteY280" fmla="*/ 2398568 h 3290454"/>
              <a:gd name="connsiteX281" fmla="*/ 3203864 w 4528704"/>
              <a:gd name="connsiteY281" fmla="*/ 2424546 h 3290454"/>
              <a:gd name="connsiteX282" fmla="*/ 3177887 w 4528704"/>
              <a:gd name="connsiteY282" fmla="*/ 2415886 h 3290454"/>
              <a:gd name="connsiteX283" fmla="*/ 3203864 w 4528704"/>
              <a:gd name="connsiteY283" fmla="*/ 2389909 h 3290454"/>
              <a:gd name="connsiteX284" fmla="*/ 3169228 w 4528704"/>
              <a:gd name="connsiteY284" fmla="*/ 2363932 h 3290454"/>
              <a:gd name="connsiteX285" fmla="*/ 3186546 w 4528704"/>
              <a:gd name="connsiteY285" fmla="*/ 2346614 h 3290454"/>
              <a:gd name="connsiteX286" fmla="*/ 3238500 w 4528704"/>
              <a:gd name="connsiteY286" fmla="*/ 2372591 h 3290454"/>
              <a:gd name="connsiteX287" fmla="*/ 3281796 w 4528704"/>
              <a:gd name="connsiteY287" fmla="*/ 2337955 h 3290454"/>
              <a:gd name="connsiteX288" fmla="*/ 3325091 w 4528704"/>
              <a:gd name="connsiteY288" fmla="*/ 2346614 h 3290454"/>
              <a:gd name="connsiteX289" fmla="*/ 2260023 w 4528704"/>
              <a:gd name="connsiteY289" fmla="*/ 2311977 h 3290454"/>
              <a:gd name="connsiteX290" fmla="*/ 2346614 w 4528704"/>
              <a:gd name="connsiteY290" fmla="*/ 2398568 h 3290454"/>
              <a:gd name="connsiteX291" fmla="*/ 2260023 w 4528704"/>
              <a:gd name="connsiteY291" fmla="*/ 2311977 h 3290454"/>
              <a:gd name="connsiteX292" fmla="*/ 1056409 w 4528704"/>
              <a:gd name="connsiteY292" fmla="*/ 2303318 h 3290454"/>
              <a:gd name="connsiteX293" fmla="*/ 952500 w 4528704"/>
              <a:gd name="connsiteY293" fmla="*/ 2303318 h 3290454"/>
              <a:gd name="connsiteX294" fmla="*/ 1056409 w 4528704"/>
              <a:gd name="connsiteY294" fmla="*/ 2303318 h 3290454"/>
              <a:gd name="connsiteX295" fmla="*/ 3212523 w 4528704"/>
              <a:gd name="connsiteY295" fmla="*/ 2294659 h 3290454"/>
              <a:gd name="connsiteX296" fmla="*/ 3203864 w 4528704"/>
              <a:gd name="connsiteY296" fmla="*/ 2294659 h 3290454"/>
              <a:gd name="connsiteX297" fmla="*/ 3212523 w 4528704"/>
              <a:gd name="connsiteY297" fmla="*/ 2294659 h 3290454"/>
              <a:gd name="connsiteX298" fmla="*/ 3186546 w 4528704"/>
              <a:gd name="connsiteY298" fmla="*/ 2294659 h 3290454"/>
              <a:gd name="connsiteX299" fmla="*/ 3169228 w 4528704"/>
              <a:gd name="connsiteY299" fmla="*/ 2311977 h 3290454"/>
              <a:gd name="connsiteX300" fmla="*/ 3125932 w 4528704"/>
              <a:gd name="connsiteY300" fmla="*/ 2294659 h 3290454"/>
              <a:gd name="connsiteX301" fmla="*/ 3186546 w 4528704"/>
              <a:gd name="connsiteY301" fmla="*/ 2294659 h 3290454"/>
              <a:gd name="connsiteX302" fmla="*/ 2459182 w 4528704"/>
              <a:gd name="connsiteY302" fmla="*/ 2372591 h 3290454"/>
              <a:gd name="connsiteX303" fmla="*/ 2381250 w 4528704"/>
              <a:gd name="connsiteY303" fmla="*/ 2268682 h 3290454"/>
              <a:gd name="connsiteX304" fmla="*/ 2459182 w 4528704"/>
              <a:gd name="connsiteY304" fmla="*/ 2372591 h 3290454"/>
              <a:gd name="connsiteX305" fmla="*/ 3177887 w 4528704"/>
              <a:gd name="connsiteY305" fmla="*/ 2260023 h 3290454"/>
              <a:gd name="connsiteX306" fmla="*/ 3108614 w 4528704"/>
              <a:gd name="connsiteY306" fmla="*/ 2268682 h 3290454"/>
              <a:gd name="connsiteX307" fmla="*/ 3056659 w 4528704"/>
              <a:gd name="connsiteY307" fmla="*/ 2251364 h 3290454"/>
              <a:gd name="connsiteX308" fmla="*/ 3177887 w 4528704"/>
              <a:gd name="connsiteY308" fmla="*/ 2260023 h 3290454"/>
              <a:gd name="connsiteX309" fmla="*/ 865909 w 4528704"/>
              <a:gd name="connsiteY309" fmla="*/ 2303318 h 3290454"/>
              <a:gd name="connsiteX310" fmla="*/ 865909 w 4528704"/>
              <a:gd name="connsiteY310" fmla="*/ 2234046 h 3290454"/>
              <a:gd name="connsiteX311" fmla="*/ 865909 w 4528704"/>
              <a:gd name="connsiteY311" fmla="*/ 2303318 h 3290454"/>
              <a:gd name="connsiteX312" fmla="*/ 3151909 w 4528704"/>
              <a:gd name="connsiteY312" fmla="*/ 2234046 h 3290454"/>
              <a:gd name="connsiteX313" fmla="*/ 3004705 w 4528704"/>
              <a:gd name="connsiteY313" fmla="*/ 2216727 h 3290454"/>
              <a:gd name="connsiteX314" fmla="*/ 3151909 w 4528704"/>
              <a:gd name="connsiteY314" fmla="*/ 2234046 h 3290454"/>
              <a:gd name="connsiteX315" fmla="*/ 2355273 w 4528704"/>
              <a:gd name="connsiteY315" fmla="*/ 2234046 h 3290454"/>
              <a:gd name="connsiteX316" fmla="*/ 2329296 w 4528704"/>
              <a:gd name="connsiteY316" fmla="*/ 2216727 h 3290454"/>
              <a:gd name="connsiteX317" fmla="*/ 2355273 w 4528704"/>
              <a:gd name="connsiteY317" fmla="*/ 2234046 h 3290454"/>
              <a:gd name="connsiteX318" fmla="*/ 2398568 w 4528704"/>
              <a:gd name="connsiteY318" fmla="*/ 2225386 h 3290454"/>
              <a:gd name="connsiteX319" fmla="*/ 2363932 w 4528704"/>
              <a:gd name="connsiteY319" fmla="*/ 2251364 h 3290454"/>
              <a:gd name="connsiteX320" fmla="*/ 2389909 w 4528704"/>
              <a:gd name="connsiteY320" fmla="*/ 2208068 h 3290454"/>
              <a:gd name="connsiteX321" fmla="*/ 2398568 w 4528704"/>
              <a:gd name="connsiteY321" fmla="*/ 2225386 h 3290454"/>
              <a:gd name="connsiteX322" fmla="*/ 2874819 w 4528704"/>
              <a:gd name="connsiteY322" fmla="*/ 2216727 h 3290454"/>
              <a:gd name="connsiteX323" fmla="*/ 2840182 w 4528704"/>
              <a:gd name="connsiteY323" fmla="*/ 2225386 h 3290454"/>
              <a:gd name="connsiteX324" fmla="*/ 2840182 w 4528704"/>
              <a:gd name="connsiteY324" fmla="*/ 2234046 h 3290454"/>
              <a:gd name="connsiteX325" fmla="*/ 2840182 w 4528704"/>
              <a:gd name="connsiteY325" fmla="*/ 2199409 h 3290454"/>
              <a:gd name="connsiteX326" fmla="*/ 2874819 w 4528704"/>
              <a:gd name="connsiteY326" fmla="*/ 2216727 h 3290454"/>
              <a:gd name="connsiteX327" fmla="*/ 2848841 w 4528704"/>
              <a:gd name="connsiteY327" fmla="*/ 2190750 h 3290454"/>
              <a:gd name="connsiteX328" fmla="*/ 2857500 w 4528704"/>
              <a:gd name="connsiteY328" fmla="*/ 2173432 h 3290454"/>
              <a:gd name="connsiteX329" fmla="*/ 2848841 w 4528704"/>
              <a:gd name="connsiteY329" fmla="*/ 2190750 h 3290454"/>
              <a:gd name="connsiteX330" fmla="*/ 2260023 w 4528704"/>
              <a:gd name="connsiteY330" fmla="*/ 2234046 h 3290454"/>
              <a:gd name="connsiteX331" fmla="*/ 2216728 w 4528704"/>
              <a:gd name="connsiteY331" fmla="*/ 2147455 h 3290454"/>
              <a:gd name="connsiteX332" fmla="*/ 2251364 w 4528704"/>
              <a:gd name="connsiteY332" fmla="*/ 2199409 h 3290454"/>
              <a:gd name="connsiteX333" fmla="*/ 2381250 w 4528704"/>
              <a:gd name="connsiteY333" fmla="*/ 2329296 h 3290454"/>
              <a:gd name="connsiteX334" fmla="*/ 2502478 w 4528704"/>
              <a:gd name="connsiteY334" fmla="*/ 2441864 h 3290454"/>
              <a:gd name="connsiteX335" fmla="*/ 2580409 w 4528704"/>
              <a:gd name="connsiteY335" fmla="*/ 2493818 h 3290454"/>
              <a:gd name="connsiteX336" fmla="*/ 2623705 w 4528704"/>
              <a:gd name="connsiteY336" fmla="*/ 2589068 h 3290454"/>
              <a:gd name="connsiteX337" fmla="*/ 2260023 w 4528704"/>
              <a:gd name="connsiteY337" fmla="*/ 2234046 h 3290454"/>
              <a:gd name="connsiteX338" fmla="*/ 2043546 w 4528704"/>
              <a:gd name="connsiteY338" fmla="*/ 2138796 h 3290454"/>
              <a:gd name="connsiteX339" fmla="*/ 2000250 w 4528704"/>
              <a:gd name="connsiteY339" fmla="*/ 2138796 h 3290454"/>
              <a:gd name="connsiteX340" fmla="*/ 2043546 w 4528704"/>
              <a:gd name="connsiteY340" fmla="*/ 2138796 h 3290454"/>
              <a:gd name="connsiteX341" fmla="*/ 2857500 w 4528704"/>
              <a:gd name="connsiteY341" fmla="*/ 2121477 h 3290454"/>
              <a:gd name="connsiteX342" fmla="*/ 2848841 w 4528704"/>
              <a:gd name="connsiteY342" fmla="*/ 2121477 h 3290454"/>
              <a:gd name="connsiteX343" fmla="*/ 2857500 w 4528704"/>
              <a:gd name="connsiteY343" fmla="*/ 2121477 h 3290454"/>
              <a:gd name="connsiteX344" fmla="*/ 1913659 w 4528704"/>
              <a:gd name="connsiteY344" fmla="*/ 2130136 h 3290454"/>
              <a:gd name="connsiteX345" fmla="*/ 1887682 w 4528704"/>
              <a:gd name="connsiteY345" fmla="*/ 2086841 h 3290454"/>
              <a:gd name="connsiteX346" fmla="*/ 1982932 w 4528704"/>
              <a:gd name="connsiteY346" fmla="*/ 2156114 h 3290454"/>
              <a:gd name="connsiteX347" fmla="*/ 1939637 w 4528704"/>
              <a:gd name="connsiteY347" fmla="*/ 2199409 h 3290454"/>
              <a:gd name="connsiteX348" fmla="*/ 1835727 w 4528704"/>
              <a:gd name="connsiteY348" fmla="*/ 2156114 h 3290454"/>
              <a:gd name="connsiteX349" fmla="*/ 1775114 w 4528704"/>
              <a:gd name="connsiteY349" fmla="*/ 2173432 h 3290454"/>
              <a:gd name="connsiteX350" fmla="*/ 1723159 w 4528704"/>
              <a:gd name="connsiteY350" fmla="*/ 2138796 h 3290454"/>
              <a:gd name="connsiteX351" fmla="*/ 1731818 w 4528704"/>
              <a:gd name="connsiteY351" fmla="*/ 2130136 h 3290454"/>
              <a:gd name="connsiteX352" fmla="*/ 1766455 w 4528704"/>
              <a:gd name="connsiteY352" fmla="*/ 2121477 h 3290454"/>
              <a:gd name="connsiteX353" fmla="*/ 1835727 w 4528704"/>
              <a:gd name="connsiteY353" fmla="*/ 2138796 h 3290454"/>
              <a:gd name="connsiteX354" fmla="*/ 1809750 w 4528704"/>
              <a:gd name="connsiteY354" fmla="*/ 2069523 h 3290454"/>
              <a:gd name="connsiteX355" fmla="*/ 1913659 w 4528704"/>
              <a:gd name="connsiteY355" fmla="*/ 2130136 h 3290454"/>
              <a:gd name="connsiteX356" fmla="*/ 1541318 w 4528704"/>
              <a:gd name="connsiteY356" fmla="*/ 2147455 h 3290454"/>
              <a:gd name="connsiteX357" fmla="*/ 1428750 w 4528704"/>
              <a:gd name="connsiteY357" fmla="*/ 2147455 h 3290454"/>
              <a:gd name="connsiteX358" fmla="*/ 1584614 w 4528704"/>
              <a:gd name="connsiteY358" fmla="*/ 2069523 h 3290454"/>
              <a:gd name="connsiteX359" fmla="*/ 1541318 w 4528704"/>
              <a:gd name="connsiteY359" fmla="*/ 2147455 h 3290454"/>
              <a:gd name="connsiteX360" fmla="*/ 1723159 w 4528704"/>
              <a:gd name="connsiteY360" fmla="*/ 2095500 h 3290454"/>
              <a:gd name="connsiteX361" fmla="*/ 1740477 w 4528704"/>
              <a:gd name="connsiteY361" fmla="*/ 2060864 h 3290454"/>
              <a:gd name="connsiteX362" fmla="*/ 1723159 w 4528704"/>
              <a:gd name="connsiteY362" fmla="*/ 2095500 h 3290454"/>
              <a:gd name="connsiteX363" fmla="*/ 1368137 w 4528704"/>
              <a:gd name="connsiteY363" fmla="*/ 2156114 h 3290454"/>
              <a:gd name="connsiteX364" fmla="*/ 1220932 w 4528704"/>
              <a:gd name="connsiteY364" fmla="*/ 2286000 h 3290454"/>
              <a:gd name="connsiteX365" fmla="*/ 1584614 w 4528704"/>
              <a:gd name="connsiteY365" fmla="*/ 2034886 h 3290454"/>
              <a:gd name="connsiteX366" fmla="*/ 1368137 w 4528704"/>
              <a:gd name="connsiteY366" fmla="*/ 2156114 h 3290454"/>
              <a:gd name="connsiteX367" fmla="*/ 3091296 w 4528704"/>
              <a:gd name="connsiteY367" fmla="*/ 2017568 h 3290454"/>
              <a:gd name="connsiteX368" fmla="*/ 3082637 w 4528704"/>
              <a:gd name="connsiteY368" fmla="*/ 2086841 h 3290454"/>
              <a:gd name="connsiteX369" fmla="*/ 3117273 w 4528704"/>
              <a:gd name="connsiteY369" fmla="*/ 2190750 h 3290454"/>
              <a:gd name="connsiteX370" fmla="*/ 2978728 w 4528704"/>
              <a:gd name="connsiteY370" fmla="*/ 2182091 h 3290454"/>
              <a:gd name="connsiteX371" fmla="*/ 3099955 w 4528704"/>
              <a:gd name="connsiteY371" fmla="*/ 2156114 h 3290454"/>
              <a:gd name="connsiteX372" fmla="*/ 2961409 w 4528704"/>
              <a:gd name="connsiteY372" fmla="*/ 2156114 h 3290454"/>
              <a:gd name="connsiteX373" fmla="*/ 3082637 w 4528704"/>
              <a:gd name="connsiteY373" fmla="*/ 2112818 h 3290454"/>
              <a:gd name="connsiteX374" fmla="*/ 2970069 w 4528704"/>
              <a:gd name="connsiteY374" fmla="*/ 2112818 h 3290454"/>
              <a:gd name="connsiteX375" fmla="*/ 3082637 w 4528704"/>
              <a:gd name="connsiteY375" fmla="*/ 2078182 h 3290454"/>
              <a:gd name="connsiteX376" fmla="*/ 2987387 w 4528704"/>
              <a:gd name="connsiteY376" fmla="*/ 2078182 h 3290454"/>
              <a:gd name="connsiteX377" fmla="*/ 3082637 w 4528704"/>
              <a:gd name="connsiteY377" fmla="*/ 2052205 h 3290454"/>
              <a:gd name="connsiteX378" fmla="*/ 3013364 w 4528704"/>
              <a:gd name="connsiteY378" fmla="*/ 2052205 h 3290454"/>
              <a:gd name="connsiteX379" fmla="*/ 3082637 w 4528704"/>
              <a:gd name="connsiteY379" fmla="*/ 2017568 h 3290454"/>
              <a:gd name="connsiteX380" fmla="*/ 3048000 w 4528704"/>
              <a:gd name="connsiteY380" fmla="*/ 2017568 h 3290454"/>
              <a:gd name="connsiteX381" fmla="*/ 3091296 w 4528704"/>
              <a:gd name="connsiteY381" fmla="*/ 2017568 h 3290454"/>
              <a:gd name="connsiteX382" fmla="*/ 1948296 w 4528704"/>
              <a:gd name="connsiteY382" fmla="*/ 2034886 h 3290454"/>
              <a:gd name="connsiteX383" fmla="*/ 1905000 w 4528704"/>
              <a:gd name="connsiteY383" fmla="*/ 2017568 h 3290454"/>
              <a:gd name="connsiteX384" fmla="*/ 1887682 w 4528704"/>
              <a:gd name="connsiteY384" fmla="*/ 2034886 h 3290454"/>
              <a:gd name="connsiteX385" fmla="*/ 1870364 w 4528704"/>
              <a:gd name="connsiteY385" fmla="*/ 2026227 h 3290454"/>
              <a:gd name="connsiteX386" fmla="*/ 1905000 w 4528704"/>
              <a:gd name="connsiteY386" fmla="*/ 2017568 h 3290454"/>
              <a:gd name="connsiteX387" fmla="*/ 1948296 w 4528704"/>
              <a:gd name="connsiteY387" fmla="*/ 2034886 h 3290454"/>
              <a:gd name="connsiteX388" fmla="*/ 3480955 w 4528704"/>
              <a:gd name="connsiteY388" fmla="*/ 2052205 h 3290454"/>
              <a:gd name="connsiteX389" fmla="*/ 3411682 w 4528704"/>
              <a:gd name="connsiteY389" fmla="*/ 2008909 h 3290454"/>
              <a:gd name="connsiteX390" fmla="*/ 3429000 w 4528704"/>
              <a:gd name="connsiteY390" fmla="*/ 1991591 h 3290454"/>
              <a:gd name="connsiteX391" fmla="*/ 3480955 w 4528704"/>
              <a:gd name="connsiteY391" fmla="*/ 2052205 h 3290454"/>
              <a:gd name="connsiteX392" fmla="*/ 3099955 w 4528704"/>
              <a:gd name="connsiteY392" fmla="*/ 1991591 h 3290454"/>
              <a:gd name="connsiteX393" fmla="*/ 3073978 w 4528704"/>
              <a:gd name="connsiteY393" fmla="*/ 1991591 h 3290454"/>
              <a:gd name="connsiteX394" fmla="*/ 3099955 w 4528704"/>
              <a:gd name="connsiteY394" fmla="*/ 1991591 h 3290454"/>
              <a:gd name="connsiteX395" fmla="*/ 1861705 w 4528704"/>
              <a:gd name="connsiteY395" fmla="*/ 2017568 h 3290454"/>
              <a:gd name="connsiteX396" fmla="*/ 1835727 w 4528704"/>
              <a:gd name="connsiteY396" fmla="*/ 1991591 h 3290454"/>
              <a:gd name="connsiteX397" fmla="*/ 1861705 w 4528704"/>
              <a:gd name="connsiteY397" fmla="*/ 2017568 h 3290454"/>
              <a:gd name="connsiteX398" fmla="*/ 1827068 w 4528704"/>
              <a:gd name="connsiteY398" fmla="*/ 2000250 h 3290454"/>
              <a:gd name="connsiteX399" fmla="*/ 1801091 w 4528704"/>
              <a:gd name="connsiteY399" fmla="*/ 1982932 h 3290454"/>
              <a:gd name="connsiteX400" fmla="*/ 1827068 w 4528704"/>
              <a:gd name="connsiteY400" fmla="*/ 2000250 h 3290454"/>
              <a:gd name="connsiteX401" fmla="*/ 1982932 w 4528704"/>
              <a:gd name="connsiteY401" fmla="*/ 2000250 h 3290454"/>
              <a:gd name="connsiteX402" fmla="*/ 1956955 w 4528704"/>
              <a:gd name="connsiteY402" fmla="*/ 1974273 h 3290454"/>
              <a:gd name="connsiteX403" fmla="*/ 1982932 w 4528704"/>
              <a:gd name="connsiteY403" fmla="*/ 1965614 h 3290454"/>
              <a:gd name="connsiteX404" fmla="*/ 1982932 w 4528704"/>
              <a:gd name="connsiteY404" fmla="*/ 2000250 h 3290454"/>
              <a:gd name="connsiteX405" fmla="*/ 3827319 w 4528704"/>
              <a:gd name="connsiteY405" fmla="*/ 1956955 h 3290454"/>
              <a:gd name="connsiteX406" fmla="*/ 3905250 w 4528704"/>
              <a:gd name="connsiteY406" fmla="*/ 2000250 h 3290454"/>
              <a:gd name="connsiteX407" fmla="*/ 3827319 w 4528704"/>
              <a:gd name="connsiteY407" fmla="*/ 1956955 h 3290454"/>
              <a:gd name="connsiteX408" fmla="*/ 3801341 w 4528704"/>
              <a:gd name="connsiteY408" fmla="*/ 1939636 h 3290454"/>
              <a:gd name="connsiteX409" fmla="*/ 3792682 w 4528704"/>
              <a:gd name="connsiteY409" fmla="*/ 1939636 h 3290454"/>
              <a:gd name="connsiteX410" fmla="*/ 3801341 w 4528704"/>
              <a:gd name="connsiteY410" fmla="*/ 1939636 h 3290454"/>
              <a:gd name="connsiteX411" fmla="*/ 3775364 w 4528704"/>
              <a:gd name="connsiteY411" fmla="*/ 1956955 h 3290454"/>
              <a:gd name="connsiteX412" fmla="*/ 3714750 w 4528704"/>
              <a:gd name="connsiteY412" fmla="*/ 1991591 h 3290454"/>
              <a:gd name="connsiteX413" fmla="*/ 3619500 w 4528704"/>
              <a:gd name="connsiteY413" fmla="*/ 1948296 h 3290454"/>
              <a:gd name="connsiteX414" fmla="*/ 3671455 w 4528704"/>
              <a:gd name="connsiteY414" fmla="*/ 1965614 h 3290454"/>
              <a:gd name="connsiteX415" fmla="*/ 3697432 w 4528704"/>
              <a:gd name="connsiteY415" fmla="*/ 1939636 h 3290454"/>
              <a:gd name="connsiteX416" fmla="*/ 3714750 w 4528704"/>
              <a:gd name="connsiteY416" fmla="*/ 1974273 h 3290454"/>
              <a:gd name="connsiteX417" fmla="*/ 3732069 w 4528704"/>
              <a:gd name="connsiteY417" fmla="*/ 1930977 h 3290454"/>
              <a:gd name="connsiteX418" fmla="*/ 3775364 w 4528704"/>
              <a:gd name="connsiteY418" fmla="*/ 1956955 h 3290454"/>
              <a:gd name="connsiteX419" fmla="*/ 1342159 w 4528704"/>
              <a:gd name="connsiteY419" fmla="*/ 1974273 h 3290454"/>
              <a:gd name="connsiteX420" fmla="*/ 1324841 w 4528704"/>
              <a:gd name="connsiteY420" fmla="*/ 2000250 h 3290454"/>
              <a:gd name="connsiteX421" fmla="*/ 1290205 w 4528704"/>
              <a:gd name="connsiteY421" fmla="*/ 2034886 h 3290454"/>
              <a:gd name="connsiteX422" fmla="*/ 1117023 w 4528704"/>
              <a:gd name="connsiteY422" fmla="*/ 2190750 h 3290454"/>
              <a:gd name="connsiteX423" fmla="*/ 1039091 w 4528704"/>
              <a:gd name="connsiteY423" fmla="*/ 2216727 h 3290454"/>
              <a:gd name="connsiteX424" fmla="*/ 1125682 w 4528704"/>
              <a:gd name="connsiteY424" fmla="*/ 2234046 h 3290454"/>
              <a:gd name="connsiteX425" fmla="*/ 1125682 w 4528704"/>
              <a:gd name="connsiteY425" fmla="*/ 2260023 h 3290454"/>
              <a:gd name="connsiteX426" fmla="*/ 995796 w 4528704"/>
              <a:gd name="connsiteY426" fmla="*/ 2268682 h 3290454"/>
              <a:gd name="connsiteX427" fmla="*/ 1125682 w 4528704"/>
              <a:gd name="connsiteY427" fmla="*/ 2277341 h 3290454"/>
              <a:gd name="connsiteX428" fmla="*/ 1099705 w 4528704"/>
              <a:gd name="connsiteY428" fmla="*/ 2329296 h 3290454"/>
              <a:gd name="connsiteX429" fmla="*/ 969818 w 4528704"/>
              <a:gd name="connsiteY429" fmla="*/ 2337955 h 3290454"/>
              <a:gd name="connsiteX430" fmla="*/ 961159 w 4528704"/>
              <a:gd name="connsiteY430" fmla="*/ 2355273 h 3290454"/>
              <a:gd name="connsiteX431" fmla="*/ 1091046 w 4528704"/>
              <a:gd name="connsiteY431" fmla="*/ 2381250 h 3290454"/>
              <a:gd name="connsiteX432" fmla="*/ 969818 w 4528704"/>
              <a:gd name="connsiteY432" fmla="*/ 2381250 h 3290454"/>
              <a:gd name="connsiteX433" fmla="*/ 883227 w 4528704"/>
              <a:gd name="connsiteY433" fmla="*/ 2268682 h 3290454"/>
              <a:gd name="connsiteX434" fmla="*/ 1333500 w 4528704"/>
              <a:gd name="connsiteY434" fmla="*/ 1930977 h 3290454"/>
              <a:gd name="connsiteX435" fmla="*/ 1342159 w 4528704"/>
              <a:gd name="connsiteY435" fmla="*/ 1974273 h 3290454"/>
              <a:gd name="connsiteX436" fmla="*/ 1593273 w 4528704"/>
              <a:gd name="connsiteY436" fmla="*/ 1974273 h 3290454"/>
              <a:gd name="connsiteX437" fmla="*/ 1584614 w 4528704"/>
              <a:gd name="connsiteY437" fmla="*/ 2000250 h 3290454"/>
              <a:gd name="connsiteX438" fmla="*/ 1203614 w 4528704"/>
              <a:gd name="connsiteY438" fmla="*/ 2268682 h 3290454"/>
              <a:gd name="connsiteX439" fmla="*/ 1177637 w 4528704"/>
              <a:gd name="connsiteY439" fmla="*/ 2199409 h 3290454"/>
              <a:gd name="connsiteX440" fmla="*/ 1220932 w 4528704"/>
              <a:gd name="connsiteY440" fmla="*/ 2130136 h 3290454"/>
              <a:gd name="connsiteX441" fmla="*/ 1281546 w 4528704"/>
              <a:gd name="connsiteY441" fmla="*/ 2078182 h 3290454"/>
              <a:gd name="connsiteX442" fmla="*/ 1342159 w 4528704"/>
              <a:gd name="connsiteY442" fmla="*/ 2043546 h 3290454"/>
              <a:gd name="connsiteX443" fmla="*/ 1394114 w 4528704"/>
              <a:gd name="connsiteY443" fmla="*/ 2026227 h 3290454"/>
              <a:gd name="connsiteX444" fmla="*/ 1411432 w 4528704"/>
              <a:gd name="connsiteY444" fmla="*/ 2000250 h 3290454"/>
              <a:gd name="connsiteX445" fmla="*/ 1472046 w 4528704"/>
              <a:gd name="connsiteY445" fmla="*/ 1965614 h 3290454"/>
              <a:gd name="connsiteX446" fmla="*/ 1489364 w 4528704"/>
              <a:gd name="connsiteY446" fmla="*/ 1982932 h 3290454"/>
              <a:gd name="connsiteX447" fmla="*/ 1584614 w 4528704"/>
              <a:gd name="connsiteY447" fmla="*/ 1922318 h 3290454"/>
              <a:gd name="connsiteX448" fmla="*/ 1593273 w 4528704"/>
              <a:gd name="connsiteY448" fmla="*/ 1974273 h 3290454"/>
              <a:gd name="connsiteX449" fmla="*/ 1316182 w 4528704"/>
              <a:gd name="connsiteY449" fmla="*/ 1922318 h 3290454"/>
              <a:gd name="connsiteX450" fmla="*/ 1316182 w 4528704"/>
              <a:gd name="connsiteY450" fmla="*/ 1913659 h 3290454"/>
              <a:gd name="connsiteX451" fmla="*/ 1316182 w 4528704"/>
              <a:gd name="connsiteY451" fmla="*/ 1922318 h 3290454"/>
              <a:gd name="connsiteX452" fmla="*/ 3593523 w 4528704"/>
              <a:gd name="connsiteY452" fmla="*/ 1896341 h 3290454"/>
              <a:gd name="connsiteX453" fmla="*/ 3584864 w 4528704"/>
              <a:gd name="connsiteY453" fmla="*/ 1913659 h 3290454"/>
              <a:gd name="connsiteX454" fmla="*/ 3558887 w 4528704"/>
              <a:gd name="connsiteY454" fmla="*/ 1887682 h 3290454"/>
              <a:gd name="connsiteX455" fmla="*/ 3593523 w 4528704"/>
              <a:gd name="connsiteY455" fmla="*/ 1896341 h 3290454"/>
              <a:gd name="connsiteX456" fmla="*/ 3342409 w 4528704"/>
              <a:gd name="connsiteY456" fmla="*/ 1905000 h 3290454"/>
              <a:gd name="connsiteX457" fmla="*/ 3368387 w 4528704"/>
              <a:gd name="connsiteY457" fmla="*/ 1930977 h 3290454"/>
              <a:gd name="connsiteX458" fmla="*/ 3325091 w 4528704"/>
              <a:gd name="connsiteY458" fmla="*/ 1930977 h 3290454"/>
              <a:gd name="connsiteX459" fmla="*/ 3307773 w 4528704"/>
              <a:gd name="connsiteY459" fmla="*/ 1913659 h 3290454"/>
              <a:gd name="connsiteX460" fmla="*/ 3368387 w 4528704"/>
              <a:gd name="connsiteY460" fmla="*/ 1887682 h 3290454"/>
              <a:gd name="connsiteX461" fmla="*/ 3342409 w 4528704"/>
              <a:gd name="connsiteY461" fmla="*/ 1905000 h 3290454"/>
              <a:gd name="connsiteX462" fmla="*/ 3515591 w 4528704"/>
              <a:gd name="connsiteY462" fmla="*/ 1887682 h 3290454"/>
              <a:gd name="connsiteX463" fmla="*/ 3472296 w 4528704"/>
              <a:gd name="connsiteY463" fmla="*/ 1922318 h 3290454"/>
              <a:gd name="connsiteX464" fmla="*/ 3411682 w 4528704"/>
              <a:gd name="connsiteY464" fmla="*/ 1879023 h 3290454"/>
              <a:gd name="connsiteX465" fmla="*/ 3515591 w 4528704"/>
              <a:gd name="connsiteY465" fmla="*/ 1887682 h 3290454"/>
              <a:gd name="connsiteX466" fmla="*/ 1402773 w 4528704"/>
              <a:gd name="connsiteY466" fmla="*/ 1965614 h 3290454"/>
              <a:gd name="connsiteX467" fmla="*/ 1402773 w 4528704"/>
              <a:gd name="connsiteY467" fmla="*/ 1870364 h 3290454"/>
              <a:gd name="connsiteX468" fmla="*/ 1402773 w 4528704"/>
              <a:gd name="connsiteY468" fmla="*/ 1965614 h 3290454"/>
              <a:gd name="connsiteX469" fmla="*/ 3723409 w 4528704"/>
              <a:gd name="connsiteY469" fmla="*/ 1870364 h 3290454"/>
              <a:gd name="connsiteX470" fmla="*/ 3723409 w 4528704"/>
              <a:gd name="connsiteY470" fmla="*/ 1922318 h 3290454"/>
              <a:gd name="connsiteX471" fmla="*/ 3697432 w 4528704"/>
              <a:gd name="connsiteY471" fmla="*/ 1879023 h 3290454"/>
              <a:gd name="connsiteX472" fmla="*/ 3688773 w 4528704"/>
              <a:gd name="connsiteY472" fmla="*/ 1896341 h 3290454"/>
              <a:gd name="connsiteX473" fmla="*/ 3662796 w 4528704"/>
              <a:gd name="connsiteY473" fmla="*/ 1870364 h 3290454"/>
              <a:gd name="connsiteX474" fmla="*/ 3654137 w 4528704"/>
              <a:gd name="connsiteY474" fmla="*/ 1887682 h 3290454"/>
              <a:gd name="connsiteX475" fmla="*/ 3610841 w 4528704"/>
              <a:gd name="connsiteY475" fmla="*/ 1861705 h 3290454"/>
              <a:gd name="connsiteX476" fmla="*/ 3723409 w 4528704"/>
              <a:gd name="connsiteY476" fmla="*/ 1870364 h 3290454"/>
              <a:gd name="connsiteX477" fmla="*/ 2978728 w 4528704"/>
              <a:gd name="connsiteY477" fmla="*/ 2043546 h 3290454"/>
              <a:gd name="connsiteX478" fmla="*/ 2944091 w 4528704"/>
              <a:gd name="connsiteY478" fmla="*/ 2121477 h 3290454"/>
              <a:gd name="connsiteX479" fmla="*/ 3186546 w 4528704"/>
              <a:gd name="connsiteY479" fmla="*/ 1835727 h 3290454"/>
              <a:gd name="connsiteX480" fmla="*/ 2978728 w 4528704"/>
              <a:gd name="connsiteY480" fmla="*/ 2043546 h 3290454"/>
              <a:gd name="connsiteX481" fmla="*/ 1446068 w 4528704"/>
              <a:gd name="connsiteY481" fmla="*/ 1939636 h 3290454"/>
              <a:gd name="connsiteX482" fmla="*/ 1472046 w 4528704"/>
              <a:gd name="connsiteY482" fmla="*/ 1827068 h 3290454"/>
              <a:gd name="connsiteX483" fmla="*/ 1472046 w 4528704"/>
              <a:gd name="connsiteY483" fmla="*/ 1939636 h 3290454"/>
              <a:gd name="connsiteX484" fmla="*/ 1446068 w 4528704"/>
              <a:gd name="connsiteY484" fmla="*/ 1939636 h 3290454"/>
              <a:gd name="connsiteX485" fmla="*/ 1420091 w 4528704"/>
              <a:gd name="connsiteY485" fmla="*/ 1827068 h 3290454"/>
              <a:gd name="connsiteX486" fmla="*/ 1420091 w 4528704"/>
              <a:gd name="connsiteY486" fmla="*/ 1965614 h 3290454"/>
              <a:gd name="connsiteX487" fmla="*/ 1420091 w 4528704"/>
              <a:gd name="connsiteY487" fmla="*/ 1827068 h 3290454"/>
              <a:gd name="connsiteX488" fmla="*/ 3368387 w 4528704"/>
              <a:gd name="connsiteY488" fmla="*/ 1861705 h 3290454"/>
              <a:gd name="connsiteX489" fmla="*/ 3125932 w 4528704"/>
              <a:gd name="connsiteY489" fmla="*/ 2060864 h 3290454"/>
              <a:gd name="connsiteX490" fmla="*/ 3117273 w 4528704"/>
              <a:gd name="connsiteY490" fmla="*/ 2034886 h 3290454"/>
              <a:gd name="connsiteX491" fmla="*/ 3169228 w 4528704"/>
              <a:gd name="connsiteY491" fmla="*/ 1939636 h 3290454"/>
              <a:gd name="connsiteX492" fmla="*/ 3368387 w 4528704"/>
              <a:gd name="connsiteY492" fmla="*/ 1801091 h 3290454"/>
              <a:gd name="connsiteX493" fmla="*/ 3368387 w 4528704"/>
              <a:gd name="connsiteY493" fmla="*/ 1861705 h 3290454"/>
              <a:gd name="connsiteX494" fmla="*/ 3255819 w 4528704"/>
              <a:gd name="connsiteY494" fmla="*/ 1844386 h 3290454"/>
              <a:gd name="connsiteX495" fmla="*/ 3255819 w 4528704"/>
              <a:gd name="connsiteY495" fmla="*/ 1801091 h 3290454"/>
              <a:gd name="connsiteX496" fmla="*/ 3255819 w 4528704"/>
              <a:gd name="connsiteY496" fmla="*/ 1844386 h 3290454"/>
              <a:gd name="connsiteX497" fmla="*/ 1480705 w 4528704"/>
              <a:gd name="connsiteY497" fmla="*/ 1792432 h 3290454"/>
              <a:gd name="connsiteX498" fmla="*/ 1506682 w 4528704"/>
              <a:gd name="connsiteY498" fmla="*/ 1827068 h 3290454"/>
              <a:gd name="connsiteX499" fmla="*/ 1524000 w 4528704"/>
              <a:gd name="connsiteY499" fmla="*/ 1896341 h 3290454"/>
              <a:gd name="connsiteX500" fmla="*/ 1506682 w 4528704"/>
              <a:gd name="connsiteY500" fmla="*/ 1922318 h 3290454"/>
              <a:gd name="connsiteX501" fmla="*/ 1446068 w 4528704"/>
              <a:gd name="connsiteY501" fmla="*/ 1792432 h 3290454"/>
              <a:gd name="connsiteX502" fmla="*/ 1480705 w 4528704"/>
              <a:gd name="connsiteY502" fmla="*/ 1792432 h 3290454"/>
              <a:gd name="connsiteX503" fmla="*/ 1853046 w 4528704"/>
              <a:gd name="connsiteY503" fmla="*/ 1844386 h 3290454"/>
              <a:gd name="connsiteX504" fmla="*/ 1827068 w 4528704"/>
              <a:gd name="connsiteY504" fmla="*/ 1844386 h 3290454"/>
              <a:gd name="connsiteX505" fmla="*/ 1827068 w 4528704"/>
              <a:gd name="connsiteY505" fmla="*/ 1766455 h 3290454"/>
              <a:gd name="connsiteX506" fmla="*/ 1853046 w 4528704"/>
              <a:gd name="connsiteY506" fmla="*/ 1766455 h 3290454"/>
              <a:gd name="connsiteX507" fmla="*/ 1853046 w 4528704"/>
              <a:gd name="connsiteY507" fmla="*/ 1844386 h 3290454"/>
              <a:gd name="connsiteX508" fmla="*/ 1801091 w 4528704"/>
              <a:gd name="connsiteY508" fmla="*/ 1766455 h 3290454"/>
              <a:gd name="connsiteX509" fmla="*/ 1801091 w 4528704"/>
              <a:gd name="connsiteY509" fmla="*/ 1835727 h 3290454"/>
              <a:gd name="connsiteX510" fmla="*/ 1775114 w 4528704"/>
              <a:gd name="connsiteY510" fmla="*/ 1835727 h 3290454"/>
              <a:gd name="connsiteX511" fmla="*/ 1775114 w 4528704"/>
              <a:gd name="connsiteY511" fmla="*/ 1766455 h 3290454"/>
              <a:gd name="connsiteX512" fmla="*/ 1801091 w 4528704"/>
              <a:gd name="connsiteY512" fmla="*/ 1766455 h 3290454"/>
              <a:gd name="connsiteX513" fmla="*/ 1368137 w 4528704"/>
              <a:gd name="connsiteY513" fmla="*/ 1757796 h 3290454"/>
              <a:gd name="connsiteX514" fmla="*/ 1359477 w 4528704"/>
              <a:gd name="connsiteY514" fmla="*/ 1827068 h 3290454"/>
              <a:gd name="connsiteX515" fmla="*/ 1333500 w 4528704"/>
              <a:gd name="connsiteY515" fmla="*/ 1827068 h 3290454"/>
              <a:gd name="connsiteX516" fmla="*/ 1342159 w 4528704"/>
              <a:gd name="connsiteY516" fmla="*/ 1757796 h 3290454"/>
              <a:gd name="connsiteX517" fmla="*/ 1368137 w 4528704"/>
              <a:gd name="connsiteY517" fmla="*/ 1757796 h 3290454"/>
              <a:gd name="connsiteX518" fmla="*/ 3299114 w 4528704"/>
              <a:gd name="connsiteY518" fmla="*/ 1792432 h 3290454"/>
              <a:gd name="connsiteX519" fmla="*/ 3273137 w 4528704"/>
              <a:gd name="connsiteY519" fmla="*/ 1818409 h 3290454"/>
              <a:gd name="connsiteX520" fmla="*/ 3273137 w 4528704"/>
              <a:gd name="connsiteY520" fmla="*/ 1749136 h 3290454"/>
              <a:gd name="connsiteX521" fmla="*/ 3299114 w 4528704"/>
              <a:gd name="connsiteY521" fmla="*/ 1792432 h 3290454"/>
              <a:gd name="connsiteX522" fmla="*/ 1757796 w 4528704"/>
              <a:gd name="connsiteY522" fmla="*/ 1757796 h 3290454"/>
              <a:gd name="connsiteX523" fmla="*/ 1757796 w 4528704"/>
              <a:gd name="connsiteY523" fmla="*/ 1827068 h 3290454"/>
              <a:gd name="connsiteX524" fmla="*/ 1731818 w 4528704"/>
              <a:gd name="connsiteY524" fmla="*/ 1827068 h 3290454"/>
              <a:gd name="connsiteX525" fmla="*/ 1731818 w 4528704"/>
              <a:gd name="connsiteY525" fmla="*/ 1749136 h 3290454"/>
              <a:gd name="connsiteX526" fmla="*/ 1757796 w 4528704"/>
              <a:gd name="connsiteY526" fmla="*/ 1757796 h 3290454"/>
              <a:gd name="connsiteX527" fmla="*/ 1697182 w 4528704"/>
              <a:gd name="connsiteY527" fmla="*/ 1818409 h 3290454"/>
              <a:gd name="connsiteX528" fmla="*/ 1671205 w 4528704"/>
              <a:gd name="connsiteY528" fmla="*/ 1818409 h 3290454"/>
              <a:gd name="connsiteX529" fmla="*/ 1679864 w 4528704"/>
              <a:gd name="connsiteY529" fmla="*/ 1740477 h 3290454"/>
              <a:gd name="connsiteX530" fmla="*/ 1697182 w 4528704"/>
              <a:gd name="connsiteY530" fmla="*/ 1818409 h 3290454"/>
              <a:gd name="connsiteX531" fmla="*/ 1584614 w 4528704"/>
              <a:gd name="connsiteY531" fmla="*/ 1731818 h 3290454"/>
              <a:gd name="connsiteX532" fmla="*/ 1584614 w 4528704"/>
              <a:gd name="connsiteY532" fmla="*/ 1801091 h 3290454"/>
              <a:gd name="connsiteX533" fmla="*/ 1541318 w 4528704"/>
              <a:gd name="connsiteY533" fmla="*/ 1801091 h 3290454"/>
              <a:gd name="connsiteX534" fmla="*/ 1541318 w 4528704"/>
              <a:gd name="connsiteY534" fmla="*/ 1731818 h 3290454"/>
              <a:gd name="connsiteX535" fmla="*/ 1584614 w 4528704"/>
              <a:gd name="connsiteY535" fmla="*/ 1731818 h 3290454"/>
              <a:gd name="connsiteX536" fmla="*/ 1350818 w 4528704"/>
              <a:gd name="connsiteY536" fmla="*/ 1723159 h 3290454"/>
              <a:gd name="connsiteX537" fmla="*/ 1316182 w 4528704"/>
              <a:gd name="connsiteY537" fmla="*/ 1723159 h 3290454"/>
              <a:gd name="connsiteX538" fmla="*/ 1350818 w 4528704"/>
              <a:gd name="connsiteY538" fmla="*/ 1723159 h 3290454"/>
              <a:gd name="connsiteX539" fmla="*/ 3325091 w 4528704"/>
              <a:gd name="connsiteY539" fmla="*/ 1757796 h 3290454"/>
              <a:gd name="connsiteX540" fmla="*/ 3316432 w 4528704"/>
              <a:gd name="connsiteY540" fmla="*/ 1792432 h 3290454"/>
              <a:gd name="connsiteX541" fmla="*/ 3264478 w 4528704"/>
              <a:gd name="connsiteY541" fmla="*/ 1723159 h 3290454"/>
              <a:gd name="connsiteX542" fmla="*/ 3299114 w 4528704"/>
              <a:gd name="connsiteY542" fmla="*/ 1714500 h 3290454"/>
              <a:gd name="connsiteX543" fmla="*/ 3325091 w 4528704"/>
              <a:gd name="connsiteY543" fmla="*/ 1757796 h 3290454"/>
              <a:gd name="connsiteX544" fmla="*/ 3576205 w 4528704"/>
              <a:gd name="connsiteY544" fmla="*/ 1757796 h 3290454"/>
              <a:gd name="connsiteX545" fmla="*/ 3576205 w 4528704"/>
              <a:gd name="connsiteY545" fmla="*/ 1705841 h 3290454"/>
              <a:gd name="connsiteX546" fmla="*/ 3576205 w 4528704"/>
              <a:gd name="connsiteY546" fmla="*/ 1757796 h 3290454"/>
              <a:gd name="connsiteX547" fmla="*/ 1359477 w 4528704"/>
              <a:gd name="connsiteY547" fmla="*/ 1714500 h 3290454"/>
              <a:gd name="connsiteX548" fmla="*/ 1472046 w 4528704"/>
              <a:gd name="connsiteY548" fmla="*/ 1705841 h 3290454"/>
              <a:gd name="connsiteX549" fmla="*/ 1359477 w 4528704"/>
              <a:gd name="connsiteY549" fmla="*/ 1714500 h 3290454"/>
              <a:gd name="connsiteX550" fmla="*/ 3541569 w 4528704"/>
              <a:gd name="connsiteY550" fmla="*/ 1697182 h 3290454"/>
              <a:gd name="connsiteX551" fmla="*/ 3541569 w 4528704"/>
              <a:gd name="connsiteY551" fmla="*/ 1749136 h 3290454"/>
              <a:gd name="connsiteX552" fmla="*/ 3515591 w 4528704"/>
              <a:gd name="connsiteY552" fmla="*/ 1749136 h 3290454"/>
              <a:gd name="connsiteX553" fmla="*/ 3515591 w 4528704"/>
              <a:gd name="connsiteY553" fmla="*/ 1697182 h 3290454"/>
              <a:gd name="connsiteX554" fmla="*/ 3541569 w 4528704"/>
              <a:gd name="connsiteY554" fmla="*/ 1697182 h 3290454"/>
              <a:gd name="connsiteX555" fmla="*/ 3212523 w 4528704"/>
              <a:gd name="connsiteY555" fmla="*/ 1697182 h 3290454"/>
              <a:gd name="connsiteX556" fmla="*/ 3212523 w 4528704"/>
              <a:gd name="connsiteY556" fmla="*/ 1740477 h 3290454"/>
              <a:gd name="connsiteX557" fmla="*/ 3195205 w 4528704"/>
              <a:gd name="connsiteY557" fmla="*/ 1740477 h 3290454"/>
              <a:gd name="connsiteX558" fmla="*/ 3195205 w 4528704"/>
              <a:gd name="connsiteY558" fmla="*/ 1697182 h 3290454"/>
              <a:gd name="connsiteX559" fmla="*/ 3212523 w 4528704"/>
              <a:gd name="connsiteY559" fmla="*/ 1697182 h 3290454"/>
              <a:gd name="connsiteX560" fmla="*/ 1870364 w 4528704"/>
              <a:gd name="connsiteY560" fmla="*/ 1740477 h 3290454"/>
              <a:gd name="connsiteX561" fmla="*/ 1861705 w 4528704"/>
              <a:gd name="connsiteY561" fmla="*/ 1922318 h 3290454"/>
              <a:gd name="connsiteX562" fmla="*/ 1887682 w 4528704"/>
              <a:gd name="connsiteY562" fmla="*/ 1956955 h 3290454"/>
              <a:gd name="connsiteX563" fmla="*/ 1844387 w 4528704"/>
              <a:gd name="connsiteY563" fmla="*/ 1930977 h 3290454"/>
              <a:gd name="connsiteX564" fmla="*/ 1818409 w 4528704"/>
              <a:gd name="connsiteY564" fmla="*/ 1930977 h 3290454"/>
              <a:gd name="connsiteX565" fmla="*/ 1827068 w 4528704"/>
              <a:gd name="connsiteY565" fmla="*/ 1965614 h 3290454"/>
              <a:gd name="connsiteX566" fmla="*/ 1792432 w 4528704"/>
              <a:gd name="connsiteY566" fmla="*/ 1956955 h 3290454"/>
              <a:gd name="connsiteX567" fmla="*/ 1775114 w 4528704"/>
              <a:gd name="connsiteY567" fmla="*/ 1974273 h 3290454"/>
              <a:gd name="connsiteX568" fmla="*/ 1792432 w 4528704"/>
              <a:gd name="connsiteY568" fmla="*/ 1991591 h 3290454"/>
              <a:gd name="connsiteX569" fmla="*/ 1783773 w 4528704"/>
              <a:gd name="connsiteY569" fmla="*/ 2017568 h 3290454"/>
              <a:gd name="connsiteX570" fmla="*/ 1749137 w 4528704"/>
              <a:gd name="connsiteY570" fmla="*/ 1991591 h 3290454"/>
              <a:gd name="connsiteX571" fmla="*/ 1697182 w 4528704"/>
              <a:gd name="connsiteY571" fmla="*/ 2026227 h 3290454"/>
              <a:gd name="connsiteX572" fmla="*/ 1723159 w 4528704"/>
              <a:gd name="connsiteY572" fmla="*/ 2052205 h 3290454"/>
              <a:gd name="connsiteX573" fmla="*/ 1671205 w 4528704"/>
              <a:gd name="connsiteY573" fmla="*/ 2052205 h 3290454"/>
              <a:gd name="connsiteX574" fmla="*/ 1636568 w 4528704"/>
              <a:gd name="connsiteY574" fmla="*/ 2078182 h 3290454"/>
              <a:gd name="connsiteX575" fmla="*/ 1645227 w 4528704"/>
              <a:gd name="connsiteY575" fmla="*/ 1697182 h 3290454"/>
              <a:gd name="connsiteX576" fmla="*/ 1870364 w 4528704"/>
              <a:gd name="connsiteY576" fmla="*/ 1740477 h 3290454"/>
              <a:gd name="connsiteX577" fmla="*/ 3498273 w 4528704"/>
              <a:gd name="connsiteY577" fmla="*/ 1688523 h 3290454"/>
              <a:gd name="connsiteX578" fmla="*/ 3498273 w 4528704"/>
              <a:gd name="connsiteY578" fmla="*/ 1749136 h 3290454"/>
              <a:gd name="connsiteX579" fmla="*/ 3480955 w 4528704"/>
              <a:gd name="connsiteY579" fmla="*/ 1749136 h 3290454"/>
              <a:gd name="connsiteX580" fmla="*/ 3480955 w 4528704"/>
              <a:gd name="connsiteY580" fmla="*/ 1688523 h 3290454"/>
              <a:gd name="connsiteX581" fmla="*/ 3498273 w 4528704"/>
              <a:gd name="connsiteY581" fmla="*/ 1688523 h 3290454"/>
              <a:gd name="connsiteX582" fmla="*/ 1480705 w 4528704"/>
              <a:gd name="connsiteY582" fmla="*/ 1697182 h 3290454"/>
              <a:gd name="connsiteX583" fmla="*/ 1593273 w 4528704"/>
              <a:gd name="connsiteY583" fmla="*/ 1688523 h 3290454"/>
              <a:gd name="connsiteX584" fmla="*/ 1480705 w 4528704"/>
              <a:gd name="connsiteY584" fmla="*/ 1697182 h 3290454"/>
              <a:gd name="connsiteX585" fmla="*/ 1324841 w 4528704"/>
              <a:gd name="connsiteY585" fmla="*/ 1697182 h 3290454"/>
              <a:gd name="connsiteX586" fmla="*/ 1359477 w 4528704"/>
              <a:gd name="connsiteY586" fmla="*/ 1688523 h 3290454"/>
              <a:gd name="connsiteX587" fmla="*/ 1324841 w 4528704"/>
              <a:gd name="connsiteY587" fmla="*/ 1697182 h 3290454"/>
              <a:gd name="connsiteX588" fmla="*/ 3463637 w 4528704"/>
              <a:gd name="connsiteY588" fmla="*/ 1688523 h 3290454"/>
              <a:gd name="connsiteX589" fmla="*/ 3463637 w 4528704"/>
              <a:gd name="connsiteY589" fmla="*/ 1740477 h 3290454"/>
              <a:gd name="connsiteX590" fmla="*/ 3437659 w 4528704"/>
              <a:gd name="connsiteY590" fmla="*/ 1740477 h 3290454"/>
              <a:gd name="connsiteX591" fmla="*/ 3446319 w 4528704"/>
              <a:gd name="connsiteY591" fmla="*/ 1679864 h 3290454"/>
              <a:gd name="connsiteX592" fmla="*/ 3463637 w 4528704"/>
              <a:gd name="connsiteY592" fmla="*/ 1688523 h 3290454"/>
              <a:gd name="connsiteX593" fmla="*/ 3359728 w 4528704"/>
              <a:gd name="connsiteY593" fmla="*/ 1731818 h 3290454"/>
              <a:gd name="connsiteX594" fmla="*/ 3342409 w 4528704"/>
              <a:gd name="connsiteY594" fmla="*/ 1731818 h 3290454"/>
              <a:gd name="connsiteX595" fmla="*/ 3342409 w 4528704"/>
              <a:gd name="connsiteY595" fmla="*/ 1679864 h 3290454"/>
              <a:gd name="connsiteX596" fmla="*/ 3359728 w 4528704"/>
              <a:gd name="connsiteY596" fmla="*/ 1671205 h 3290454"/>
              <a:gd name="connsiteX597" fmla="*/ 3359728 w 4528704"/>
              <a:gd name="connsiteY597" fmla="*/ 1731818 h 3290454"/>
              <a:gd name="connsiteX598" fmla="*/ 1385455 w 4528704"/>
              <a:gd name="connsiteY598" fmla="*/ 1688523 h 3290454"/>
              <a:gd name="connsiteX599" fmla="*/ 1411432 w 4528704"/>
              <a:gd name="connsiteY599" fmla="*/ 1688523 h 3290454"/>
              <a:gd name="connsiteX600" fmla="*/ 1385455 w 4528704"/>
              <a:gd name="connsiteY600" fmla="*/ 1688523 h 3290454"/>
              <a:gd name="connsiteX601" fmla="*/ 3238500 w 4528704"/>
              <a:gd name="connsiteY601" fmla="*/ 1662546 h 3290454"/>
              <a:gd name="connsiteX602" fmla="*/ 3203864 w 4528704"/>
              <a:gd name="connsiteY602" fmla="*/ 1662546 h 3290454"/>
              <a:gd name="connsiteX603" fmla="*/ 3238500 w 4528704"/>
              <a:gd name="connsiteY603" fmla="*/ 1662546 h 3290454"/>
              <a:gd name="connsiteX604" fmla="*/ 1524000 w 4528704"/>
              <a:gd name="connsiteY604" fmla="*/ 1662546 h 3290454"/>
              <a:gd name="connsiteX605" fmla="*/ 1498023 w 4528704"/>
              <a:gd name="connsiteY605" fmla="*/ 1662546 h 3290454"/>
              <a:gd name="connsiteX606" fmla="*/ 1524000 w 4528704"/>
              <a:gd name="connsiteY606" fmla="*/ 1662546 h 3290454"/>
              <a:gd name="connsiteX607" fmla="*/ 3584864 w 4528704"/>
              <a:gd name="connsiteY607" fmla="*/ 1688523 h 3290454"/>
              <a:gd name="connsiteX608" fmla="*/ 3593523 w 4528704"/>
              <a:gd name="connsiteY608" fmla="*/ 1861705 h 3290454"/>
              <a:gd name="connsiteX609" fmla="*/ 3411682 w 4528704"/>
              <a:gd name="connsiteY609" fmla="*/ 1861705 h 3290454"/>
              <a:gd name="connsiteX610" fmla="*/ 3411682 w 4528704"/>
              <a:gd name="connsiteY610" fmla="*/ 1653886 h 3290454"/>
              <a:gd name="connsiteX611" fmla="*/ 3584864 w 4528704"/>
              <a:gd name="connsiteY611" fmla="*/ 1688523 h 3290454"/>
              <a:gd name="connsiteX612" fmla="*/ 3316432 w 4528704"/>
              <a:gd name="connsiteY612" fmla="*/ 1653886 h 3290454"/>
              <a:gd name="connsiteX613" fmla="*/ 3273137 w 4528704"/>
              <a:gd name="connsiteY613" fmla="*/ 1653886 h 3290454"/>
              <a:gd name="connsiteX614" fmla="*/ 3316432 w 4528704"/>
              <a:gd name="connsiteY614" fmla="*/ 1653886 h 3290454"/>
              <a:gd name="connsiteX615" fmla="*/ 1549977 w 4528704"/>
              <a:gd name="connsiteY615" fmla="*/ 1662546 h 3290454"/>
              <a:gd name="connsiteX616" fmla="*/ 1575955 w 4528704"/>
              <a:gd name="connsiteY616" fmla="*/ 1662546 h 3290454"/>
              <a:gd name="connsiteX617" fmla="*/ 1549977 w 4528704"/>
              <a:gd name="connsiteY617" fmla="*/ 1662546 h 3290454"/>
              <a:gd name="connsiteX618" fmla="*/ 3368387 w 4528704"/>
              <a:gd name="connsiteY618" fmla="*/ 1645227 h 3290454"/>
              <a:gd name="connsiteX619" fmla="*/ 3333750 w 4528704"/>
              <a:gd name="connsiteY619" fmla="*/ 1645227 h 3290454"/>
              <a:gd name="connsiteX620" fmla="*/ 3368387 w 4528704"/>
              <a:gd name="connsiteY620" fmla="*/ 1645227 h 3290454"/>
              <a:gd name="connsiteX621" fmla="*/ 3203864 w 4528704"/>
              <a:gd name="connsiteY621" fmla="*/ 1645227 h 3290454"/>
              <a:gd name="connsiteX622" fmla="*/ 3203864 w 4528704"/>
              <a:gd name="connsiteY622" fmla="*/ 1636568 h 3290454"/>
              <a:gd name="connsiteX623" fmla="*/ 3203864 w 4528704"/>
              <a:gd name="connsiteY623" fmla="*/ 1645227 h 3290454"/>
              <a:gd name="connsiteX624" fmla="*/ 3325091 w 4528704"/>
              <a:gd name="connsiteY624" fmla="*/ 1627909 h 3290454"/>
              <a:gd name="connsiteX625" fmla="*/ 3325091 w 4528704"/>
              <a:gd name="connsiteY625" fmla="*/ 1619250 h 3290454"/>
              <a:gd name="connsiteX626" fmla="*/ 3325091 w 4528704"/>
              <a:gd name="connsiteY626" fmla="*/ 1627909 h 3290454"/>
              <a:gd name="connsiteX627" fmla="*/ 1723159 w 4528704"/>
              <a:gd name="connsiteY627" fmla="*/ 1627909 h 3290454"/>
              <a:gd name="connsiteX628" fmla="*/ 1801091 w 4528704"/>
              <a:gd name="connsiteY628" fmla="*/ 1653886 h 3290454"/>
              <a:gd name="connsiteX629" fmla="*/ 1861705 w 4528704"/>
              <a:gd name="connsiteY629" fmla="*/ 1671205 h 3290454"/>
              <a:gd name="connsiteX630" fmla="*/ 1861705 w 4528704"/>
              <a:gd name="connsiteY630" fmla="*/ 1723159 h 3290454"/>
              <a:gd name="connsiteX631" fmla="*/ 1861705 w 4528704"/>
              <a:gd name="connsiteY631" fmla="*/ 1688523 h 3290454"/>
              <a:gd name="connsiteX632" fmla="*/ 1827068 w 4528704"/>
              <a:gd name="connsiteY632" fmla="*/ 1679864 h 3290454"/>
              <a:gd name="connsiteX633" fmla="*/ 1783773 w 4528704"/>
              <a:gd name="connsiteY633" fmla="*/ 1705841 h 3290454"/>
              <a:gd name="connsiteX634" fmla="*/ 1818409 w 4528704"/>
              <a:gd name="connsiteY634" fmla="*/ 1679864 h 3290454"/>
              <a:gd name="connsiteX635" fmla="*/ 1792432 w 4528704"/>
              <a:gd name="connsiteY635" fmla="*/ 1671205 h 3290454"/>
              <a:gd name="connsiteX636" fmla="*/ 1749137 w 4528704"/>
              <a:gd name="connsiteY636" fmla="*/ 1697182 h 3290454"/>
              <a:gd name="connsiteX637" fmla="*/ 1775114 w 4528704"/>
              <a:gd name="connsiteY637" fmla="*/ 1688523 h 3290454"/>
              <a:gd name="connsiteX638" fmla="*/ 1757796 w 4528704"/>
              <a:gd name="connsiteY638" fmla="*/ 1662546 h 3290454"/>
              <a:gd name="connsiteX639" fmla="*/ 1705841 w 4528704"/>
              <a:gd name="connsiteY639" fmla="*/ 1688523 h 3290454"/>
              <a:gd name="connsiteX640" fmla="*/ 1740477 w 4528704"/>
              <a:gd name="connsiteY640" fmla="*/ 1679864 h 3290454"/>
              <a:gd name="connsiteX641" fmla="*/ 1714500 w 4528704"/>
              <a:gd name="connsiteY641" fmla="*/ 1653886 h 3290454"/>
              <a:gd name="connsiteX642" fmla="*/ 1671205 w 4528704"/>
              <a:gd name="connsiteY642" fmla="*/ 1679864 h 3290454"/>
              <a:gd name="connsiteX643" fmla="*/ 1697182 w 4528704"/>
              <a:gd name="connsiteY643" fmla="*/ 1671205 h 3290454"/>
              <a:gd name="connsiteX644" fmla="*/ 1697182 w 4528704"/>
              <a:gd name="connsiteY644" fmla="*/ 1645227 h 3290454"/>
              <a:gd name="connsiteX645" fmla="*/ 1662546 w 4528704"/>
              <a:gd name="connsiteY645" fmla="*/ 1636568 h 3290454"/>
              <a:gd name="connsiteX646" fmla="*/ 1645227 w 4528704"/>
              <a:gd name="connsiteY646" fmla="*/ 1653886 h 3290454"/>
              <a:gd name="connsiteX647" fmla="*/ 1662546 w 4528704"/>
              <a:gd name="connsiteY647" fmla="*/ 1671205 h 3290454"/>
              <a:gd name="connsiteX648" fmla="*/ 1636568 w 4528704"/>
              <a:gd name="connsiteY648" fmla="*/ 1610591 h 3290454"/>
              <a:gd name="connsiteX649" fmla="*/ 1688523 w 4528704"/>
              <a:gd name="connsiteY649" fmla="*/ 1645227 h 3290454"/>
              <a:gd name="connsiteX650" fmla="*/ 1723159 w 4528704"/>
              <a:gd name="connsiteY650" fmla="*/ 1627909 h 3290454"/>
              <a:gd name="connsiteX651" fmla="*/ 3758046 w 4528704"/>
              <a:gd name="connsiteY651" fmla="*/ 1619250 h 3290454"/>
              <a:gd name="connsiteX652" fmla="*/ 3801341 w 4528704"/>
              <a:gd name="connsiteY652" fmla="*/ 1584614 h 3290454"/>
              <a:gd name="connsiteX653" fmla="*/ 3758046 w 4528704"/>
              <a:gd name="connsiteY653" fmla="*/ 1619250 h 3290454"/>
              <a:gd name="connsiteX654" fmla="*/ 3446319 w 4528704"/>
              <a:gd name="connsiteY654" fmla="*/ 1610591 h 3290454"/>
              <a:gd name="connsiteX655" fmla="*/ 3472296 w 4528704"/>
              <a:gd name="connsiteY655" fmla="*/ 1593273 h 3290454"/>
              <a:gd name="connsiteX656" fmla="*/ 3506932 w 4528704"/>
              <a:gd name="connsiteY656" fmla="*/ 1627909 h 3290454"/>
              <a:gd name="connsiteX657" fmla="*/ 3532909 w 4528704"/>
              <a:gd name="connsiteY657" fmla="*/ 1610591 h 3290454"/>
              <a:gd name="connsiteX658" fmla="*/ 3576205 w 4528704"/>
              <a:gd name="connsiteY658" fmla="*/ 1627909 h 3290454"/>
              <a:gd name="connsiteX659" fmla="*/ 3584864 w 4528704"/>
              <a:gd name="connsiteY659" fmla="*/ 1627909 h 3290454"/>
              <a:gd name="connsiteX660" fmla="*/ 3584864 w 4528704"/>
              <a:gd name="connsiteY660" fmla="*/ 1653886 h 3290454"/>
              <a:gd name="connsiteX661" fmla="*/ 3532909 w 4528704"/>
              <a:gd name="connsiteY661" fmla="*/ 1627909 h 3290454"/>
              <a:gd name="connsiteX662" fmla="*/ 3515591 w 4528704"/>
              <a:gd name="connsiteY662" fmla="*/ 1645227 h 3290454"/>
              <a:gd name="connsiteX663" fmla="*/ 3532909 w 4528704"/>
              <a:gd name="connsiteY663" fmla="*/ 1653886 h 3290454"/>
              <a:gd name="connsiteX664" fmla="*/ 3506932 w 4528704"/>
              <a:gd name="connsiteY664" fmla="*/ 1627909 h 3290454"/>
              <a:gd name="connsiteX665" fmla="*/ 3472296 w 4528704"/>
              <a:gd name="connsiteY665" fmla="*/ 1645227 h 3290454"/>
              <a:gd name="connsiteX666" fmla="*/ 3489614 w 4528704"/>
              <a:gd name="connsiteY666" fmla="*/ 1627909 h 3290454"/>
              <a:gd name="connsiteX667" fmla="*/ 3472296 w 4528704"/>
              <a:gd name="connsiteY667" fmla="*/ 1619250 h 3290454"/>
              <a:gd name="connsiteX668" fmla="*/ 3463637 w 4528704"/>
              <a:gd name="connsiteY668" fmla="*/ 1636568 h 3290454"/>
              <a:gd name="connsiteX669" fmla="*/ 3437659 w 4528704"/>
              <a:gd name="connsiteY669" fmla="*/ 1636568 h 3290454"/>
              <a:gd name="connsiteX670" fmla="*/ 3454978 w 4528704"/>
              <a:gd name="connsiteY670" fmla="*/ 1619250 h 3290454"/>
              <a:gd name="connsiteX671" fmla="*/ 3429000 w 4528704"/>
              <a:gd name="connsiteY671" fmla="*/ 1610591 h 3290454"/>
              <a:gd name="connsiteX672" fmla="*/ 3411682 w 4528704"/>
              <a:gd name="connsiteY672" fmla="*/ 1627909 h 3290454"/>
              <a:gd name="connsiteX673" fmla="*/ 3411682 w 4528704"/>
              <a:gd name="connsiteY673" fmla="*/ 1584614 h 3290454"/>
              <a:gd name="connsiteX674" fmla="*/ 3446319 w 4528704"/>
              <a:gd name="connsiteY674" fmla="*/ 1610591 h 3290454"/>
              <a:gd name="connsiteX675" fmla="*/ 3835978 w 4528704"/>
              <a:gd name="connsiteY675" fmla="*/ 1601932 h 3290454"/>
              <a:gd name="connsiteX676" fmla="*/ 3870614 w 4528704"/>
              <a:gd name="connsiteY676" fmla="*/ 1584614 h 3290454"/>
              <a:gd name="connsiteX677" fmla="*/ 3835978 w 4528704"/>
              <a:gd name="connsiteY677" fmla="*/ 1601932 h 3290454"/>
              <a:gd name="connsiteX678" fmla="*/ 3463637 w 4528704"/>
              <a:gd name="connsiteY678" fmla="*/ 1575955 h 3290454"/>
              <a:gd name="connsiteX679" fmla="*/ 3498273 w 4528704"/>
              <a:gd name="connsiteY679" fmla="*/ 1610591 h 3290454"/>
              <a:gd name="connsiteX680" fmla="*/ 3524250 w 4528704"/>
              <a:gd name="connsiteY680" fmla="*/ 1593273 h 3290454"/>
              <a:gd name="connsiteX681" fmla="*/ 3593523 w 4528704"/>
              <a:gd name="connsiteY681" fmla="*/ 1627909 h 3290454"/>
              <a:gd name="connsiteX682" fmla="*/ 3636819 w 4528704"/>
              <a:gd name="connsiteY682" fmla="*/ 1749136 h 3290454"/>
              <a:gd name="connsiteX683" fmla="*/ 3792682 w 4528704"/>
              <a:gd name="connsiteY683" fmla="*/ 1792432 h 3290454"/>
              <a:gd name="connsiteX684" fmla="*/ 3957205 w 4528704"/>
              <a:gd name="connsiteY684" fmla="*/ 1835727 h 3290454"/>
              <a:gd name="connsiteX685" fmla="*/ 4009159 w 4528704"/>
              <a:gd name="connsiteY685" fmla="*/ 1861705 h 3290454"/>
              <a:gd name="connsiteX686" fmla="*/ 4026478 w 4528704"/>
              <a:gd name="connsiteY686" fmla="*/ 1844386 h 3290454"/>
              <a:gd name="connsiteX687" fmla="*/ 4069773 w 4528704"/>
              <a:gd name="connsiteY687" fmla="*/ 1870364 h 3290454"/>
              <a:gd name="connsiteX688" fmla="*/ 4173682 w 4528704"/>
              <a:gd name="connsiteY688" fmla="*/ 1905000 h 3290454"/>
              <a:gd name="connsiteX689" fmla="*/ 4208319 w 4528704"/>
              <a:gd name="connsiteY689" fmla="*/ 1905000 h 3290454"/>
              <a:gd name="connsiteX690" fmla="*/ 4147705 w 4528704"/>
              <a:gd name="connsiteY690" fmla="*/ 1930977 h 3290454"/>
              <a:gd name="connsiteX691" fmla="*/ 4165023 w 4528704"/>
              <a:gd name="connsiteY691" fmla="*/ 1913659 h 3290454"/>
              <a:gd name="connsiteX692" fmla="*/ 4035137 w 4528704"/>
              <a:gd name="connsiteY692" fmla="*/ 1853046 h 3290454"/>
              <a:gd name="connsiteX693" fmla="*/ 3835978 w 4528704"/>
              <a:gd name="connsiteY693" fmla="*/ 1809750 h 3290454"/>
              <a:gd name="connsiteX694" fmla="*/ 3818659 w 4528704"/>
              <a:gd name="connsiteY694" fmla="*/ 1792432 h 3290454"/>
              <a:gd name="connsiteX695" fmla="*/ 3628159 w 4528704"/>
              <a:gd name="connsiteY695" fmla="*/ 1757796 h 3290454"/>
              <a:gd name="connsiteX696" fmla="*/ 3602182 w 4528704"/>
              <a:gd name="connsiteY696" fmla="*/ 1740477 h 3290454"/>
              <a:gd name="connsiteX697" fmla="*/ 3602182 w 4528704"/>
              <a:gd name="connsiteY697" fmla="*/ 1827068 h 3290454"/>
              <a:gd name="connsiteX698" fmla="*/ 3619500 w 4528704"/>
              <a:gd name="connsiteY698" fmla="*/ 1835727 h 3290454"/>
              <a:gd name="connsiteX699" fmla="*/ 4173682 w 4528704"/>
              <a:gd name="connsiteY699" fmla="*/ 1982932 h 3290454"/>
              <a:gd name="connsiteX700" fmla="*/ 3775364 w 4528704"/>
              <a:gd name="connsiteY700" fmla="*/ 1887682 h 3290454"/>
              <a:gd name="connsiteX701" fmla="*/ 3810000 w 4528704"/>
              <a:gd name="connsiteY701" fmla="*/ 1930977 h 3290454"/>
              <a:gd name="connsiteX702" fmla="*/ 3835978 w 4528704"/>
              <a:gd name="connsiteY702" fmla="*/ 1905000 h 3290454"/>
              <a:gd name="connsiteX703" fmla="*/ 3861955 w 4528704"/>
              <a:gd name="connsiteY703" fmla="*/ 1922318 h 3290454"/>
              <a:gd name="connsiteX704" fmla="*/ 3939887 w 4528704"/>
              <a:gd name="connsiteY704" fmla="*/ 2008909 h 3290454"/>
              <a:gd name="connsiteX705" fmla="*/ 3913909 w 4528704"/>
              <a:gd name="connsiteY705" fmla="*/ 2000250 h 3290454"/>
              <a:gd name="connsiteX706" fmla="*/ 3913909 w 4528704"/>
              <a:gd name="connsiteY706" fmla="*/ 2017568 h 3290454"/>
              <a:gd name="connsiteX707" fmla="*/ 3801341 w 4528704"/>
              <a:gd name="connsiteY707" fmla="*/ 1956955 h 3290454"/>
              <a:gd name="connsiteX708" fmla="*/ 3723409 w 4528704"/>
              <a:gd name="connsiteY708" fmla="*/ 2017568 h 3290454"/>
              <a:gd name="connsiteX709" fmla="*/ 3680114 w 4528704"/>
              <a:gd name="connsiteY709" fmla="*/ 1982932 h 3290454"/>
              <a:gd name="connsiteX710" fmla="*/ 3654137 w 4528704"/>
              <a:gd name="connsiteY710" fmla="*/ 2008909 h 3290454"/>
              <a:gd name="connsiteX711" fmla="*/ 3680114 w 4528704"/>
              <a:gd name="connsiteY711" fmla="*/ 2034886 h 3290454"/>
              <a:gd name="connsiteX712" fmla="*/ 3662796 w 4528704"/>
              <a:gd name="connsiteY712" fmla="*/ 2060864 h 3290454"/>
              <a:gd name="connsiteX713" fmla="*/ 3602182 w 4528704"/>
              <a:gd name="connsiteY713" fmla="*/ 1948296 h 3290454"/>
              <a:gd name="connsiteX714" fmla="*/ 3541569 w 4528704"/>
              <a:gd name="connsiteY714" fmla="*/ 1896341 h 3290454"/>
              <a:gd name="connsiteX715" fmla="*/ 3524250 w 4528704"/>
              <a:gd name="connsiteY715" fmla="*/ 1905000 h 3290454"/>
              <a:gd name="connsiteX716" fmla="*/ 3558887 w 4528704"/>
              <a:gd name="connsiteY716" fmla="*/ 1948296 h 3290454"/>
              <a:gd name="connsiteX717" fmla="*/ 3524250 w 4528704"/>
              <a:gd name="connsiteY717" fmla="*/ 1930977 h 3290454"/>
              <a:gd name="connsiteX718" fmla="*/ 3506932 w 4528704"/>
              <a:gd name="connsiteY718" fmla="*/ 1948296 h 3290454"/>
              <a:gd name="connsiteX719" fmla="*/ 3636819 w 4528704"/>
              <a:gd name="connsiteY719" fmla="*/ 2060864 h 3290454"/>
              <a:gd name="connsiteX720" fmla="*/ 3584864 w 4528704"/>
              <a:gd name="connsiteY720" fmla="*/ 2017568 h 3290454"/>
              <a:gd name="connsiteX721" fmla="*/ 3576205 w 4528704"/>
              <a:gd name="connsiteY721" fmla="*/ 2034886 h 3290454"/>
              <a:gd name="connsiteX722" fmla="*/ 3550228 w 4528704"/>
              <a:gd name="connsiteY722" fmla="*/ 2034886 h 3290454"/>
              <a:gd name="connsiteX723" fmla="*/ 3454978 w 4528704"/>
              <a:gd name="connsiteY723" fmla="*/ 1930977 h 3290454"/>
              <a:gd name="connsiteX724" fmla="*/ 3377046 w 4528704"/>
              <a:gd name="connsiteY724" fmla="*/ 1991591 h 3290454"/>
              <a:gd name="connsiteX725" fmla="*/ 3420341 w 4528704"/>
              <a:gd name="connsiteY725" fmla="*/ 2043546 h 3290454"/>
              <a:gd name="connsiteX726" fmla="*/ 3359728 w 4528704"/>
              <a:gd name="connsiteY726" fmla="*/ 2017568 h 3290454"/>
              <a:gd name="connsiteX727" fmla="*/ 3472296 w 4528704"/>
              <a:gd name="connsiteY727" fmla="*/ 2156114 h 3290454"/>
              <a:gd name="connsiteX728" fmla="*/ 3377046 w 4528704"/>
              <a:gd name="connsiteY728" fmla="*/ 2069523 h 3290454"/>
              <a:gd name="connsiteX729" fmla="*/ 3351069 w 4528704"/>
              <a:gd name="connsiteY729" fmla="*/ 2017568 h 3290454"/>
              <a:gd name="connsiteX730" fmla="*/ 3394364 w 4528704"/>
              <a:gd name="connsiteY730" fmla="*/ 1965614 h 3290454"/>
              <a:gd name="connsiteX731" fmla="*/ 3351069 w 4528704"/>
              <a:gd name="connsiteY731" fmla="*/ 1930977 h 3290454"/>
              <a:gd name="connsiteX732" fmla="*/ 3299114 w 4528704"/>
              <a:gd name="connsiteY732" fmla="*/ 2000250 h 3290454"/>
              <a:gd name="connsiteX733" fmla="*/ 3403023 w 4528704"/>
              <a:gd name="connsiteY733" fmla="*/ 2173432 h 3290454"/>
              <a:gd name="connsiteX734" fmla="*/ 3273137 w 4528704"/>
              <a:gd name="connsiteY734" fmla="*/ 2060864 h 3290454"/>
              <a:gd name="connsiteX735" fmla="*/ 3316432 w 4528704"/>
              <a:gd name="connsiteY735" fmla="*/ 2078182 h 3290454"/>
              <a:gd name="connsiteX736" fmla="*/ 3299114 w 4528704"/>
              <a:gd name="connsiteY736" fmla="*/ 2017568 h 3290454"/>
              <a:gd name="connsiteX737" fmla="*/ 3281796 w 4528704"/>
              <a:gd name="connsiteY737" fmla="*/ 2000250 h 3290454"/>
              <a:gd name="connsiteX738" fmla="*/ 3203864 w 4528704"/>
              <a:gd name="connsiteY738" fmla="*/ 2086841 h 3290454"/>
              <a:gd name="connsiteX739" fmla="*/ 3195205 w 4528704"/>
              <a:gd name="connsiteY739" fmla="*/ 2069523 h 3290454"/>
              <a:gd name="connsiteX740" fmla="*/ 3160569 w 4528704"/>
              <a:gd name="connsiteY740" fmla="*/ 2078182 h 3290454"/>
              <a:gd name="connsiteX741" fmla="*/ 3203864 w 4528704"/>
              <a:gd name="connsiteY741" fmla="*/ 2017568 h 3290454"/>
              <a:gd name="connsiteX742" fmla="*/ 3238500 w 4528704"/>
              <a:gd name="connsiteY742" fmla="*/ 2008909 h 3290454"/>
              <a:gd name="connsiteX743" fmla="*/ 3255819 w 4528704"/>
              <a:gd name="connsiteY743" fmla="*/ 2026227 h 3290454"/>
              <a:gd name="connsiteX744" fmla="*/ 3273137 w 4528704"/>
              <a:gd name="connsiteY744" fmla="*/ 2000250 h 3290454"/>
              <a:gd name="connsiteX745" fmla="*/ 3255819 w 4528704"/>
              <a:gd name="connsiteY745" fmla="*/ 1982932 h 3290454"/>
              <a:gd name="connsiteX746" fmla="*/ 3299114 w 4528704"/>
              <a:gd name="connsiteY746" fmla="*/ 1948296 h 3290454"/>
              <a:gd name="connsiteX747" fmla="*/ 3290455 w 4528704"/>
              <a:gd name="connsiteY747" fmla="*/ 1913659 h 3290454"/>
              <a:gd name="connsiteX748" fmla="*/ 3134591 w 4528704"/>
              <a:gd name="connsiteY748" fmla="*/ 2078182 h 3290454"/>
              <a:gd name="connsiteX749" fmla="*/ 3195205 w 4528704"/>
              <a:gd name="connsiteY749" fmla="*/ 2182091 h 3290454"/>
              <a:gd name="connsiteX750" fmla="*/ 3221182 w 4528704"/>
              <a:gd name="connsiteY750" fmla="*/ 2190750 h 3290454"/>
              <a:gd name="connsiteX751" fmla="*/ 3385705 w 4528704"/>
              <a:gd name="connsiteY751" fmla="*/ 2286000 h 3290454"/>
              <a:gd name="connsiteX752" fmla="*/ 3420341 w 4528704"/>
              <a:gd name="connsiteY752" fmla="*/ 2268682 h 3290454"/>
              <a:gd name="connsiteX753" fmla="*/ 3446319 w 4528704"/>
              <a:gd name="connsiteY753" fmla="*/ 2286000 h 3290454"/>
              <a:gd name="connsiteX754" fmla="*/ 3472296 w 4528704"/>
              <a:gd name="connsiteY754" fmla="*/ 2260023 h 3290454"/>
              <a:gd name="connsiteX755" fmla="*/ 3506932 w 4528704"/>
              <a:gd name="connsiteY755" fmla="*/ 2277341 h 3290454"/>
              <a:gd name="connsiteX756" fmla="*/ 3532909 w 4528704"/>
              <a:gd name="connsiteY756" fmla="*/ 2251364 h 3290454"/>
              <a:gd name="connsiteX757" fmla="*/ 3480955 w 4528704"/>
              <a:gd name="connsiteY757" fmla="*/ 2208068 h 3290454"/>
              <a:gd name="connsiteX758" fmla="*/ 3420341 w 4528704"/>
              <a:gd name="connsiteY758" fmla="*/ 2190750 h 3290454"/>
              <a:gd name="connsiteX759" fmla="*/ 3515591 w 4528704"/>
              <a:gd name="connsiteY759" fmla="*/ 2164773 h 3290454"/>
              <a:gd name="connsiteX760" fmla="*/ 3480955 w 4528704"/>
              <a:gd name="connsiteY760" fmla="*/ 2112818 h 3290454"/>
              <a:gd name="connsiteX761" fmla="*/ 3489614 w 4528704"/>
              <a:gd name="connsiteY761" fmla="*/ 2078182 h 3290454"/>
              <a:gd name="connsiteX762" fmla="*/ 3524250 w 4528704"/>
              <a:gd name="connsiteY762" fmla="*/ 2086841 h 3290454"/>
              <a:gd name="connsiteX763" fmla="*/ 3532909 w 4528704"/>
              <a:gd name="connsiteY763" fmla="*/ 2104159 h 3290454"/>
              <a:gd name="connsiteX764" fmla="*/ 3515591 w 4528704"/>
              <a:gd name="connsiteY764" fmla="*/ 2112818 h 3290454"/>
              <a:gd name="connsiteX765" fmla="*/ 3532909 w 4528704"/>
              <a:gd name="connsiteY765" fmla="*/ 2147455 h 3290454"/>
              <a:gd name="connsiteX766" fmla="*/ 3602182 w 4528704"/>
              <a:gd name="connsiteY766" fmla="*/ 2147455 h 3290454"/>
              <a:gd name="connsiteX767" fmla="*/ 3584864 w 4528704"/>
              <a:gd name="connsiteY767" fmla="*/ 2104159 h 3290454"/>
              <a:gd name="connsiteX768" fmla="*/ 3636819 w 4528704"/>
              <a:gd name="connsiteY768" fmla="*/ 2112818 h 3290454"/>
              <a:gd name="connsiteX769" fmla="*/ 3576205 w 4528704"/>
              <a:gd name="connsiteY769" fmla="*/ 2164773 h 3290454"/>
              <a:gd name="connsiteX770" fmla="*/ 3532909 w 4528704"/>
              <a:gd name="connsiteY770" fmla="*/ 2147455 h 3290454"/>
              <a:gd name="connsiteX771" fmla="*/ 3584864 w 4528704"/>
              <a:gd name="connsiteY771" fmla="*/ 2208068 h 3290454"/>
              <a:gd name="connsiteX772" fmla="*/ 3558887 w 4528704"/>
              <a:gd name="connsiteY772" fmla="*/ 2199409 h 3290454"/>
              <a:gd name="connsiteX773" fmla="*/ 3541569 w 4528704"/>
              <a:gd name="connsiteY773" fmla="*/ 2216727 h 3290454"/>
              <a:gd name="connsiteX774" fmla="*/ 3506932 w 4528704"/>
              <a:gd name="connsiteY774" fmla="*/ 2208068 h 3290454"/>
              <a:gd name="connsiteX775" fmla="*/ 3532909 w 4528704"/>
              <a:gd name="connsiteY775" fmla="*/ 2260023 h 3290454"/>
              <a:gd name="connsiteX776" fmla="*/ 3714750 w 4528704"/>
              <a:gd name="connsiteY776" fmla="*/ 2337955 h 3290454"/>
              <a:gd name="connsiteX777" fmla="*/ 3706091 w 4528704"/>
              <a:gd name="connsiteY777" fmla="*/ 2441864 h 3290454"/>
              <a:gd name="connsiteX778" fmla="*/ 3680114 w 4528704"/>
              <a:gd name="connsiteY778" fmla="*/ 2311977 h 3290454"/>
              <a:gd name="connsiteX779" fmla="*/ 3558887 w 4528704"/>
              <a:gd name="connsiteY779" fmla="*/ 2286000 h 3290454"/>
              <a:gd name="connsiteX780" fmla="*/ 3524250 w 4528704"/>
              <a:gd name="connsiteY780" fmla="*/ 2268682 h 3290454"/>
              <a:gd name="connsiteX781" fmla="*/ 3498273 w 4528704"/>
              <a:gd name="connsiteY781" fmla="*/ 2286000 h 3290454"/>
              <a:gd name="connsiteX782" fmla="*/ 3472296 w 4528704"/>
              <a:gd name="connsiteY782" fmla="*/ 2268682 h 3290454"/>
              <a:gd name="connsiteX783" fmla="*/ 3446319 w 4528704"/>
              <a:gd name="connsiteY783" fmla="*/ 2294659 h 3290454"/>
              <a:gd name="connsiteX784" fmla="*/ 3411682 w 4528704"/>
              <a:gd name="connsiteY784" fmla="*/ 2277341 h 3290454"/>
              <a:gd name="connsiteX785" fmla="*/ 3325091 w 4528704"/>
              <a:gd name="connsiteY785" fmla="*/ 2303318 h 3290454"/>
              <a:gd name="connsiteX786" fmla="*/ 3299114 w 4528704"/>
              <a:gd name="connsiteY786" fmla="*/ 2286000 h 3290454"/>
              <a:gd name="connsiteX787" fmla="*/ 3221182 w 4528704"/>
              <a:gd name="connsiteY787" fmla="*/ 2311977 h 3290454"/>
              <a:gd name="connsiteX788" fmla="*/ 3048000 w 4528704"/>
              <a:gd name="connsiteY788" fmla="*/ 2346614 h 3290454"/>
              <a:gd name="connsiteX789" fmla="*/ 3022023 w 4528704"/>
              <a:gd name="connsiteY789" fmla="*/ 2329296 h 3290454"/>
              <a:gd name="connsiteX790" fmla="*/ 2848841 w 4528704"/>
              <a:gd name="connsiteY790" fmla="*/ 2294659 h 3290454"/>
              <a:gd name="connsiteX791" fmla="*/ 2770909 w 4528704"/>
              <a:gd name="connsiteY791" fmla="*/ 2286000 h 3290454"/>
              <a:gd name="connsiteX792" fmla="*/ 2753591 w 4528704"/>
              <a:gd name="connsiteY792" fmla="*/ 2268682 h 3290454"/>
              <a:gd name="connsiteX793" fmla="*/ 2667000 w 4528704"/>
              <a:gd name="connsiteY793" fmla="*/ 2208068 h 3290454"/>
              <a:gd name="connsiteX794" fmla="*/ 2632364 w 4528704"/>
              <a:gd name="connsiteY794" fmla="*/ 2199409 h 3290454"/>
              <a:gd name="connsiteX795" fmla="*/ 2606387 w 4528704"/>
              <a:gd name="connsiteY795" fmla="*/ 2164773 h 3290454"/>
              <a:gd name="connsiteX796" fmla="*/ 2493818 w 4528704"/>
              <a:gd name="connsiteY796" fmla="*/ 2104159 h 3290454"/>
              <a:gd name="connsiteX797" fmla="*/ 2363932 w 4528704"/>
              <a:gd name="connsiteY797" fmla="*/ 2000250 h 3290454"/>
              <a:gd name="connsiteX798" fmla="*/ 2294659 w 4528704"/>
              <a:gd name="connsiteY798" fmla="*/ 1939636 h 3290454"/>
              <a:gd name="connsiteX799" fmla="*/ 2190750 w 4528704"/>
              <a:gd name="connsiteY799" fmla="*/ 1896341 h 3290454"/>
              <a:gd name="connsiteX800" fmla="*/ 1974273 w 4528704"/>
              <a:gd name="connsiteY800" fmla="*/ 1844386 h 3290454"/>
              <a:gd name="connsiteX801" fmla="*/ 1948296 w 4528704"/>
              <a:gd name="connsiteY801" fmla="*/ 1861705 h 3290454"/>
              <a:gd name="connsiteX802" fmla="*/ 1922318 w 4528704"/>
              <a:gd name="connsiteY802" fmla="*/ 1835727 h 3290454"/>
              <a:gd name="connsiteX803" fmla="*/ 1887682 w 4528704"/>
              <a:gd name="connsiteY803" fmla="*/ 1861705 h 3290454"/>
              <a:gd name="connsiteX804" fmla="*/ 1887682 w 4528704"/>
              <a:gd name="connsiteY804" fmla="*/ 1913659 h 3290454"/>
              <a:gd name="connsiteX805" fmla="*/ 1930977 w 4528704"/>
              <a:gd name="connsiteY805" fmla="*/ 1913659 h 3290454"/>
              <a:gd name="connsiteX806" fmla="*/ 1913659 w 4528704"/>
              <a:gd name="connsiteY806" fmla="*/ 1896341 h 3290454"/>
              <a:gd name="connsiteX807" fmla="*/ 1956955 w 4528704"/>
              <a:gd name="connsiteY807" fmla="*/ 1887682 h 3290454"/>
              <a:gd name="connsiteX808" fmla="*/ 2052205 w 4528704"/>
              <a:gd name="connsiteY808" fmla="*/ 1974273 h 3290454"/>
              <a:gd name="connsiteX809" fmla="*/ 2147455 w 4528704"/>
              <a:gd name="connsiteY809" fmla="*/ 1922318 h 3290454"/>
              <a:gd name="connsiteX810" fmla="*/ 2173432 w 4528704"/>
              <a:gd name="connsiteY810" fmla="*/ 1956955 h 3290454"/>
              <a:gd name="connsiteX811" fmla="*/ 2208068 w 4528704"/>
              <a:gd name="connsiteY811" fmla="*/ 1965614 h 3290454"/>
              <a:gd name="connsiteX812" fmla="*/ 2208068 w 4528704"/>
              <a:gd name="connsiteY812" fmla="*/ 1991591 h 3290454"/>
              <a:gd name="connsiteX813" fmla="*/ 2190750 w 4528704"/>
              <a:gd name="connsiteY813" fmla="*/ 2000250 h 3290454"/>
              <a:gd name="connsiteX814" fmla="*/ 2156114 w 4528704"/>
              <a:gd name="connsiteY814" fmla="*/ 1982932 h 3290454"/>
              <a:gd name="connsiteX815" fmla="*/ 2147455 w 4528704"/>
              <a:gd name="connsiteY815" fmla="*/ 2043546 h 3290454"/>
              <a:gd name="connsiteX816" fmla="*/ 2104159 w 4528704"/>
              <a:gd name="connsiteY816" fmla="*/ 2043546 h 3290454"/>
              <a:gd name="connsiteX817" fmla="*/ 2121478 w 4528704"/>
              <a:gd name="connsiteY817" fmla="*/ 2069523 h 3290454"/>
              <a:gd name="connsiteX818" fmla="*/ 2086841 w 4528704"/>
              <a:gd name="connsiteY818" fmla="*/ 2086841 h 3290454"/>
              <a:gd name="connsiteX819" fmla="*/ 2112818 w 4528704"/>
              <a:gd name="connsiteY819" fmla="*/ 2104159 h 3290454"/>
              <a:gd name="connsiteX820" fmla="*/ 2164773 w 4528704"/>
              <a:gd name="connsiteY820" fmla="*/ 2052205 h 3290454"/>
              <a:gd name="connsiteX821" fmla="*/ 2234046 w 4528704"/>
              <a:gd name="connsiteY821" fmla="*/ 2078182 h 3290454"/>
              <a:gd name="connsiteX822" fmla="*/ 2268682 w 4528704"/>
              <a:gd name="connsiteY822" fmla="*/ 2034886 h 3290454"/>
              <a:gd name="connsiteX823" fmla="*/ 2303318 w 4528704"/>
              <a:gd name="connsiteY823" fmla="*/ 2095500 h 3290454"/>
              <a:gd name="connsiteX824" fmla="*/ 2329296 w 4528704"/>
              <a:gd name="connsiteY824" fmla="*/ 2078182 h 3290454"/>
              <a:gd name="connsiteX825" fmla="*/ 2389909 w 4528704"/>
              <a:gd name="connsiteY825" fmla="*/ 2104159 h 3290454"/>
              <a:gd name="connsiteX826" fmla="*/ 2311978 w 4528704"/>
              <a:gd name="connsiteY826" fmla="*/ 2147455 h 3290454"/>
              <a:gd name="connsiteX827" fmla="*/ 2286000 w 4528704"/>
              <a:gd name="connsiteY827" fmla="*/ 2121477 h 3290454"/>
              <a:gd name="connsiteX828" fmla="*/ 2268682 w 4528704"/>
              <a:gd name="connsiteY828" fmla="*/ 2138796 h 3290454"/>
              <a:gd name="connsiteX829" fmla="*/ 2242705 w 4528704"/>
              <a:gd name="connsiteY829" fmla="*/ 2078182 h 3290454"/>
              <a:gd name="connsiteX830" fmla="*/ 2121478 w 4528704"/>
              <a:gd name="connsiteY830" fmla="*/ 2130136 h 3290454"/>
              <a:gd name="connsiteX831" fmla="*/ 2078182 w 4528704"/>
              <a:gd name="connsiteY831" fmla="*/ 2130136 h 3290454"/>
              <a:gd name="connsiteX832" fmla="*/ 2069523 w 4528704"/>
              <a:gd name="connsiteY832" fmla="*/ 2095500 h 3290454"/>
              <a:gd name="connsiteX833" fmla="*/ 2086841 w 4528704"/>
              <a:gd name="connsiteY833" fmla="*/ 2078182 h 3290454"/>
              <a:gd name="connsiteX834" fmla="*/ 2017568 w 4528704"/>
              <a:gd name="connsiteY834" fmla="*/ 2026227 h 3290454"/>
              <a:gd name="connsiteX835" fmla="*/ 2086841 w 4528704"/>
              <a:gd name="connsiteY835" fmla="*/ 2008909 h 3290454"/>
              <a:gd name="connsiteX836" fmla="*/ 2052205 w 4528704"/>
              <a:gd name="connsiteY836" fmla="*/ 1991591 h 3290454"/>
              <a:gd name="connsiteX837" fmla="*/ 1982932 w 4528704"/>
              <a:gd name="connsiteY837" fmla="*/ 2017568 h 3290454"/>
              <a:gd name="connsiteX838" fmla="*/ 1922318 w 4528704"/>
              <a:gd name="connsiteY838" fmla="*/ 1991591 h 3290454"/>
              <a:gd name="connsiteX839" fmla="*/ 2000250 w 4528704"/>
              <a:gd name="connsiteY839" fmla="*/ 2034886 h 3290454"/>
              <a:gd name="connsiteX840" fmla="*/ 2017568 w 4528704"/>
              <a:gd name="connsiteY840" fmla="*/ 2052205 h 3290454"/>
              <a:gd name="connsiteX841" fmla="*/ 2052205 w 4528704"/>
              <a:gd name="connsiteY841" fmla="*/ 2138796 h 3290454"/>
              <a:gd name="connsiteX842" fmla="*/ 2095500 w 4528704"/>
              <a:gd name="connsiteY842" fmla="*/ 2156114 h 3290454"/>
              <a:gd name="connsiteX843" fmla="*/ 2242705 w 4528704"/>
              <a:gd name="connsiteY843" fmla="*/ 2121477 h 3290454"/>
              <a:gd name="connsiteX844" fmla="*/ 2329296 w 4528704"/>
              <a:gd name="connsiteY844" fmla="*/ 2216727 h 3290454"/>
              <a:gd name="connsiteX845" fmla="*/ 2337955 w 4528704"/>
              <a:gd name="connsiteY845" fmla="*/ 2182091 h 3290454"/>
              <a:gd name="connsiteX846" fmla="*/ 2320637 w 4528704"/>
              <a:gd name="connsiteY846" fmla="*/ 2164773 h 3290454"/>
              <a:gd name="connsiteX847" fmla="*/ 2381250 w 4528704"/>
              <a:gd name="connsiteY847" fmla="*/ 2138796 h 3290454"/>
              <a:gd name="connsiteX848" fmla="*/ 2407228 w 4528704"/>
              <a:gd name="connsiteY848" fmla="*/ 2173432 h 3290454"/>
              <a:gd name="connsiteX849" fmla="*/ 2433205 w 4528704"/>
              <a:gd name="connsiteY849" fmla="*/ 2147455 h 3290454"/>
              <a:gd name="connsiteX850" fmla="*/ 2476500 w 4528704"/>
              <a:gd name="connsiteY850" fmla="*/ 2190750 h 3290454"/>
              <a:gd name="connsiteX851" fmla="*/ 2424546 w 4528704"/>
              <a:gd name="connsiteY851" fmla="*/ 2216727 h 3290454"/>
              <a:gd name="connsiteX852" fmla="*/ 2450523 w 4528704"/>
              <a:gd name="connsiteY852" fmla="*/ 2225386 h 3290454"/>
              <a:gd name="connsiteX853" fmla="*/ 2493818 w 4528704"/>
              <a:gd name="connsiteY853" fmla="*/ 2208068 h 3290454"/>
              <a:gd name="connsiteX854" fmla="*/ 2502478 w 4528704"/>
              <a:gd name="connsiteY854" fmla="*/ 2286000 h 3290454"/>
              <a:gd name="connsiteX855" fmla="*/ 2476500 w 4528704"/>
              <a:gd name="connsiteY855" fmla="*/ 2216727 h 3290454"/>
              <a:gd name="connsiteX856" fmla="*/ 2459182 w 4528704"/>
              <a:gd name="connsiteY856" fmla="*/ 2234046 h 3290454"/>
              <a:gd name="connsiteX857" fmla="*/ 2519796 w 4528704"/>
              <a:gd name="connsiteY857" fmla="*/ 2311977 h 3290454"/>
              <a:gd name="connsiteX858" fmla="*/ 2485159 w 4528704"/>
              <a:gd name="connsiteY858" fmla="*/ 2337955 h 3290454"/>
              <a:gd name="connsiteX859" fmla="*/ 2511137 w 4528704"/>
              <a:gd name="connsiteY859" fmla="*/ 2355273 h 3290454"/>
              <a:gd name="connsiteX860" fmla="*/ 2545773 w 4528704"/>
              <a:gd name="connsiteY860" fmla="*/ 2311977 h 3290454"/>
              <a:gd name="connsiteX861" fmla="*/ 2528455 w 4528704"/>
              <a:gd name="connsiteY861" fmla="*/ 2268682 h 3290454"/>
              <a:gd name="connsiteX862" fmla="*/ 2545773 w 4528704"/>
              <a:gd name="connsiteY862" fmla="*/ 2225386 h 3290454"/>
              <a:gd name="connsiteX863" fmla="*/ 2597728 w 4528704"/>
              <a:gd name="connsiteY863" fmla="*/ 2260023 h 3290454"/>
              <a:gd name="connsiteX864" fmla="*/ 2571750 w 4528704"/>
              <a:gd name="connsiteY864" fmla="*/ 2286000 h 3290454"/>
              <a:gd name="connsiteX865" fmla="*/ 2589068 w 4528704"/>
              <a:gd name="connsiteY865" fmla="*/ 2303318 h 3290454"/>
              <a:gd name="connsiteX866" fmla="*/ 2563091 w 4528704"/>
              <a:gd name="connsiteY866" fmla="*/ 2329296 h 3290454"/>
              <a:gd name="connsiteX867" fmla="*/ 2571750 w 4528704"/>
              <a:gd name="connsiteY867" fmla="*/ 2363932 h 3290454"/>
              <a:gd name="connsiteX868" fmla="*/ 2632364 w 4528704"/>
              <a:gd name="connsiteY868" fmla="*/ 2294659 h 3290454"/>
              <a:gd name="connsiteX869" fmla="*/ 2675659 w 4528704"/>
              <a:gd name="connsiteY869" fmla="*/ 2363932 h 3290454"/>
              <a:gd name="connsiteX870" fmla="*/ 2632364 w 4528704"/>
              <a:gd name="connsiteY870" fmla="*/ 2476500 h 3290454"/>
              <a:gd name="connsiteX871" fmla="*/ 2667000 w 4528704"/>
              <a:gd name="connsiteY871" fmla="*/ 2407227 h 3290454"/>
              <a:gd name="connsiteX872" fmla="*/ 2684318 w 4528704"/>
              <a:gd name="connsiteY872" fmla="*/ 2398568 h 3290454"/>
              <a:gd name="connsiteX873" fmla="*/ 2701637 w 4528704"/>
              <a:gd name="connsiteY873" fmla="*/ 2415886 h 3290454"/>
              <a:gd name="connsiteX874" fmla="*/ 2718955 w 4528704"/>
              <a:gd name="connsiteY874" fmla="*/ 2372591 h 3290454"/>
              <a:gd name="connsiteX875" fmla="*/ 2744932 w 4528704"/>
              <a:gd name="connsiteY875" fmla="*/ 2372591 h 3290454"/>
              <a:gd name="connsiteX876" fmla="*/ 2753591 w 4528704"/>
              <a:gd name="connsiteY876" fmla="*/ 2415886 h 3290454"/>
              <a:gd name="connsiteX877" fmla="*/ 2779568 w 4528704"/>
              <a:gd name="connsiteY877" fmla="*/ 2372591 h 3290454"/>
              <a:gd name="connsiteX878" fmla="*/ 2796887 w 4528704"/>
              <a:gd name="connsiteY878" fmla="*/ 2407227 h 3290454"/>
              <a:gd name="connsiteX879" fmla="*/ 2814205 w 4528704"/>
              <a:gd name="connsiteY879" fmla="*/ 2363932 h 3290454"/>
              <a:gd name="connsiteX880" fmla="*/ 2840182 w 4528704"/>
              <a:gd name="connsiteY880" fmla="*/ 2355273 h 3290454"/>
              <a:gd name="connsiteX881" fmla="*/ 2909455 w 4528704"/>
              <a:gd name="connsiteY881" fmla="*/ 2381250 h 3290454"/>
              <a:gd name="connsiteX882" fmla="*/ 2883478 w 4528704"/>
              <a:gd name="connsiteY882" fmla="*/ 2407227 h 3290454"/>
              <a:gd name="connsiteX883" fmla="*/ 2892137 w 4528704"/>
              <a:gd name="connsiteY883" fmla="*/ 2433205 h 3290454"/>
              <a:gd name="connsiteX884" fmla="*/ 2944091 w 4528704"/>
              <a:gd name="connsiteY884" fmla="*/ 2372591 h 3290454"/>
              <a:gd name="connsiteX885" fmla="*/ 2987387 w 4528704"/>
              <a:gd name="connsiteY885" fmla="*/ 2389909 h 3290454"/>
              <a:gd name="connsiteX886" fmla="*/ 2970069 w 4528704"/>
              <a:gd name="connsiteY886" fmla="*/ 2415886 h 3290454"/>
              <a:gd name="connsiteX887" fmla="*/ 3022023 w 4528704"/>
              <a:gd name="connsiteY887" fmla="*/ 2415886 h 3290454"/>
              <a:gd name="connsiteX888" fmla="*/ 3004705 w 4528704"/>
              <a:gd name="connsiteY888" fmla="*/ 2407227 h 3290454"/>
              <a:gd name="connsiteX889" fmla="*/ 3013364 w 4528704"/>
              <a:gd name="connsiteY889" fmla="*/ 2372591 h 3290454"/>
              <a:gd name="connsiteX890" fmla="*/ 3056659 w 4528704"/>
              <a:gd name="connsiteY890" fmla="*/ 2407227 h 3290454"/>
              <a:gd name="connsiteX891" fmla="*/ 3125932 w 4528704"/>
              <a:gd name="connsiteY891" fmla="*/ 2355273 h 3290454"/>
              <a:gd name="connsiteX892" fmla="*/ 3186546 w 4528704"/>
              <a:gd name="connsiteY892" fmla="*/ 2389909 h 3290454"/>
              <a:gd name="connsiteX893" fmla="*/ 3160569 w 4528704"/>
              <a:gd name="connsiteY893" fmla="*/ 2433205 h 3290454"/>
              <a:gd name="connsiteX894" fmla="*/ 3091296 w 4528704"/>
              <a:gd name="connsiteY894" fmla="*/ 2415886 h 3290454"/>
              <a:gd name="connsiteX895" fmla="*/ 3030682 w 4528704"/>
              <a:gd name="connsiteY895" fmla="*/ 2424546 h 3290454"/>
              <a:gd name="connsiteX896" fmla="*/ 3013364 w 4528704"/>
              <a:gd name="connsiteY896" fmla="*/ 2433205 h 3290454"/>
              <a:gd name="connsiteX897" fmla="*/ 3048000 w 4528704"/>
              <a:gd name="connsiteY897" fmla="*/ 2441864 h 3290454"/>
              <a:gd name="connsiteX898" fmla="*/ 3056659 w 4528704"/>
              <a:gd name="connsiteY898" fmla="*/ 2459182 h 3290454"/>
              <a:gd name="connsiteX899" fmla="*/ 3022023 w 4528704"/>
              <a:gd name="connsiteY899" fmla="*/ 2502477 h 3290454"/>
              <a:gd name="connsiteX900" fmla="*/ 3030682 w 4528704"/>
              <a:gd name="connsiteY900" fmla="*/ 2459182 h 3290454"/>
              <a:gd name="connsiteX901" fmla="*/ 2987387 w 4528704"/>
              <a:gd name="connsiteY901" fmla="*/ 2519796 h 3290454"/>
              <a:gd name="connsiteX902" fmla="*/ 3039341 w 4528704"/>
              <a:gd name="connsiteY902" fmla="*/ 2519796 h 3290454"/>
              <a:gd name="connsiteX903" fmla="*/ 3091296 w 4528704"/>
              <a:gd name="connsiteY903" fmla="*/ 2441864 h 3290454"/>
              <a:gd name="connsiteX904" fmla="*/ 3221182 w 4528704"/>
              <a:gd name="connsiteY904" fmla="*/ 2502477 h 3290454"/>
              <a:gd name="connsiteX905" fmla="*/ 3238500 w 4528704"/>
              <a:gd name="connsiteY905" fmla="*/ 2424546 h 3290454"/>
              <a:gd name="connsiteX906" fmla="*/ 3316432 w 4528704"/>
              <a:gd name="connsiteY906" fmla="*/ 2493818 h 3290454"/>
              <a:gd name="connsiteX907" fmla="*/ 3377046 w 4528704"/>
              <a:gd name="connsiteY907" fmla="*/ 2528455 h 3290454"/>
              <a:gd name="connsiteX908" fmla="*/ 3351069 w 4528704"/>
              <a:gd name="connsiteY908" fmla="*/ 2537114 h 3290454"/>
              <a:gd name="connsiteX909" fmla="*/ 3368387 w 4528704"/>
              <a:gd name="connsiteY909" fmla="*/ 2554432 h 3290454"/>
              <a:gd name="connsiteX910" fmla="*/ 3325091 w 4528704"/>
              <a:gd name="connsiteY910" fmla="*/ 2519796 h 3290454"/>
              <a:gd name="connsiteX911" fmla="*/ 3316432 w 4528704"/>
              <a:gd name="connsiteY911" fmla="*/ 2537114 h 3290454"/>
              <a:gd name="connsiteX912" fmla="*/ 3333750 w 4528704"/>
              <a:gd name="connsiteY912" fmla="*/ 2571750 h 3290454"/>
              <a:gd name="connsiteX913" fmla="*/ 3134591 w 4528704"/>
              <a:gd name="connsiteY913" fmla="*/ 2467841 h 3290454"/>
              <a:gd name="connsiteX914" fmla="*/ 3134591 w 4528704"/>
              <a:gd name="connsiteY914" fmla="*/ 2485159 h 3290454"/>
              <a:gd name="connsiteX915" fmla="*/ 3091296 w 4528704"/>
              <a:gd name="connsiteY915" fmla="*/ 2476500 h 3290454"/>
              <a:gd name="connsiteX916" fmla="*/ 3238500 w 4528704"/>
              <a:gd name="connsiteY916" fmla="*/ 2580409 h 3290454"/>
              <a:gd name="connsiteX917" fmla="*/ 3221182 w 4528704"/>
              <a:gd name="connsiteY917" fmla="*/ 2597727 h 3290454"/>
              <a:gd name="connsiteX918" fmla="*/ 3255819 w 4528704"/>
              <a:gd name="connsiteY918" fmla="*/ 2632364 h 3290454"/>
              <a:gd name="connsiteX919" fmla="*/ 3212523 w 4528704"/>
              <a:gd name="connsiteY919" fmla="*/ 2571750 h 3290454"/>
              <a:gd name="connsiteX920" fmla="*/ 3117273 w 4528704"/>
              <a:gd name="connsiteY920" fmla="*/ 2528455 h 3290454"/>
              <a:gd name="connsiteX921" fmla="*/ 3151909 w 4528704"/>
              <a:gd name="connsiteY921" fmla="*/ 2563091 h 3290454"/>
              <a:gd name="connsiteX922" fmla="*/ 3091296 w 4528704"/>
              <a:gd name="connsiteY922" fmla="*/ 2537114 h 3290454"/>
              <a:gd name="connsiteX923" fmla="*/ 3082637 w 4528704"/>
              <a:gd name="connsiteY923" fmla="*/ 2580409 h 3290454"/>
              <a:gd name="connsiteX924" fmla="*/ 3039341 w 4528704"/>
              <a:gd name="connsiteY924" fmla="*/ 2580409 h 3290454"/>
              <a:gd name="connsiteX925" fmla="*/ 3082637 w 4528704"/>
              <a:gd name="connsiteY925" fmla="*/ 2632364 h 3290454"/>
              <a:gd name="connsiteX926" fmla="*/ 3030682 w 4528704"/>
              <a:gd name="connsiteY926" fmla="*/ 2597727 h 3290454"/>
              <a:gd name="connsiteX927" fmla="*/ 2987387 w 4528704"/>
              <a:gd name="connsiteY927" fmla="*/ 2597727 h 3290454"/>
              <a:gd name="connsiteX928" fmla="*/ 2978728 w 4528704"/>
              <a:gd name="connsiteY928" fmla="*/ 2623705 h 3290454"/>
              <a:gd name="connsiteX929" fmla="*/ 3004705 w 4528704"/>
              <a:gd name="connsiteY929" fmla="*/ 2649682 h 3290454"/>
              <a:gd name="connsiteX930" fmla="*/ 2857500 w 4528704"/>
              <a:gd name="connsiteY930" fmla="*/ 2615046 h 3290454"/>
              <a:gd name="connsiteX931" fmla="*/ 2840182 w 4528704"/>
              <a:gd name="connsiteY931" fmla="*/ 2589068 h 3290454"/>
              <a:gd name="connsiteX932" fmla="*/ 2822864 w 4528704"/>
              <a:gd name="connsiteY932" fmla="*/ 2615046 h 3290454"/>
              <a:gd name="connsiteX933" fmla="*/ 2753591 w 4528704"/>
              <a:gd name="connsiteY933" fmla="*/ 2597727 h 3290454"/>
              <a:gd name="connsiteX934" fmla="*/ 2753591 w 4528704"/>
              <a:gd name="connsiteY934" fmla="*/ 2545773 h 3290454"/>
              <a:gd name="connsiteX935" fmla="*/ 2718955 w 4528704"/>
              <a:gd name="connsiteY935" fmla="*/ 2563091 h 3290454"/>
              <a:gd name="connsiteX936" fmla="*/ 2718955 w 4528704"/>
              <a:gd name="connsiteY936" fmla="*/ 2537114 h 3290454"/>
              <a:gd name="connsiteX937" fmla="*/ 2744932 w 4528704"/>
              <a:gd name="connsiteY937" fmla="*/ 2519796 h 3290454"/>
              <a:gd name="connsiteX938" fmla="*/ 2744932 w 4528704"/>
              <a:gd name="connsiteY938" fmla="*/ 2493818 h 3290454"/>
              <a:gd name="connsiteX939" fmla="*/ 2718955 w 4528704"/>
              <a:gd name="connsiteY939" fmla="*/ 2485159 h 3290454"/>
              <a:gd name="connsiteX940" fmla="*/ 2692978 w 4528704"/>
              <a:gd name="connsiteY940" fmla="*/ 2528455 h 3290454"/>
              <a:gd name="connsiteX941" fmla="*/ 2667000 w 4528704"/>
              <a:gd name="connsiteY941" fmla="*/ 2493818 h 3290454"/>
              <a:gd name="connsiteX942" fmla="*/ 2623705 w 4528704"/>
              <a:gd name="connsiteY942" fmla="*/ 2467841 h 3290454"/>
              <a:gd name="connsiteX943" fmla="*/ 2597728 w 4528704"/>
              <a:gd name="connsiteY943" fmla="*/ 2476500 h 3290454"/>
              <a:gd name="connsiteX944" fmla="*/ 2701637 w 4528704"/>
              <a:gd name="connsiteY944" fmla="*/ 2597727 h 3290454"/>
              <a:gd name="connsiteX945" fmla="*/ 2796887 w 4528704"/>
              <a:gd name="connsiteY945" fmla="*/ 2623705 h 3290454"/>
              <a:gd name="connsiteX946" fmla="*/ 2883478 w 4528704"/>
              <a:gd name="connsiteY946" fmla="*/ 2701636 h 3290454"/>
              <a:gd name="connsiteX947" fmla="*/ 2623705 w 4528704"/>
              <a:gd name="connsiteY947" fmla="*/ 2545773 h 3290454"/>
              <a:gd name="connsiteX948" fmla="*/ 2615046 w 4528704"/>
              <a:gd name="connsiteY948" fmla="*/ 2545773 h 3290454"/>
              <a:gd name="connsiteX949" fmla="*/ 2675659 w 4528704"/>
              <a:gd name="connsiteY949" fmla="*/ 2641023 h 3290454"/>
              <a:gd name="connsiteX950" fmla="*/ 2545773 w 4528704"/>
              <a:gd name="connsiteY950" fmla="*/ 2554432 h 3290454"/>
              <a:gd name="connsiteX951" fmla="*/ 2363932 w 4528704"/>
              <a:gd name="connsiteY951" fmla="*/ 2398568 h 3290454"/>
              <a:gd name="connsiteX952" fmla="*/ 2528455 w 4528704"/>
              <a:gd name="connsiteY952" fmla="*/ 2589068 h 3290454"/>
              <a:gd name="connsiteX953" fmla="*/ 2225387 w 4528704"/>
              <a:gd name="connsiteY953" fmla="*/ 2311977 h 3290454"/>
              <a:gd name="connsiteX954" fmla="*/ 2251364 w 4528704"/>
              <a:gd name="connsiteY954" fmla="*/ 2277341 h 3290454"/>
              <a:gd name="connsiteX955" fmla="*/ 2286000 w 4528704"/>
              <a:gd name="connsiteY955" fmla="*/ 2294659 h 3290454"/>
              <a:gd name="connsiteX956" fmla="*/ 2303318 w 4528704"/>
              <a:gd name="connsiteY956" fmla="*/ 2286000 h 3290454"/>
              <a:gd name="connsiteX957" fmla="*/ 2199409 w 4528704"/>
              <a:gd name="connsiteY957" fmla="*/ 2216727 h 3290454"/>
              <a:gd name="connsiteX958" fmla="*/ 2234046 w 4528704"/>
              <a:gd name="connsiteY958" fmla="*/ 2234046 h 3290454"/>
              <a:gd name="connsiteX959" fmla="*/ 2242705 w 4528704"/>
              <a:gd name="connsiteY959" fmla="*/ 2216727 h 3290454"/>
              <a:gd name="connsiteX960" fmla="*/ 2199409 w 4528704"/>
              <a:gd name="connsiteY960" fmla="*/ 2164773 h 3290454"/>
              <a:gd name="connsiteX961" fmla="*/ 2164773 w 4528704"/>
              <a:gd name="connsiteY961" fmla="*/ 2164773 h 3290454"/>
              <a:gd name="connsiteX962" fmla="*/ 2164773 w 4528704"/>
              <a:gd name="connsiteY962" fmla="*/ 2225386 h 3290454"/>
              <a:gd name="connsiteX963" fmla="*/ 2138796 w 4528704"/>
              <a:gd name="connsiteY963" fmla="*/ 2234046 h 3290454"/>
              <a:gd name="connsiteX964" fmla="*/ 2078182 w 4528704"/>
              <a:gd name="connsiteY964" fmla="*/ 2190750 h 3290454"/>
              <a:gd name="connsiteX965" fmla="*/ 2052205 w 4528704"/>
              <a:gd name="connsiteY965" fmla="*/ 2199409 h 3290454"/>
              <a:gd name="connsiteX966" fmla="*/ 2164773 w 4528704"/>
              <a:gd name="connsiteY966" fmla="*/ 2303318 h 3290454"/>
              <a:gd name="connsiteX967" fmla="*/ 2164773 w 4528704"/>
              <a:gd name="connsiteY967" fmla="*/ 2329296 h 3290454"/>
              <a:gd name="connsiteX968" fmla="*/ 2000250 w 4528704"/>
              <a:gd name="connsiteY968" fmla="*/ 2190750 h 3290454"/>
              <a:gd name="connsiteX969" fmla="*/ 1965614 w 4528704"/>
              <a:gd name="connsiteY969" fmla="*/ 2216727 h 3290454"/>
              <a:gd name="connsiteX970" fmla="*/ 2000250 w 4528704"/>
              <a:gd name="connsiteY970" fmla="*/ 2277341 h 3290454"/>
              <a:gd name="connsiteX971" fmla="*/ 1974273 w 4528704"/>
              <a:gd name="connsiteY971" fmla="*/ 2286000 h 3290454"/>
              <a:gd name="connsiteX972" fmla="*/ 1827068 w 4528704"/>
              <a:gd name="connsiteY972" fmla="*/ 2190750 h 3290454"/>
              <a:gd name="connsiteX973" fmla="*/ 1792432 w 4528704"/>
              <a:gd name="connsiteY973" fmla="*/ 2199409 h 3290454"/>
              <a:gd name="connsiteX974" fmla="*/ 1956955 w 4528704"/>
              <a:gd name="connsiteY974" fmla="*/ 2389909 h 3290454"/>
              <a:gd name="connsiteX975" fmla="*/ 2095500 w 4528704"/>
              <a:gd name="connsiteY975" fmla="*/ 2433205 h 3290454"/>
              <a:gd name="connsiteX976" fmla="*/ 2407228 w 4528704"/>
              <a:gd name="connsiteY976" fmla="*/ 2692977 h 3290454"/>
              <a:gd name="connsiteX977" fmla="*/ 2008909 w 4528704"/>
              <a:gd name="connsiteY977" fmla="*/ 2398568 h 3290454"/>
              <a:gd name="connsiteX978" fmla="*/ 1974273 w 4528704"/>
              <a:gd name="connsiteY978" fmla="*/ 2407227 h 3290454"/>
              <a:gd name="connsiteX979" fmla="*/ 2034887 w 4528704"/>
              <a:gd name="connsiteY979" fmla="*/ 2511136 h 3290454"/>
              <a:gd name="connsiteX980" fmla="*/ 2138796 w 4528704"/>
              <a:gd name="connsiteY980" fmla="*/ 2597727 h 3290454"/>
              <a:gd name="connsiteX981" fmla="*/ 1982932 w 4528704"/>
              <a:gd name="connsiteY981" fmla="*/ 2459182 h 3290454"/>
              <a:gd name="connsiteX982" fmla="*/ 1827068 w 4528704"/>
              <a:gd name="connsiteY982" fmla="*/ 2303318 h 3290454"/>
              <a:gd name="connsiteX983" fmla="*/ 1749137 w 4528704"/>
              <a:gd name="connsiteY983" fmla="*/ 2216727 h 3290454"/>
              <a:gd name="connsiteX984" fmla="*/ 1567296 w 4528704"/>
              <a:gd name="connsiteY984" fmla="*/ 2147455 h 3290454"/>
              <a:gd name="connsiteX985" fmla="*/ 1549977 w 4528704"/>
              <a:gd name="connsiteY985" fmla="*/ 2173432 h 3290454"/>
              <a:gd name="connsiteX986" fmla="*/ 1653887 w 4528704"/>
              <a:gd name="connsiteY986" fmla="*/ 2303318 h 3290454"/>
              <a:gd name="connsiteX987" fmla="*/ 1506682 w 4528704"/>
              <a:gd name="connsiteY987" fmla="*/ 2182091 h 3290454"/>
              <a:gd name="connsiteX988" fmla="*/ 1489364 w 4528704"/>
              <a:gd name="connsiteY988" fmla="*/ 2190750 h 3290454"/>
              <a:gd name="connsiteX989" fmla="*/ 1558637 w 4528704"/>
              <a:gd name="connsiteY989" fmla="*/ 2303318 h 3290454"/>
              <a:gd name="connsiteX990" fmla="*/ 1653887 w 4528704"/>
              <a:gd name="connsiteY990" fmla="*/ 2450523 h 3290454"/>
              <a:gd name="connsiteX991" fmla="*/ 1567296 w 4528704"/>
              <a:gd name="connsiteY991" fmla="*/ 2381250 h 3290454"/>
              <a:gd name="connsiteX992" fmla="*/ 1489364 w 4528704"/>
              <a:gd name="connsiteY992" fmla="*/ 2294659 h 3290454"/>
              <a:gd name="connsiteX993" fmla="*/ 1480705 w 4528704"/>
              <a:gd name="connsiteY993" fmla="*/ 2355273 h 3290454"/>
              <a:gd name="connsiteX994" fmla="*/ 1446068 w 4528704"/>
              <a:gd name="connsiteY994" fmla="*/ 2329296 h 3290454"/>
              <a:gd name="connsiteX995" fmla="*/ 1428750 w 4528704"/>
              <a:gd name="connsiteY995" fmla="*/ 2346614 h 3290454"/>
              <a:gd name="connsiteX996" fmla="*/ 1333500 w 4528704"/>
              <a:gd name="connsiteY996" fmla="*/ 2311977 h 3290454"/>
              <a:gd name="connsiteX997" fmla="*/ 1385455 w 4528704"/>
              <a:gd name="connsiteY997" fmla="*/ 2173432 h 3290454"/>
              <a:gd name="connsiteX998" fmla="*/ 1385455 w 4528704"/>
              <a:gd name="connsiteY998" fmla="*/ 2164773 h 3290454"/>
              <a:gd name="connsiteX999" fmla="*/ 1238250 w 4528704"/>
              <a:gd name="connsiteY999" fmla="*/ 2303318 h 3290454"/>
              <a:gd name="connsiteX1000" fmla="*/ 1316182 w 4528704"/>
              <a:gd name="connsiteY1000" fmla="*/ 2363932 h 3290454"/>
              <a:gd name="connsiteX1001" fmla="*/ 1368137 w 4528704"/>
              <a:gd name="connsiteY1001" fmla="*/ 2372591 h 3290454"/>
              <a:gd name="connsiteX1002" fmla="*/ 1420091 w 4528704"/>
              <a:gd name="connsiteY1002" fmla="*/ 2415886 h 3290454"/>
              <a:gd name="connsiteX1003" fmla="*/ 1446068 w 4528704"/>
              <a:gd name="connsiteY1003" fmla="*/ 2398568 h 3290454"/>
              <a:gd name="connsiteX1004" fmla="*/ 1524000 w 4528704"/>
              <a:gd name="connsiteY1004" fmla="*/ 2433205 h 3290454"/>
              <a:gd name="connsiteX1005" fmla="*/ 1627909 w 4528704"/>
              <a:gd name="connsiteY1005" fmla="*/ 2485159 h 3290454"/>
              <a:gd name="connsiteX1006" fmla="*/ 1662546 w 4528704"/>
              <a:gd name="connsiteY1006" fmla="*/ 2493818 h 3290454"/>
              <a:gd name="connsiteX1007" fmla="*/ 1714500 w 4528704"/>
              <a:gd name="connsiteY1007" fmla="*/ 2606386 h 3290454"/>
              <a:gd name="connsiteX1008" fmla="*/ 1679864 w 4528704"/>
              <a:gd name="connsiteY1008" fmla="*/ 2701636 h 3290454"/>
              <a:gd name="connsiteX1009" fmla="*/ 1653887 w 4528704"/>
              <a:gd name="connsiteY1009" fmla="*/ 2770909 h 3290454"/>
              <a:gd name="connsiteX1010" fmla="*/ 1601932 w 4528704"/>
              <a:gd name="connsiteY1010" fmla="*/ 2805546 h 3290454"/>
              <a:gd name="connsiteX1011" fmla="*/ 1558637 w 4528704"/>
              <a:gd name="connsiteY1011" fmla="*/ 2883477 h 3290454"/>
              <a:gd name="connsiteX1012" fmla="*/ 1532659 w 4528704"/>
              <a:gd name="connsiteY1012" fmla="*/ 2866159 h 3290454"/>
              <a:gd name="connsiteX1013" fmla="*/ 1446068 w 4528704"/>
              <a:gd name="connsiteY1013" fmla="*/ 2978727 h 3290454"/>
              <a:gd name="connsiteX1014" fmla="*/ 1428750 w 4528704"/>
              <a:gd name="connsiteY1014" fmla="*/ 2961409 h 3290454"/>
              <a:gd name="connsiteX1015" fmla="*/ 1324841 w 4528704"/>
              <a:gd name="connsiteY1015" fmla="*/ 3056659 h 3290454"/>
              <a:gd name="connsiteX1016" fmla="*/ 1307523 w 4528704"/>
              <a:gd name="connsiteY1016" fmla="*/ 3039341 h 3290454"/>
              <a:gd name="connsiteX1017" fmla="*/ 1203614 w 4528704"/>
              <a:gd name="connsiteY1017" fmla="*/ 3134591 h 3290454"/>
              <a:gd name="connsiteX1018" fmla="*/ 1177637 w 4528704"/>
              <a:gd name="connsiteY1018" fmla="*/ 3117273 h 3290454"/>
              <a:gd name="connsiteX1019" fmla="*/ 1039091 w 4528704"/>
              <a:gd name="connsiteY1019" fmla="*/ 3203864 h 3290454"/>
              <a:gd name="connsiteX1020" fmla="*/ 943841 w 4528704"/>
              <a:gd name="connsiteY1020" fmla="*/ 3290455 h 3290454"/>
              <a:gd name="connsiteX1021" fmla="*/ 926523 w 4528704"/>
              <a:gd name="connsiteY1021" fmla="*/ 3264477 h 3290454"/>
              <a:gd name="connsiteX1022" fmla="*/ 857250 w 4528704"/>
              <a:gd name="connsiteY1022" fmla="*/ 3281796 h 3290454"/>
              <a:gd name="connsiteX1023" fmla="*/ 900546 w 4528704"/>
              <a:gd name="connsiteY1023" fmla="*/ 3221182 h 3290454"/>
              <a:gd name="connsiteX1024" fmla="*/ 935182 w 4528704"/>
              <a:gd name="connsiteY1024" fmla="*/ 3186546 h 3290454"/>
              <a:gd name="connsiteX1025" fmla="*/ 969818 w 4528704"/>
              <a:gd name="connsiteY1025" fmla="*/ 3186546 h 3290454"/>
              <a:gd name="connsiteX1026" fmla="*/ 1030432 w 4528704"/>
              <a:gd name="connsiteY1026" fmla="*/ 3134591 h 3290454"/>
              <a:gd name="connsiteX1027" fmla="*/ 476250 w 4528704"/>
              <a:gd name="connsiteY1027" fmla="*/ 3125932 h 3290454"/>
              <a:gd name="connsiteX1028" fmla="*/ 381000 w 4528704"/>
              <a:gd name="connsiteY1028" fmla="*/ 3177886 h 3290454"/>
              <a:gd name="connsiteX1029" fmla="*/ 571500 w 4528704"/>
              <a:gd name="connsiteY1029" fmla="*/ 3073977 h 3290454"/>
              <a:gd name="connsiteX1030" fmla="*/ 1091046 w 4528704"/>
              <a:gd name="connsiteY1030" fmla="*/ 2710296 h 3290454"/>
              <a:gd name="connsiteX1031" fmla="*/ 1082387 w 4528704"/>
              <a:gd name="connsiteY1031" fmla="*/ 2649682 h 3290454"/>
              <a:gd name="connsiteX1032" fmla="*/ 744682 w 4528704"/>
              <a:gd name="connsiteY1032" fmla="*/ 2831523 h 3290454"/>
              <a:gd name="connsiteX1033" fmla="*/ 77932 w 4528704"/>
              <a:gd name="connsiteY1033" fmla="*/ 3177886 h 3290454"/>
              <a:gd name="connsiteX1034" fmla="*/ 51955 w 4528704"/>
              <a:gd name="connsiteY1034" fmla="*/ 3203864 h 3290454"/>
              <a:gd name="connsiteX1035" fmla="*/ 242455 w 4528704"/>
              <a:gd name="connsiteY1035" fmla="*/ 3022023 h 3290454"/>
              <a:gd name="connsiteX1036" fmla="*/ 225136 w 4528704"/>
              <a:gd name="connsiteY1036" fmla="*/ 3004705 h 3290454"/>
              <a:gd name="connsiteX1037" fmla="*/ 242455 w 4528704"/>
              <a:gd name="connsiteY1037" fmla="*/ 3022023 h 3290454"/>
              <a:gd name="connsiteX1038" fmla="*/ 372341 w 4528704"/>
              <a:gd name="connsiteY1038" fmla="*/ 2952750 h 3290454"/>
              <a:gd name="connsiteX1039" fmla="*/ 1082387 w 4528704"/>
              <a:gd name="connsiteY1039" fmla="*/ 2580409 h 3290454"/>
              <a:gd name="connsiteX1040" fmla="*/ 1047750 w 4528704"/>
              <a:gd name="connsiteY1040" fmla="*/ 2502477 h 3290454"/>
              <a:gd name="connsiteX1041" fmla="*/ 1030432 w 4528704"/>
              <a:gd name="connsiteY1041" fmla="*/ 2493818 h 3290454"/>
              <a:gd name="connsiteX1042" fmla="*/ 1056409 w 4528704"/>
              <a:gd name="connsiteY1042" fmla="*/ 2571750 h 3290454"/>
              <a:gd name="connsiteX1043" fmla="*/ 805296 w 4528704"/>
              <a:gd name="connsiteY1043" fmla="*/ 2762250 h 3290454"/>
              <a:gd name="connsiteX1044" fmla="*/ 372341 w 4528704"/>
              <a:gd name="connsiteY1044" fmla="*/ 2909455 h 3290454"/>
              <a:gd name="connsiteX1045" fmla="*/ 69273 w 4528704"/>
              <a:gd name="connsiteY1045" fmla="*/ 3099955 h 3290454"/>
              <a:gd name="connsiteX1046" fmla="*/ 0 w 4528704"/>
              <a:gd name="connsiteY1046" fmla="*/ 3169227 h 3290454"/>
              <a:gd name="connsiteX1047" fmla="*/ 614796 w 4528704"/>
              <a:gd name="connsiteY1047" fmla="*/ 2822864 h 3290454"/>
              <a:gd name="connsiteX1048" fmla="*/ 1013114 w 4528704"/>
              <a:gd name="connsiteY1048" fmla="*/ 2649682 h 3290454"/>
              <a:gd name="connsiteX1049" fmla="*/ 848591 w 4528704"/>
              <a:gd name="connsiteY1049" fmla="*/ 2459182 h 3290454"/>
              <a:gd name="connsiteX1050" fmla="*/ 848591 w 4528704"/>
              <a:gd name="connsiteY1050" fmla="*/ 2242705 h 3290454"/>
              <a:gd name="connsiteX1051" fmla="*/ 874568 w 4528704"/>
              <a:gd name="connsiteY1051" fmla="*/ 2173432 h 3290454"/>
              <a:gd name="connsiteX1052" fmla="*/ 935182 w 4528704"/>
              <a:gd name="connsiteY1052" fmla="*/ 2112818 h 3290454"/>
              <a:gd name="connsiteX1053" fmla="*/ 1298864 w 4528704"/>
              <a:gd name="connsiteY1053" fmla="*/ 1905000 h 3290454"/>
              <a:gd name="connsiteX1054" fmla="*/ 1298864 w 4528704"/>
              <a:gd name="connsiteY1054" fmla="*/ 1645227 h 3290454"/>
              <a:gd name="connsiteX1055" fmla="*/ 1324841 w 4528704"/>
              <a:gd name="connsiteY1055" fmla="*/ 1636568 h 3290454"/>
              <a:gd name="connsiteX1056" fmla="*/ 1342159 w 4528704"/>
              <a:gd name="connsiteY1056" fmla="*/ 1662546 h 3290454"/>
              <a:gd name="connsiteX1057" fmla="*/ 1385455 w 4528704"/>
              <a:gd name="connsiteY1057" fmla="*/ 1627909 h 3290454"/>
              <a:gd name="connsiteX1058" fmla="*/ 1420091 w 4528704"/>
              <a:gd name="connsiteY1058" fmla="*/ 1645227 h 3290454"/>
              <a:gd name="connsiteX1059" fmla="*/ 1480705 w 4528704"/>
              <a:gd name="connsiteY1059" fmla="*/ 1610591 h 3290454"/>
              <a:gd name="connsiteX1060" fmla="*/ 1489364 w 4528704"/>
              <a:gd name="connsiteY1060" fmla="*/ 1636568 h 3290454"/>
              <a:gd name="connsiteX1061" fmla="*/ 1524000 w 4528704"/>
              <a:gd name="connsiteY1061" fmla="*/ 1601932 h 3290454"/>
              <a:gd name="connsiteX1062" fmla="*/ 1549977 w 4528704"/>
              <a:gd name="connsiteY1062" fmla="*/ 1601932 h 3290454"/>
              <a:gd name="connsiteX1063" fmla="*/ 1558637 w 4528704"/>
              <a:gd name="connsiteY1063" fmla="*/ 1627909 h 3290454"/>
              <a:gd name="connsiteX1064" fmla="*/ 1619250 w 4528704"/>
              <a:gd name="connsiteY1064" fmla="*/ 1593273 h 3290454"/>
              <a:gd name="connsiteX1065" fmla="*/ 1688523 w 4528704"/>
              <a:gd name="connsiteY1065" fmla="*/ 1627909 h 3290454"/>
              <a:gd name="connsiteX1066" fmla="*/ 1697182 w 4528704"/>
              <a:gd name="connsiteY1066" fmla="*/ 1610591 h 3290454"/>
              <a:gd name="connsiteX1067" fmla="*/ 1731818 w 4528704"/>
              <a:gd name="connsiteY1067" fmla="*/ 1610591 h 3290454"/>
              <a:gd name="connsiteX1068" fmla="*/ 1757796 w 4528704"/>
              <a:gd name="connsiteY1068" fmla="*/ 1645227 h 3290454"/>
              <a:gd name="connsiteX1069" fmla="*/ 1775114 w 4528704"/>
              <a:gd name="connsiteY1069" fmla="*/ 1627909 h 3290454"/>
              <a:gd name="connsiteX1070" fmla="*/ 1835727 w 4528704"/>
              <a:gd name="connsiteY1070" fmla="*/ 1662546 h 3290454"/>
              <a:gd name="connsiteX1071" fmla="*/ 1844387 w 4528704"/>
              <a:gd name="connsiteY1071" fmla="*/ 1645227 h 3290454"/>
              <a:gd name="connsiteX1072" fmla="*/ 1879023 w 4528704"/>
              <a:gd name="connsiteY1072" fmla="*/ 1653886 h 3290454"/>
              <a:gd name="connsiteX1073" fmla="*/ 1896341 w 4528704"/>
              <a:gd name="connsiteY1073" fmla="*/ 1844386 h 3290454"/>
              <a:gd name="connsiteX1074" fmla="*/ 1913659 w 4528704"/>
              <a:gd name="connsiteY1074" fmla="*/ 1827068 h 3290454"/>
              <a:gd name="connsiteX1075" fmla="*/ 1948296 w 4528704"/>
              <a:gd name="connsiteY1075" fmla="*/ 1853046 h 3290454"/>
              <a:gd name="connsiteX1076" fmla="*/ 1974273 w 4528704"/>
              <a:gd name="connsiteY1076" fmla="*/ 1835727 h 3290454"/>
              <a:gd name="connsiteX1077" fmla="*/ 2000250 w 4528704"/>
              <a:gd name="connsiteY1077" fmla="*/ 1844386 h 3290454"/>
              <a:gd name="connsiteX1078" fmla="*/ 2043546 w 4528704"/>
              <a:gd name="connsiteY1078" fmla="*/ 1844386 h 3290454"/>
              <a:gd name="connsiteX1079" fmla="*/ 2060864 w 4528704"/>
              <a:gd name="connsiteY1079" fmla="*/ 1861705 h 3290454"/>
              <a:gd name="connsiteX1080" fmla="*/ 2372591 w 4528704"/>
              <a:gd name="connsiteY1080" fmla="*/ 1991591 h 3290454"/>
              <a:gd name="connsiteX1081" fmla="*/ 2389909 w 4528704"/>
              <a:gd name="connsiteY1081" fmla="*/ 1991591 h 3290454"/>
              <a:gd name="connsiteX1082" fmla="*/ 2502478 w 4528704"/>
              <a:gd name="connsiteY1082" fmla="*/ 2095500 h 3290454"/>
              <a:gd name="connsiteX1083" fmla="*/ 2632364 w 4528704"/>
              <a:gd name="connsiteY1083" fmla="*/ 2190750 h 3290454"/>
              <a:gd name="connsiteX1084" fmla="*/ 2779568 w 4528704"/>
              <a:gd name="connsiteY1084" fmla="*/ 2277341 h 3290454"/>
              <a:gd name="connsiteX1085" fmla="*/ 2848841 w 4528704"/>
              <a:gd name="connsiteY1085" fmla="*/ 2286000 h 3290454"/>
              <a:gd name="connsiteX1086" fmla="*/ 2935432 w 4528704"/>
              <a:gd name="connsiteY1086" fmla="*/ 2329296 h 3290454"/>
              <a:gd name="connsiteX1087" fmla="*/ 2961409 w 4528704"/>
              <a:gd name="connsiteY1087" fmla="*/ 2311977 h 3290454"/>
              <a:gd name="connsiteX1088" fmla="*/ 2909455 w 4528704"/>
              <a:gd name="connsiteY1088" fmla="*/ 2112818 h 3290454"/>
              <a:gd name="connsiteX1089" fmla="*/ 2900796 w 4528704"/>
              <a:gd name="connsiteY1089" fmla="*/ 2147455 h 3290454"/>
              <a:gd name="connsiteX1090" fmla="*/ 2857500 w 4528704"/>
              <a:gd name="connsiteY1090" fmla="*/ 2164773 h 3290454"/>
              <a:gd name="connsiteX1091" fmla="*/ 2900796 w 4528704"/>
              <a:gd name="connsiteY1091" fmla="*/ 2190750 h 3290454"/>
              <a:gd name="connsiteX1092" fmla="*/ 2883478 w 4528704"/>
              <a:gd name="connsiteY1092" fmla="*/ 2173432 h 3290454"/>
              <a:gd name="connsiteX1093" fmla="*/ 2883478 w 4528704"/>
              <a:gd name="connsiteY1093" fmla="*/ 2216727 h 3290454"/>
              <a:gd name="connsiteX1094" fmla="*/ 2874819 w 4528704"/>
              <a:gd name="connsiteY1094" fmla="*/ 2242705 h 3290454"/>
              <a:gd name="connsiteX1095" fmla="*/ 2909455 w 4528704"/>
              <a:gd name="connsiteY1095" fmla="*/ 2242705 h 3290454"/>
              <a:gd name="connsiteX1096" fmla="*/ 2909455 w 4528704"/>
              <a:gd name="connsiteY1096" fmla="*/ 2286000 h 3290454"/>
              <a:gd name="connsiteX1097" fmla="*/ 2866159 w 4528704"/>
              <a:gd name="connsiteY1097" fmla="*/ 2251364 h 3290454"/>
              <a:gd name="connsiteX1098" fmla="*/ 2857500 w 4528704"/>
              <a:gd name="connsiteY1098" fmla="*/ 2268682 h 3290454"/>
              <a:gd name="connsiteX1099" fmla="*/ 2788228 w 4528704"/>
              <a:gd name="connsiteY1099" fmla="*/ 2225386 h 3290454"/>
              <a:gd name="connsiteX1100" fmla="*/ 2822864 w 4528704"/>
              <a:gd name="connsiteY1100" fmla="*/ 2164773 h 3290454"/>
              <a:gd name="connsiteX1101" fmla="*/ 2848841 w 4528704"/>
              <a:gd name="connsiteY1101" fmla="*/ 2164773 h 3290454"/>
              <a:gd name="connsiteX1102" fmla="*/ 2831523 w 4528704"/>
              <a:gd name="connsiteY1102" fmla="*/ 2130136 h 3290454"/>
              <a:gd name="connsiteX1103" fmla="*/ 2788228 w 4528704"/>
              <a:gd name="connsiteY1103" fmla="*/ 2190750 h 3290454"/>
              <a:gd name="connsiteX1104" fmla="*/ 2770909 w 4528704"/>
              <a:gd name="connsiteY1104" fmla="*/ 2156114 h 3290454"/>
              <a:gd name="connsiteX1105" fmla="*/ 2727614 w 4528704"/>
              <a:gd name="connsiteY1105" fmla="*/ 2190750 h 3290454"/>
              <a:gd name="connsiteX1106" fmla="*/ 2796887 w 4528704"/>
              <a:gd name="connsiteY1106" fmla="*/ 2095500 h 3290454"/>
              <a:gd name="connsiteX1107" fmla="*/ 2805546 w 4528704"/>
              <a:gd name="connsiteY1107" fmla="*/ 2112818 h 3290454"/>
              <a:gd name="connsiteX1108" fmla="*/ 2840182 w 4528704"/>
              <a:gd name="connsiteY1108" fmla="*/ 2060864 h 3290454"/>
              <a:gd name="connsiteX1109" fmla="*/ 2848841 w 4528704"/>
              <a:gd name="connsiteY1109" fmla="*/ 2086841 h 3290454"/>
              <a:gd name="connsiteX1110" fmla="*/ 2874819 w 4528704"/>
              <a:gd name="connsiteY1110" fmla="*/ 2086841 h 3290454"/>
              <a:gd name="connsiteX1111" fmla="*/ 2900796 w 4528704"/>
              <a:gd name="connsiteY1111" fmla="*/ 2121477 h 3290454"/>
              <a:gd name="connsiteX1112" fmla="*/ 3160569 w 4528704"/>
              <a:gd name="connsiteY1112" fmla="*/ 1809750 h 3290454"/>
              <a:gd name="connsiteX1113" fmla="*/ 3160569 w 4528704"/>
              <a:gd name="connsiteY1113" fmla="*/ 1610591 h 3290454"/>
              <a:gd name="connsiteX1114" fmla="*/ 3290455 w 4528704"/>
              <a:gd name="connsiteY1114" fmla="*/ 1584614 h 3290454"/>
              <a:gd name="connsiteX1115" fmla="*/ 3307773 w 4528704"/>
              <a:gd name="connsiteY1115" fmla="*/ 1601932 h 3290454"/>
              <a:gd name="connsiteX1116" fmla="*/ 3342409 w 4528704"/>
              <a:gd name="connsiteY1116" fmla="*/ 1575955 h 3290454"/>
              <a:gd name="connsiteX1117" fmla="*/ 3359728 w 4528704"/>
              <a:gd name="connsiteY1117" fmla="*/ 1601932 h 3290454"/>
              <a:gd name="connsiteX1118" fmla="*/ 3420341 w 4528704"/>
              <a:gd name="connsiteY1118" fmla="*/ 1567296 h 3290454"/>
              <a:gd name="connsiteX1119" fmla="*/ 3463637 w 4528704"/>
              <a:gd name="connsiteY1119" fmla="*/ 1575955 h 3290454"/>
              <a:gd name="connsiteX1120" fmla="*/ 3939887 w 4528704"/>
              <a:gd name="connsiteY1120" fmla="*/ 1506682 h 3290454"/>
              <a:gd name="connsiteX1121" fmla="*/ 3905250 w 4528704"/>
              <a:gd name="connsiteY1121" fmla="*/ 1532659 h 3290454"/>
              <a:gd name="connsiteX1122" fmla="*/ 3879273 w 4528704"/>
              <a:gd name="connsiteY1122" fmla="*/ 1532659 h 3290454"/>
              <a:gd name="connsiteX1123" fmla="*/ 3913909 w 4528704"/>
              <a:gd name="connsiteY1123" fmla="*/ 1506682 h 3290454"/>
              <a:gd name="connsiteX1124" fmla="*/ 3939887 w 4528704"/>
              <a:gd name="connsiteY1124" fmla="*/ 1506682 h 3290454"/>
              <a:gd name="connsiteX1125" fmla="*/ 3974523 w 4528704"/>
              <a:gd name="connsiteY1125" fmla="*/ 1524000 h 3290454"/>
              <a:gd name="connsiteX1126" fmla="*/ 4000500 w 4528704"/>
              <a:gd name="connsiteY1126" fmla="*/ 1498023 h 3290454"/>
              <a:gd name="connsiteX1127" fmla="*/ 3974523 w 4528704"/>
              <a:gd name="connsiteY1127" fmla="*/ 1524000 h 3290454"/>
              <a:gd name="connsiteX1128" fmla="*/ 3437659 w 4528704"/>
              <a:gd name="connsiteY1128" fmla="*/ 1489364 h 3290454"/>
              <a:gd name="connsiteX1129" fmla="*/ 3896591 w 4528704"/>
              <a:gd name="connsiteY1129" fmla="*/ 1489364 h 3290454"/>
              <a:gd name="connsiteX1130" fmla="*/ 3861955 w 4528704"/>
              <a:gd name="connsiteY1130" fmla="*/ 1515341 h 3290454"/>
              <a:gd name="connsiteX1131" fmla="*/ 3299114 w 4528704"/>
              <a:gd name="connsiteY1131" fmla="*/ 1515341 h 3290454"/>
              <a:gd name="connsiteX1132" fmla="*/ 3411682 w 4528704"/>
              <a:gd name="connsiteY1132" fmla="*/ 1472046 h 3290454"/>
              <a:gd name="connsiteX1133" fmla="*/ 3437659 w 4528704"/>
              <a:gd name="connsiteY1133" fmla="*/ 1489364 h 3290454"/>
              <a:gd name="connsiteX1134" fmla="*/ 4069773 w 4528704"/>
              <a:gd name="connsiteY1134" fmla="*/ 1428750 h 3290454"/>
              <a:gd name="connsiteX1135" fmla="*/ 4035137 w 4528704"/>
              <a:gd name="connsiteY1135" fmla="*/ 1454727 h 3290454"/>
              <a:gd name="connsiteX1136" fmla="*/ 4009159 w 4528704"/>
              <a:gd name="connsiteY1136" fmla="*/ 1454727 h 3290454"/>
              <a:gd name="connsiteX1137" fmla="*/ 4043796 w 4528704"/>
              <a:gd name="connsiteY1137" fmla="*/ 1428750 h 3290454"/>
              <a:gd name="connsiteX1138" fmla="*/ 4069773 w 4528704"/>
              <a:gd name="connsiteY1138" fmla="*/ 1428750 h 3290454"/>
              <a:gd name="connsiteX1139" fmla="*/ 4104409 w 4528704"/>
              <a:gd name="connsiteY1139" fmla="*/ 1437409 h 3290454"/>
              <a:gd name="connsiteX1140" fmla="*/ 4121728 w 4528704"/>
              <a:gd name="connsiteY1140" fmla="*/ 1428750 h 3290454"/>
              <a:gd name="connsiteX1141" fmla="*/ 4104409 w 4528704"/>
              <a:gd name="connsiteY1141" fmla="*/ 1437409 h 3290454"/>
              <a:gd name="connsiteX1142" fmla="*/ 3610841 w 4528704"/>
              <a:gd name="connsiteY1142" fmla="*/ 1420091 h 3290454"/>
              <a:gd name="connsiteX1143" fmla="*/ 4000500 w 4528704"/>
              <a:gd name="connsiteY1143" fmla="*/ 1428750 h 3290454"/>
              <a:gd name="connsiteX1144" fmla="*/ 3922569 w 4528704"/>
              <a:gd name="connsiteY1144" fmla="*/ 1454727 h 3290454"/>
              <a:gd name="connsiteX1145" fmla="*/ 3454978 w 4528704"/>
              <a:gd name="connsiteY1145" fmla="*/ 1454727 h 3290454"/>
              <a:gd name="connsiteX1146" fmla="*/ 3584864 w 4528704"/>
              <a:gd name="connsiteY1146" fmla="*/ 1411432 h 3290454"/>
              <a:gd name="connsiteX1147" fmla="*/ 3610841 w 4528704"/>
              <a:gd name="connsiteY1147" fmla="*/ 1420091 h 3290454"/>
              <a:gd name="connsiteX1148" fmla="*/ 4182341 w 4528704"/>
              <a:gd name="connsiteY1148" fmla="*/ 1350818 h 3290454"/>
              <a:gd name="connsiteX1149" fmla="*/ 4130387 w 4528704"/>
              <a:gd name="connsiteY1149" fmla="*/ 1376796 h 3290454"/>
              <a:gd name="connsiteX1150" fmla="*/ 4156364 w 4528704"/>
              <a:gd name="connsiteY1150" fmla="*/ 1350818 h 3290454"/>
              <a:gd name="connsiteX1151" fmla="*/ 4182341 w 4528704"/>
              <a:gd name="connsiteY1151" fmla="*/ 1350818 h 3290454"/>
              <a:gd name="connsiteX1152" fmla="*/ 4043796 w 4528704"/>
              <a:gd name="connsiteY1152" fmla="*/ 1359477 h 3290454"/>
              <a:gd name="connsiteX1153" fmla="*/ 4017819 w 4528704"/>
              <a:gd name="connsiteY1153" fmla="*/ 1394114 h 3290454"/>
              <a:gd name="connsiteX1154" fmla="*/ 3619500 w 4528704"/>
              <a:gd name="connsiteY1154" fmla="*/ 1394114 h 3290454"/>
              <a:gd name="connsiteX1155" fmla="*/ 3706091 w 4528704"/>
              <a:gd name="connsiteY1155" fmla="*/ 1350818 h 3290454"/>
              <a:gd name="connsiteX1156" fmla="*/ 4043796 w 4528704"/>
              <a:gd name="connsiteY1156" fmla="*/ 1359477 h 3290454"/>
              <a:gd name="connsiteX1157" fmla="*/ 4242955 w 4528704"/>
              <a:gd name="connsiteY1157" fmla="*/ 1342159 h 3290454"/>
              <a:gd name="connsiteX1158" fmla="*/ 4216978 w 4528704"/>
              <a:gd name="connsiteY1158" fmla="*/ 1350818 h 3290454"/>
              <a:gd name="connsiteX1159" fmla="*/ 4225637 w 4528704"/>
              <a:gd name="connsiteY1159" fmla="*/ 1333500 h 3290454"/>
              <a:gd name="connsiteX1160" fmla="*/ 4242955 w 4528704"/>
              <a:gd name="connsiteY1160" fmla="*/ 1342159 h 3290454"/>
              <a:gd name="connsiteX1161" fmla="*/ 4121728 w 4528704"/>
              <a:gd name="connsiteY1161" fmla="*/ 1290205 h 3290454"/>
              <a:gd name="connsiteX1162" fmla="*/ 4139046 w 4528704"/>
              <a:gd name="connsiteY1162" fmla="*/ 1316182 h 3290454"/>
              <a:gd name="connsiteX1163" fmla="*/ 4104409 w 4528704"/>
              <a:gd name="connsiteY1163" fmla="*/ 1333500 h 3290454"/>
              <a:gd name="connsiteX1164" fmla="*/ 3732069 w 4528704"/>
              <a:gd name="connsiteY1164" fmla="*/ 1333500 h 3290454"/>
              <a:gd name="connsiteX1165" fmla="*/ 3801341 w 4528704"/>
              <a:gd name="connsiteY1165" fmla="*/ 1290205 h 3290454"/>
              <a:gd name="connsiteX1166" fmla="*/ 4121728 w 4528704"/>
              <a:gd name="connsiteY1166" fmla="*/ 1290205 h 3290454"/>
              <a:gd name="connsiteX1167" fmla="*/ 4242955 w 4528704"/>
              <a:gd name="connsiteY1167" fmla="*/ 1290205 h 3290454"/>
              <a:gd name="connsiteX1168" fmla="*/ 4286251 w 4528704"/>
              <a:gd name="connsiteY1168" fmla="*/ 1255568 h 3290454"/>
              <a:gd name="connsiteX1169" fmla="*/ 4242955 w 4528704"/>
              <a:gd name="connsiteY1169" fmla="*/ 1290205 h 3290454"/>
              <a:gd name="connsiteX1170" fmla="*/ 4329546 w 4528704"/>
              <a:gd name="connsiteY1170" fmla="*/ 1264227 h 3290454"/>
              <a:gd name="connsiteX1171" fmla="*/ 4346864 w 4528704"/>
              <a:gd name="connsiteY1171" fmla="*/ 1255568 h 3290454"/>
              <a:gd name="connsiteX1172" fmla="*/ 4329546 w 4528704"/>
              <a:gd name="connsiteY1172" fmla="*/ 1264227 h 3290454"/>
              <a:gd name="connsiteX1173" fmla="*/ 4191000 w 4528704"/>
              <a:gd name="connsiteY1173" fmla="*/ 1229591 h 3290454"/>
              <a:gd name="connsiteX1174" fmla="*/ 4208319 w 4528704"/>
              <a:gd name="connsiteY1174" fmla="*/ 1246909 h 3290454"/>
              <a:gd name="connsiteX1175" fmla="*/ 4182341 w 4528704"/>
              <a:gd name="connsiteY1175" fmla="*/ 1264227 h 3290454"/>
              <a:gd name="connsiteX1176" fmla="*/ 3810000 w 4528704"/>
              <a:gd name="connsiteY1176" fmla="*/ 1264227 h 3290454"/>
              <a:gd name="connsiteX1177" fmla="*/ 3835978 w 4528704"/>
              <a:gd name="connsiteY1177" fmla="*/ 1229591 h 3290454"/>
              <a:gd name="connsiteX1178" fmla="*/ 4191000 w 4528704"/>
              <a:gd name="connsiteY1178" fmla="*/ 1229591 h 3290454"/>
              <a:gd name="connsiteX1179" fmla="*/ 4355523 w 4528704"/>
              <a:gd name="connsiteY1179" fmla="*/ 1194955 h 3290454"/>
              <a:gd name="connsiteX1180" fmla="*/ 4390160 w 4528704"/>
              <a:gd name="connsiteY1180" fmla="*/ 1168977 h 3290454"/>
              <a:gd name="connsiteX1181" fmla="*/ 4355523 w 4528704"/>
              <a:gd name="connsiteY1181" fmla="*/ 1194955 h 3290454"/>
              <a:gd name="connsiteX1182" fmla="*/ 4442114 w 4528704"/>
              <a:gd name="connsiteY1182" fmla="*/ 1099705 h 3290454"/>
              <a:gd name="connsiteX1183" fmla="*/ 4424796 w 4528704"/>
              <a:gd name="connsiteY1183" fmla="*/ 1091046 h 3290454"/>
              <a:gd name="connsiteX1184" fmla="*/ 4450773 w 4528704"/>
              <a:gd name="connsiteY1184" fmla="*/ 1065068 h 3290454"/>
              <a:gd name="connsiteX1185" fmla="*/ 4442114 w 4528704"/>
              <a:gd name="connsiteY1185" fmla="*/ 1099705 h 3290454"/>
              <a:gd name="connsiteX1186" fmla="*/ 4372841 w 4528704"/>
              <a:gd name="connsiteY1186" fmla="*/ 1108364 h 3290454"/>
              <a:gd name="connsiteX1187" fmla="*/ 4346864 w 4528704"/>
              <a:gd name="connsiteY1187" fmla="*/ 1056409 h 3290454"/>
              <a:gd name="connsiteX1188" fmla="*/ 4372841 w 4528704"/>
              <a:gd name="connsiteY1188" fmla="*/ 1108364 h 3290454"/>
              <a:gd name="connsiteX1189" fmla="*/ 4338205 w 4528704"/>
              <a:gd name="connsiteY1189" fmla="*/ 1047750 h 3290454"/>
              <a:gd name="connsiteX1190" fmla="*/ 4312228 w 4528704"/>
              <a:gd name="connsiteY1190" fmla="*/ 1030432 h 3290454"/>
              <a:gd name="connsiteX1191" fmla="*/ 4338205 w 4528704"/>
              <a:gd name="connsiteY1191" fmla="*/ 1047750 h 3290454"/>
              <a:gd name="connsiteX1192" fmla="*/ 3454978 w 4528704"/>
              <a:gd name="connsiteY1192" fmla="*/ 1065068 h 3290454"/>
              <a:gd name="connsiteX1193" fmla="*/ 3506932 w 4528704"/>
              <a:gd name="connsiteY1193" fmla="*/ 1004455 h 3290454"/>
              <a:gd name="connsiteX1194" fmla="*/ 3454978 w 4528704"/>
              <a:gd name="connsiteY1194" fmla="*/ 1065068 h 3290454"/>
              <a:gd name="connsiteX1195" fmla="*/ 4459432 w 4528704"/>
              <a:gd name="connsiteY1195" fmla="*/ 1004455 h 3290454"/>
              <a:gd name="connsiteX1196" fmla="*/ 4459432 w 4528704"/>
              <a:gd name="connsiteY1196" fmla="*/ 969818 h 3290454"/>
              <a:gd name="connsiteX1197" fmla="*/ 4459432 w 4528704"/>
              <a:gd name="connsiteY1197" fmla="*/ 1004455 h 3290454"/>
              <a:gd name="connsiteX1198" fmla="*/ 4191000 w 4528704"/>
              <a:gd name="connsiteY1198" fmla="*/ 969818 h 3290454"/>
              <a:gd name="connsiteX1199" fmla="*/ 4156364 w 4528704"/>
              <a:gd name="connsiteY1199" fmla="*/ 961159 h 3290454"/>
              <a:gd name="connsiteX1200" fmla="*/ 4191000 w 4528704"/>
              <a:gd name="connsiteY1200" fmla="*/ 969818 h 3290454"/>
              <a:gd name="connsiteX1201" fmla="*/ 4147705 w 4528704"/>
              <a:gd name="connsiteY1201" fmla="*/ 952500 h 3290454"/>
              <a:gd name="connsiteX1202" fmla="*/ 4113069 w 4528704"/>
              <a:gd name="connsiteY1202" fmla="*/ 943841 h 3290454"/>
              <a:gd name="connsiteX1203" fmla="*/ 4147705 w 4528704"/>
              <a:gd name="connsiteY1203" fmla="*/ 952500 h 3290454"/>
              <a:gd name="connsiteX1204" fmla="*/ 3974523 w 4528704"/>
              <a:gd name="connsiteY1204" fmla="*/ 943841 h 3290454"/>
              <a:gd name="connsiteX1205" fmla="*/ 4043796 w 4528704"/>
              <a:gd name="connsiteY1205" fmla="*/ 969818 h 3290454"/>
              <a:gd name="connsiteX1206" fmla="*/ 3905250 w 4528704"/>
              <a:gd name="connsiteY1206" fmla="*/ 978477 h 3290454"/>
              <a:gd name="connsiteX1207" fmla="*/ 3896591 w 4528704"/>
              <a:gd name="connsiteY1207" fmla="*/ 995795 h 3290454"/>
              <a:gd name="connsiteX1208" fmla="*/ 4043796 w 4528704"/>
              <a:gd name="connsiteY1208" fmla="*/ 995795 h 3290454"/>
              <a:gd name="connsiteX1209" fmla="*/ 4078432 w 4528704"/>
              <a:gd name="connsiteY1209" fmla="*/ 1013114 h 3290454"/>
              <a:gd name="connsiteX1210" fmla="*/ 4095750 w 4528704"/>
              <a:gd name="connsiteY1210" fmla="*/ 995795 h 3290454"/>
              <a:gd name="connsiteX1211" fmla="*/ 4121728 w 4528704"/>
              <a:gd name="connsiteY1211" fmla="*/ 1004455 h 3290454"/>
              <a:gd name="connsiteX1212" fmla="*/ 4113069 w 4528704"/>
              <a:gd name="connsiteY1212" fmla="*/ 1021773 h 3290454"/>
              <a:gd name="connsiteX1213" fmla="*/ 4199660 w 4528704"/>
              <a:gd name="connsiteY1213" fmla="*/ 1047750 h 3290454"/>
              <a:gd name="connsiteX1214" fmla="*/ 4191000 w 4528704"/>
              <a:gd name="connsiteY1214" fmla="*/ 1065068 h 3290454"/>
              <a:gd name="connsiteX1215" fmla="*/ 4242955 w 4528704"/>
              <a:gd name="connsiteY1215" fmla="*/ 1091046 h 3290454"/>
              <a:gd name="connsiteX1216" fmla="*/ 4251614 w 4528704"/>
              <a:gd name="connsiteY1216" fmla="*/ 1108364 h 3290454"/>
              <a:gd name="connsiteX1217" fmla="*/ 4225637 w 4528704"/>
              <a:gd name="connsiteY1217" fmla="*/ 1143000 h 3290454"/>
              <a:gd name="connsiteX1218" fmla="*/ 3896591 w 4528704"/>
              <a:gd name="connsiteY1218" fmla="*/ 1151659 h 3290454"/>
              <a:gd name="connsiteX1219" fmla="*/ 3896591 w 4528704"/>
              <a:gd name="connsiteY1219" fmla="*/ 1168977 h 3290454"/>
              <a:gd name="connsiteX1220" fmla="*/ 4251614 w 4528704"/>
              <a:gd name="connsiteY1220" fmla="*/ 1168977 h 3290454"/>
              <a:gd name="connsiteX1221" fmla="*/ 4225637 w 4528704"/>
              <a:gd name="connsiteY1221" fmla="*/ 1203614 h 3290454"/>
              <a:gd name="connsiteX1222" fmla="*/ 3853296 w 4528704"/>
              <a:gd name="connsiteY1222" fmla="*/ 1203614 h 3290454"/>
              <a:gd name="connsiteX1223" fmla="*/ 3870614 w 4528704"/>
              <a:gd name="connsiteY1223" fmla="*/ 1108364 h 3290454"/>
              <a:gd name="connsiteX1224" fmla="*/ 4087091 w 4528704"/>
              <a:gd name="connsiteY1224" fmla="*/ 1108364 h 3290454"/>
              <a:gd name="connsiteX1225" fmla="*/ 4165023 w 4528704"/>
              <a:gd name="connsiteY1225" fmla="*/ 1091046 h 3290454"/>
              <a:gd name="connsiteX1226" fmla="*/ 3870614 w 4528704"/>
              <a:gd name="connsiteY1226" fmla="*/ 1082386 h 3290454"/>
              <a:gd name="connsiteX1227" fmla="*/ 3870614 w 4528704"/>
              <a:gd name="connsiteY1227" fmla="*/ 1030432 h 3290454"/>
              <a:gd name="connsiteX1228" fmla="*/ 4104409 w 4528704"/>
              <a:gd name="connsiteY1228" fmla="*/ 1030432 h 3290454"/>
              <a:gd name="connsiteX1229" fmla="*/ 3870614 w 4528704"/>
              <a:gd name="connsiteY1229" fmla="*/ 1021773 h 3290454"/>
              <a:gd name="connsiteX1230" fmla="*/ 3861955 w 4528704"/>
              <a:gd name="connsiteY1230" fmla="*/ 943841 h 3290454"/>
              <a:gd name="connsiteX1231" fmla="*/ 3974523 w 4528704"/>
              <a:gd name="connsiteY1231" fmla="*/ 943841 h 3290454"/>
              <a:gd name="connsiteX1232" fmla="*/ 4104409 w 4528704"/>
              <a:gd name="connsiteY1232" fmla="*/ 935182 h 3290454"/>
              <a:gd name="connsiteX1233" fmla="*/ 4069773 w 4528704"/>
              <a:gd name="connsiteY1233" fmla="*/ 926523 h 3290454"/>
              <a:gd name="connsiteX1234" fmla="*/ 4104409 w 4528704"/>
              <a:gd name="connsiteY1234" fmla="*/ 935182 h 3290454"/>
              <a:gd name="connsiteX1235" fmla="*/ 4043796 w 4528704"/>
              <a:gd name="connsiteY1235" fmla="*/ 909205 h 3290454"/>
              <a:gd name="connsiteX1236" fmla="*/ 4009159 w 4528704"/>
              <a:gd name="connsiteY1236" fmla="*/ 891886 h 3290454"/>
              <a:gd name="connsiteX1237" fmla="*/ 4043796 w 4528704"/>
              <a:gd name="connsiteY1237" fmla="*/ 909205 h 3290454"/>
              <a:gd name="connsiteX1238" fmla="*/ 3913909 w 4528704"/>
              <a:gd name="connsiteY1238" fmla="*/ 891886 h 3290454"/>
              <a:gd name="connsiteX1239" fmla="*/ 3931228 w 4528704"/>
              <a:gd name="connsiteY1239" fmla="*/ 917864 h 3290454"/>
              <a:gd name="connsiteX1240" fmla="*/ 3827319 w 4528704"/>
              <a:gd name="connsiteY1240" fmla="*/ 891886 h 3290454"/>
              <a:gd name="connsiteX1241" fmla="*/ 3913909 w 4528704"/>
              <a:gd name="connsiteY1241" fmla="*/ 891886 h 3290454"/>
              <a:gd name="connsiteX1242" fmla="*/ 3558887 w 4528704"/>
              <a:gd name="connsiteY1242" fmla="*/ 917864 h 3290454"/>
              <a:gd name="connsiteX1243" fmla="*/ 3567546 w 4528704"/>
              <a:gd name="connsiteY1243" fmla="*/ 891886 h 3290454"/>
              <a:gd name="connsiteX1244" fmla="*/ 3558887 w 4528704"/>
              <a:gd name="connsiteY1244" fmla="*/ 917864 h 3290454"/>
              <a:gd name="connsiteX1245" fmla="*/ 3515591 w 4528704"/>
              <a:gd name="connsiteY1245" fmla="*/ 917864 h 3290454"/>
              <a:gd name="connsiteX1246" fmla="*/ 3550228 w 4528704"/>
              <a:gd name="connsiteY1246" fmla="*/ 874568 h 3290454"/>
              <a:gd name="connsiteX1247" fmla="*/ 3515591 w 4528704"/>
              <a:gd name="connsiteY1247" fmla="*/ 917864 h 3290454"/>
              <a:gd name="connsiteX1248" fmla="*/ 3498273 w 4528704"/>
              <a:gd name="connsiteY1248" fmla="*/ 909205 h 3290454"/>
              <a:gd name="connsiteX1249" fmla="*/ 3463637 w 4528704"/>
              <a:gd name="connsiteY1249" fmla="*/ 900545 h 3290454"/>
              <a:gd name="connsiteX1250" fmla="*/ 3463637 w 4528704"/>
              <a:gd name="connsiteY1250" fmla="*/ 865909 h 3290454"/>
              <a:gd name="connsiteX1251" fmla="*/ 3498273 w 4528704"/>
              <a:gd name="connsiteY1251" fmla="*/ 909205 h 3290454"/>
              <a:gd name="connsiteX1252" fmla="*/ 4364182 w 4528704"/>
              <a:gd name="connsiteY1252" fmla="*/ 874568 h 3290454"/>
              <a:gd name="connsiteX1253" fmla="*/ 4320887 w 4528704"/>
              <a:gd name="connsiteY1253" fmla="*/ 857250 h 3290454"/>
              <a:gd name="connsiteX1254" fmla="*/ 4364182 w 4528704"/>
              <a:gd name="connsiteY1254" fmla="*/ 874568 h 3290454"/>
              <a:gd name="connsiteX1255" fmla="*/ 3879273 w 4528704"/>
              <a:gd name="connsiteY1255" fmla="*/ 848591 h 3290454"/>
              <a:gd name="connsiteX1256" fmla="*/ 3792682 w 4528704"/>
              <a:gd name="connsiteY1256" fmla="*/ 848591 h 3290454"/>
              <a:gd name="connsiteX1257" fmla="*/ 3879273 w 4528704"/>
              <a:gd name="connsiteY1257" fmla="*/ 848591 h 3290454"/>
              <a:gd name="connsiteX1258" fmla="*/ 3515591 w 4528704"/>
              <a:gd name="connsiteY1258" fmla="*/ 883227 h 3290454"/>
              <a:gd name="connsiteX1259" fmla="*/ 3489614 w 4528704"/>
              <a:gd name="connsiteY1259" fmla="*/ 848591 h 3290454"/>
              <a:gd name="connsiteX1260" fmla="*/ 3515591 w 4528704"/>
              <a:gd name="connsiteY1260" fmla="*/ 883227 h 3290454"/>
              <a:gd name="connsiteX1261" fmla="*/ 3957205 w 4528704"/>
              <a:gd name="connsiteY1261" fmla="*/ 848591 h 3290454"/>
              <a:gd name="connsiteX1262" fmla="*/ 3931228 w 4528704"/>
              <a:gd name="connsiteY1262" fmla="*/ 822614 h 3290454"/>
              <a:gd name="connsiteX1263" fmla="*/ 3957205 w 4528704"/>
              <a:gd name="connsiteY1263" fmla="*/ 848591 h 3290454"/>
              <a:gd name="connsiteX1264" fmla="*/ 3853296 w 4528704"/>
              <a:gd name="connsiteY1264" fmla="*/ 813955 h 3290454"/>
              <a:gd name="connsiteX1265" fmla="*/ 3766705 w 4528704"/>
              <a:gd name="connsiteY1265" fmla="*/ 822614 h 3290454"/>
              <a:gd name="connsiteX1266" fmla="*/ 3749387 w 4528704"/>
              <a:gd name="connsiteY1266" fmla="*/ 805295 h 3290454"/>
              <a:gd name="connsiteX1267" fmla="*/ 3853296 w 4528704"/>
              <a:gd name="connsiteY1267" fmla="*/ 813955 h 3290454"/>
              <a:gd name="connsiteX1268" fmla="*/ 3558887 w 4528704"/>
              <a:gd name="connsiteY1268" fmla="*/ 822614 h 3290454"/>
              <a:gd name="connsiteX1269" fmla="*/ 3584864 w 4528704"/>
              <a:gd name="connsiteY1269" fmla="*/ 822614 h 3290454"/>
              <a:gd name="connsiteX1270" fmla="*/ 3558887 w 4528704"/>
              <a:gd name="connsiteY1270" fmla="*/ 822614 h 3290454"/>
              <a:gd name="connsiteX1271" fmla="*/ 4528705 w 4528704"/>
              <a:gd name="connsiteY1271" fmla="*/ 848591 h 3290454"/>
              <a:gd name="connsiteX1272" fmla="*/ 4528705 w 4528704"/>
              <a:gd name="connsiteY1272" fmla="*/ 874568 h 3290454"/>
              <a:gd name="connsiteX1273" fmla="*/ 4485410 w 4528704"/>
              <a:gd name="connsiteY1273" fmla="*/ 857250 h 3290454"/>
              <a:gd name="connsiteX1274" fmla="*/ 4502728 w 4528704"/>
              <a:gd name="connsiteY1274" fmla="*/ 839932 h 3290454"/>
              <a:gd name="connsiteX1275" fmla="*/ 4459432 w 4528704"/>
              <a:gd name="connsiteY1275" fmla="*/ 779318 h 3290454"/>
              <a:gd name="connsiteX1276" fmla="*/ 4528705 w 4528704"/>
              <a:gd name="connsiteY1276" fmla="*/ 848591 h 3290454"/>
              <a:gd name="connsiteX1277" fmla="*/ 3714750 w 4528704"/>
              <a:gd name="connsiteY1277" fmla="*/ 710045 h 3290454"/>
              <a:gd name="connsiteX1278" fmla="*/ 3818659 w 4528704"/>
              <a:gd name="connsiteY1278" fmla="*/ 710045 h 3290454"/>
              <a:gd name="connsiteX1279" fmla="*/ 3714750 w 4528704"/>
              <a:gd name="connsiteY1279" fmla="*/ 710045 h 3290454"/>
              <a:gd name="connsiteX1280" fmla="*/ 3636819 w 4528704"/>
              <a:gd name="connsiteY1280" fmla="*/ 658091 h 3290454"/>
              <a:gd name="connsiteX1281" fmla="*/ 3636819 w 4528704"/>
              <a:gd name="connsiteY1281" fmla="*/ 632114 h 3290454"/>
              <a:gd name="connsiteX1282" fmla="*/ 3636819 w 4528704"/>
              <a:gd name="connsiteY1282" fmla="*/ 658091 h 3290454"/>
              <a:gd name="connsiteX1283" fmla="*/ 4294910 w 4528704"/>
              <a:gd name="connsiteY1283" fmla="*/ 562841 h 3290454"/>
              <a:gd name="connsiteX1284" fmla="*/ 4234296 w 4528704"/>
              <a:gd name="connsiteY1284" fmla="*/ 545523 h 3290454"/>
              <a:gd name="connsiteX1285" fmla="*/ 4173682 w 4528704"/>
              <a:gd name="connsiteY1285" fmla="*/ 562841 h 3290454"/>
              <a:gd name="connsiteX1286" fmla="*/ 4355523 w 4528704"/>
              <a:gd name="connsiteY1286" fmla="*/ 476250 h 3290454"/>
              <a:gd name="connsiteX1287" fmla="*/ 4294910 w 4528704"/>
              <a:gd name="connsiteY1287" fmla="*/ 562841 h 3290454"/>
              <a:gd name="connsiteX1288" fmla="*/ 4502728 w 4528704"/>
              <a:gd name="connsiteY1288" fmla="*/ 484909 h 3290454"/>
              <a:gd name="connsiteX1289" fmla="*/ 4511387 w 4528704"/>
              <a:gd name="connsiteY1289" fmla="*/ 467591 h 3290454"/>
              <a:gd name="connsiteX1290" fmla="*/ 4502728 w 4528704"/>
              <a:gd name="connsiteY1290" fmla="*/ 484909 h 3290454"/>
              <a:gd name="connsiteX1291" fmla="*/ 4216978 w 4528704"/>
              <a:gd name="connsiteY1291" fmla="*/ 510886 h 3290454"/>
              <a:gd name="connsiteX1292" fmla="*/ 3991841 w 4528704"/>
              <a:gd name="connsiteY1292" fmla="*/ 692727 h 3290454"/>
              <a:gd name="connsiteX1293" fmla="*/ 4346864 w 4528704"/>
              <a:gd name="connsiteY1293" fmla="*/ 441614 h 3290454"/>
              <a:gd name="connsiteX1294" fmla="*/ 4216978 w 4528704"/>
              <a:gd name="connsiteY1294" fmla="*/ 510886 h 3290454"/>
              <a:gd name="connsiteX1295" fmla="*/ 4095750 w 4528704"/>
              <a:gd name="connsiteY1295" fmla="*/ 398318 h 3290454"/>
              <a:gd name="connsiteX1296" fmla="*/ 4052455 w 4528704"/>
              <a:gd name="connsiteY1296" fmla="*/ 441614 h 3290454"/>
              <a:gd name="connsiteX1297" fmla="*/ 3948546 w 4528704"/>
              <a:gd name="connsiteY1297" fmla="*/ 502227 h 3290454"/>
              <a:gd name="connsiteX1298" fmla="*/ 3887932 w 4528704"/>
              <a:gd name="connsiteY1298" fmla="*/ 597477 h 3290454"/>
              <a:gd name="connsiteX1299" fmla="*/ 3810000 w 4528704"/>
              <a:gd name="connsiteY1299" fmla="*/ 623455 h 3290454"/>
              <a:gd name="connsiteX1300" fmla="*/ 3896591 w 4528704"/>
              <a:gd name="connsiteY1300" fmla="*/ 658091 h 3290454"/>
              <a:gd name="connsiteX1301" fmla="*/ 3758046 w 4528704"/>
              <a:gd name="connsiteY1301" fmla="*/ 675409 h 3290454"/>
              <a:gd name="connsiteX1302" fmla="*/ 3896591 w 4528704"/>
              <a:gd name="connsiteY1302" fmla="*/ 684068 h 3290454"/>
              <a:gd name="connsiteX1303" fmla="*/ 3870614 w 4528704"/>
              <a:gd name="connsiteY1303" fmla="*/ 736023 h 3290454"/>
              <a:gd name="connsiteX1304" fmla="*/ 3732069 w 4528704"/>
              <a:gd name="connsiteY1304" fmla="*/ 762000 h 3290454"/>
              <a:gd name="connsiteX1305" fmla="*/ 3861955 w 4528704"/>
              <a:gd name="connsiteY1305" fmla="*/ 787977 h 3290454"/>
              <a:gd name="connsiteX1306" fmla="*/ 3740728 w 4528704"/>
              <a:gd name="connsiteY1306" fmla="*/ 787977 h 3290454"/>
              <a:gd name="connsiteX1307" fmla="*/ 3654137 w 4528704"/>
              <a:gd name="connsiteY1307" fmla="*/ 675409 h 3290454"/>
              <a:gd name="connsiteX1308" fmla="*/ 3749387 w 4528704"/>
              <a:gd name="connsiteY1308" fmla="*/ 528205 h 3290454"/>
              <a:gd name="connsiteX1309" fmla="*/ 4104409 w 4528704"/>
              <a:gd name="connsiteY1309" fmla="*/ 337705 h 3290454"/>
              <a:gd name="connsiteX1310" fmla="*/ 4095750 w 4528704"/>
              <a:gd name="connsiteY1310" fmla="*/ 398318 h 3290454"/>
              <a:gd name="connsiteX1311" fmla="*/ 4346864 w 4528704"/>
              <a:gd name="connsiteY1311" fmla="*/ 406977 h 3290454"/>
              <a:gd name="connsiteX1312" fmla="*/ 3965864 w 4528704"/>
              <a:gd name="connsiteY1312" fmla="*/ 675409 h 3290454"/>
              <a:gd name="connsiteX1313" fmla="*/ 3948546 w 4528704"/>
              <a:gd name="connsiteY1313" fmla="*/ 606136 h 3290454"/>
              <a:gd name="connsiteX1314" fmla="*/ 4052455 w 4528704"/>
              <a:gd name="connsiteY1314" fmla="*/ 484909 h 3290454"/>
              <a:gd name="connsiteX1315" fmla="*/ 4173682 w 4528704"/>
              <a:gd name="connsiteY1315" fmla="*/ 406977 h 3290454"/>
              <a:gd name="connsiteX1316" fmla="*/ 4191000 w 4528704"/>
              <a:gd name="connsiteY1316" fmla="*/ 415636 h 3290454"/>
              <a:gd name="connsiteX1317" fmla="*/ 4225637 w 4528704"/>
              <a:gd name="connsiteY1317" fmla="*/ 415636 h 3290454"/>
              <a:gd name="connsiteX1318" fmla="*/ 4242955 w 4528704"/>
              <a:gd name="connsiteY1318" fmla="*/ 372341 h 3290454"/>
              <a:gd name="connsiteX1319" fmla="*/ 4294910 w 4528704"/>
              <a:gd name="connsiteY1319" fmla="*/ 346364 h 3290454"/>
              <a:gd name="connsiteX1320" fmla="*/ 4355523 w 4528704"/>
              <a:gd name="connsiteY1320" fmla="*/ 320386 h 3290454"/>
              <a:gd name="connsiteX1321" fmla="*/ 4346864 w 4528704"/>
              <a:gd name="connsiteY1321" fmla="*/ 406977 h 3290454"/>
              <a:gd name="connsiteX1322" fmla="*/ 4043796 w 4528704"/>
              <a:gd name="connsiteY1322" fmla="*/ 337705 h 3290454"/>
              <a:gd name="connsiteX1323" fmla="*/ 4087091 w 4528704"/>
              <a:gd name="connsiteY1323" fmla="*/ 320386 h 3290454"/>
              <a:gd name="connsiteX1324" fmla="*/ 4043796 w 4528704"/>
              <a:gd name="connsiteY1324" fmla="*/ 337705 h 3290454"/>
              <a:gd name="connsiteX1325" fmla="*/ 4173682 w 4528704"/>
              <a:gd name="connsiteY1325" fmla="*/ 372341 h 3290454"/>
              <a:gd name="connsiteX1326" fmla="*/ 4173682 w 4528704"/>
              <a:gd name="connsiteY1326" fmla="*/ 303068 h 3290454"/>
              <a:gd name="connsiteX1327" fmla="*/ 4173682 w 4528704"/>
              <a:gd name="connsiteY1327" fmla="*/ 372341 h 3290454"/>
              <a:gd name="connsiteX1328" fmla="*/ 4199660 w 4528704"/>
              <a:gd name="connsiteY1328" fmla="*/ 363682 h 3290454"/>
              <a:gd name="connsiteX1329" fmla="*/ 4199660 w 4528704"/>
              <a:gd name="connsiteY1329" fmla="*/ 233795 h 3290454"/>
              <a:gd name="connsiteX1330" fmla="*/ 4199660 w 4528704"/>
              <a:gd name="connsiteY1330" fmla="*/ 363682 h 3290454"/>
              <a:gd name="connsiteX1331" fmla="*/ 4251614 w 4528704"/>
              <a:gd name="connsiteY1331" fmla="*/ 277091 h 3290454"/>
              <a:gd name="connsiteX1332" fmla="*/ 4251614 w 4528704"/>
              <a:gd name="connsiteY1332" fmla="*/ 346364 h 3290454"/>
              <a:gd name="connsiteX1333" fmla="*/ 4216978 w 4528704"/>
              <a:gd name="connsiteY1333" fmla="*/ 346364 h 3290454"/>
              <a:gd name="connsiteX1334" fmla="*/ 4216978 w 4528704"/>
              <a:gd name="connsiteY1334" fmla="*/ 242455 h 3290454"/>
              <a:gd name="connsiteX1335" fmla="*/ 4234296 w 4528704"/>
              <a:gd name="connsiteY1335" fmla="*/ 225136 h 3290454"/>
              <a:gd name="connsiteX1336" fmla="*/ 4251614 w 4528704"/>
              <a:gd name="connsiteY1336" fmla="*/ 277091 h 3290454"/>
              <a:gd name="connsiteX1337" fmla="*/ 4260273 w 4528704"/>
              <a:gd name="connsiteY1337" fmla="*/ 199159 h 3290454"/>
              <a:gd name="connsiteX1338" fmla="*/ 4286251 w 4528704"/>
              <a:gd name="connsiteY1338" fmla="*/ 242455 h 3290454"/>
              <a:gd name="connsiteX1339" fmla="*/ 4286251 w 4528704"/>
              <a:gd name="connsiteY1339" fmla="*/ 320386 h 3290454"/>
              <a:gd name="connsiteX1340" fmla="*/ 4208319 w 4528704"/>
              <a:gd name="connsiteY1340" fmla="*/ 199159 h 3290454"/>
              <a:gd name="connsiteX1341" fmla="*/ 4260273 w 4528704"/>
              <a:gd name="connsiteY1341" fmla="*/ 199159 h 3290454"/>
              <a:gd name="connsiteX1342" fmla="*/ 4130387 w 4528704"/>
              <a:gd name="connsiteY1342" fmla="*/ 181841 h 3290454"/>
              <a:gd name="connsiteX1343" fmla="*/ 4130387 w 4528704"/>
              <a:gd name="connsiteY1343" fmla="*/ 225136 h 3290454"/>
              <a:gd name="connsiteX1344" fmla="*/ 4104409 w 4528704"/>
              <a:gd name="connsiteY1344" fmla="*/ 225136 h 3290454"/>
              <a:gd name="connsiteX1345" fmla="*/ 4113069 w 4528704"/>
              <a:gd name="connsiteY1345" fmla="*/ 164523 h 3290454"/>
              <a:gd name="connsiteX1346" fmla="*/ 4130387 w 4528704"/>
              <a:gd name="connsiteY1346" fmla="*/ 181841 h 3290454"/>
              <a:gd name="connsiteX1347" fmla="*/ 4520046 w 4528704"/>
              <a:gd name="connsiteY1347" fmla="*/ 233795 h 3290454"/>
              <a:gd name="connsiteX1348" fmla="*/ 4494069 w 4528704"/>
              <a:gd name="connsiteY1348" fmla="*/ 233795 h 3290454"/>
              <a:gd name="connsiteX1349" fmla="*/ 4494069 w 4528704"/>
              <a:gd name="connsiteY1349" fmla="*/ 155864 h 3290454"/>
              <a:gd name="connsiteX1350" fmla="*/ 4520046 w 4528704"/>
              <a:gd name="connsiteY1350" fmla="*/ 155864 h 3290454"/>
              <a:gd name="connsiteX1351" fmla="*/ 4520046 w 4528704"/>
              <a:gd name="connsiteY1351" fmla="*/ 233795 h 3290454"/>
              <a:gd name="connsiteX1352" fmla="*/ 4468091 w 4528704"/>
              <a:gd name="connsiteY1352" fmla="*/ 147205 h 3290454"/>
              <a:gd name="connsiteX1353" fmla="*/ 4468091 w 4528704"/>
              <a:gd name="connsiteY1353" fmla="*/ 225136 h 3290454"/>
              <a:gd name="connsiteX1354" fmla="*/ 4442114 w 4528704"/>
              <a:gd name="connsiteY1354" fmla="*/ 225136 h 3290454"/>
              <a:gd name="connsiteX1355" fmla="*/ 4442114 w 4528704"/>
              <a:gd name="connsiteY1355" fmla="*/ 147205 h 3290454"/>
              <a:gd name="connsiteX1356" fmla="*/ 4468091 w 4528704"/>
              <a:gd name="connsiteY1356" fmla="*/ 147205 h 3290454"/>
              <a:gd name="connsiteX1357" fmla="*/ 4346864 w 4528704"/>
              <a:gd name="connsiteY1357" fmla="*/ 138545 h 3290454"/>
              <a:gd name="connsiteX1358" fmla="*/ 4346864 w 4528704"/>
              <a:gd name="connsiteY1358" fmla="*/ 207818 h 3290454"/>
              <a:gd name="connsiteX1359" fmla="*/ 4312228 w 4528704"/>
              <a:gd name="connsiteY1359" fmla="*/ 207818 h 3290454"/>
              <a:gd name="connsiteX1360" fmla="*/ 4312228 w 4528704"/>
              <a:gd name="connsiteY1360" fmla="*/ 138545 h 3290454"/>
              <a:gd name="connsiteX1361" fmla="*/ 4346864 w 4528704"/>
              <a:gd name="connsiteY1361" fmla="*/ 138545 h 3290454"/>
              <a:gd name="connsiteX1362" fmla="*/ 4078432 w 4528704"/>
              <a:gd name="connsiteY1362" fmla="*/ 129886 h 3290454"/>
              <a:gd name="connsiteX1363" fmla="*/ 4173682 w 4528704"/>
              <a:gd name="connsiteY1363" fmla="*/ 121227 h 3290454"/>
              <a:gd name="connsiteX1364" fmla="*/ 4078432 w 4528704"/>
              <a:gd name="connsiteY1364" fmla="*/ 129886 h 3290454"/>
              <a:gd name="connsiteX1365" fmla="*/ 4511387 w 4528704"/>
              <a:gd name="connsiteY1365" fmla="*/ 95250 h 3290454"/>
              <a:gd name="connsiteX1366" fmla="*/ 4476751 w 4528704"/>
              <a:gd name="connsiteY1366" fmla="*/ 95250 h 3290454"/>
              <a:gd name="connsiteX1367" fmla="*/ 4511387 w 4528704"/>
              <a:gd name="connsiteY1367" fmla="*/ 95250 h 3290454"/>
              <a:gd name="connsiteX1368" fmla="*/ 4182341 w 4528704"/>
              <a:gd name="connsiteY1368" fmla="*/ 112568 h 3290454"/>
              <a:gd name="connsiteX1369" fmla="*/ 4355523 w 4528704"/>
              <a:gd name="connsiteY1369" fmla="*/ 95250 h 3290454"/>
              <a:gd name="connsiteX1370" fmla="*/ 4182341 w 4528704"/>
              <a:gd name="connsiteY1370" fmla="*/ 112568 h 3290454"/>
              <a:gd name="connsiteX1371" fmla="*/ 4130387 w 4528704"/>
              <a:gd name="connsiteY1371" fmla="*/ 95250 h 3290454"/>
              <a:gd name="connsiteX1372" fmla="*/ 4095750 w 4528704"/>
              <a:gd name="connsiteY1372" fmla="*/ 95250 h 3290454"/>
              <a:gd name="connsiteX1373" fmla="*/ 4130387 w 4528704"/>
              <a:gd name="connsiteY1373" fmla="*/ 95250 h 3290454"/>
              <a:gd name="connsiteX1374" fmla="*/ 4390160 w 4528704"/>
              <a:gd name="connsiteY1374" fmla="*/ 86591 h 3290454"/>
              <a:gd name="connsiteX1375" fmla="*/ 4364182 w 4528704"/>
              <a:gd name="connsiteY1375" fmla="*/ 86591 h 3290454"/>
              <a:gd name="connsiteX1376" fmla="*/ 4390160 w 4528704"/>
              <a:gd name="connsiteY1376" fmla="*/ 86591 h 3290454"/>
              <a:gd name="connsiteX1377" fmla="*/ 4234296 w 4528704"/>
              <a:gd name="connsiteY1377" fmla="*/ 77932 h 3290454"/>
              <a:gd name="connsiteX1378" fmla="*/ 4208319 w 4528704"/>
              <a:gd name="connsiteY1378" fmla="*/ 77932 h 3290454"/>
              <a:gd name="connsiteX1379" fmla="*/ 4234296 w 4528704"/>
              <a:gd name="connsiteY1379" fmla="*/ 77932 h 3290454"/>
              <a:gd name="connsiteX1380" fmla="*/ 4147705 w 4528704"/>
              <a:gd name="connsiteY1380" fmla="*/ 95250 h 3290454"/>
              <a:gd name="connsiteX1381" fmla="*/ 4173682 w 4528704"/>
              <a:gd name="connsiteY1381" fmla="*/ 95250 h 3290454"/>
              <a:gd name="connsiteX1382" fmla="*/ 4147705 w 4528704"/>
              <a:gd name="connsiteY1382" fmla="*/ 95250 h 3290454"/>
              <a:gd name="connsiteX1383" fmla="*/ 4286251 w 4528704"/>
              <a:gd name="connsiteY1383" fmla="*/ 69273 h 3290454"/>
              <a:gd name="connsiteX1384" fmla="*/ 4260273 w 4528704"/>
              <a:gd name="connsiteY1384" fmla="*/ 69273 h 3290454"/>
              <a:gd name="connsiteX1385" fmla="*/ 4286251 w 4528704"/>
              <a:gd name="connsiteY1385" fmla="*/ 69273 h 3290454"/>
              <a:gd name="connsiteX1386" fmla="*/ 4329546 w 4528704"/>
              <a:gd name="connsiteY1386" fmla="*/ 60614 h 3290454"/>
              <a:gd name="connsiteX1387" fmla="*/ 4320887 w 4528704"/>
              <a:gd name="connsiteY1387" fmla="*/ 60614 h 3290454"/>
              <a:gd name="connsiteX1388" fmla="*/ 4329546 w 4528704"/>
              <a:gd name="connsiteY1388" fmla="*/ 60614 h 3290454"/>
              <a:gd name="connsiteX1389" fmla="*/ 4450773 w 4528704"/>
              <a:gd name="connsiteY1389" fmla="*/ 17318 h 3290454"/>
              <a:gd name="connsiteX1390" fmla="*/ 4502728 w 4528704"/>
              <a:gd name="connsiteY1390" fmla="*/ 17318 h 3290454"/>
              <a:gd name="connsiteX1391" fmla="*/ 4528705 w 4528704"/>
              <a:gd name="connsiteY1391" fmla="*/ 60614 h 3290454"/>
              <a:gd name="connsiteX1392" fmla="*/ 4485410 w 4528704"/>
              <a:gd name="connsiteY1392" fmla="*/ 25977 h 3290454"/>
              <a:gd name="connsiteX1393" fmla="*/ 4459432 w 4528704"/>
              <a:gd name="connsiteY1393" fmla="*/ 43295 h 3290454"/>
              <a:gd name="connsiteX1394" fmla="*/ 4424796 w 4528704"/>
              <a:gd name="connsiteY1394" fmla="*/ 8659 h 3290454"/>
              <a:gd name="connsiteX1395" fmla="*/ 4398819 w 4528704"/>
              <a:gd name="connsiteY1395" fmla="*/ 8659 h 3290454"/>
              <a:gd name="connsiteX1396" fmla="*/ 4407478 w 4528704"/>
              <a:gd name="connsiteY1396" fmla="*/ 86591 h 3290454"/>
              <a:gd name="connsiteX1397" fmla="*/ 4442114 w 4528704"/>
              <a:gd name="connsiteY1397" fmla="*/ 77932 h 3290454"/>
              <a:gd name="connsiteX1398" fmla="*/ 4424796 w 4528704"/>
              <a:gd name="connsiteY1398" fmla="*/ 60614 h 3290454"/>
              <a:gd name="connsiteX1399" fmla="*/ 4442114 w 4528704"/>
              <a:gd name="connsiteY1399" fmla="*/ 51955 h 3290454"/>
              <a:gd name="connsiteX1400" fmla="*/ 4459432 w 4528704"/>
              <a:gd name="connsiteY1400" fmla="*/ 69273 h 3290454"/>
              <a:gd name="connsiteX1401" fmla="*/ 4433455 w 4528704"/>
              <a:gd name="connsiteY1401" fmla="*/ 86591 h 3290454"/>
              <a:gd name="connsiteX1402" fmla="*/ 4450773 w 4528704"/>
              <a:gd name="connsiteY1402" fmla="*/ 95250 h 3290454"/>
              <a:gd name="connsiteX1403" fmla="*/ 4476751 w 4528704"/>
              <a:gd name="connsiteY1403" fmla="*/ 60614 h 3290454"/>
              <a:gd name="connsiteX1404" fmla="*/ 4528705 w 4528704"/>
              <a:gd name="connsiteY1404" fmla="*/ 77932 h 3290454"/>
              <a:gd name="connsiteX1405" fmla="*/ 4511387 w 4528704"/>
              <a:gd name="connsiteY1405" fmla="*/ 103909 h 3290454"/>
              <a:gd name="connsiteX1406" fmla="*/ 4528705 w 4528704"/>
              <a:gd name="connsiteY1406" fmla="*/ 121227 h 3290454"/>
              <a:gd name="connsiteX1407" fmla="*/ 4407478 w 4528704"/>
              <a:gd name="connsiteY1407" fmla="*/ 95250 h 3290454"/>
              <a:gd name="connsiteX1408" fmla="*/ 4407478 w 4528704"/>
              <a:gd name="connsiteY1408" fmla="*/ 502227 h 3290454"/>
              <a:gd name="connsiteX1409" fmla="*/ 4468091 w 4528704"/>
              <a:gd name="connsiteY1409" fmla="*/ 458932 h 3290454"/>
              <a:gd name="connsiteX1410" fmla="*/ 4520046 w 4528704"/>
              <a:gd name="connsiteY1410" fmla="*/ 406977 h 3290454"/>
              <a:gd name="connsiteX1411" fmla="*/ 4528705 w 4528704"/>
              <a:gd name="connsiteY1411" fmla="*/ 536864 h 3290454"/>
              <a:gd name="connsiteX1412" fmla="*/ 4494069 w 4528704"/>
              <a:gd name="connsiteY1412" fmla="*/ 528205 h 3290454"/>
              <a:gd name="connsiteX1413" fmla="*/ 4485410 w 4528704"/>
              <a:gd name="connsiteY1413" fmla="*/ 545523 h 3290454"/>
              <a:gd name="connsiteX1414" fmla="*/ 4528705 w 4528704"/>
              <a:gd name="connsiteY1414" fmla="*/ 580159 h 3290454"/>
              <a:gd name="connsiteX1415" fmla="*/ 4528705 w 4528704"/>
              <a:gd name="connsiteY1415" fmla="*/ 623455 h 3290454"/>
              <a:gd name="connsiteX1416" fmla="*/ 4338205 w 4528704"/>
              <a:gd name="connsiteY1416" fmla="*/ 554182 h 3290454"/>
              <a:gd name="connsiteX1417" fmla="*/ 4320887 w 4528704"/>
              <a:gd name="connsiteY1417" fmla="*/ 580159 h 3290454"/>
              <a:gd name="connsiteX1418" fmla="*/ 4424796 w 4528704"/>
              <a:gd name="connsiteY1418" fmla="*/ 710045 h 3290454"/>
              <a:gd name="connsiteX1419" fmla="*/ 4277591 w 4528704"/>
              <a:gd name="connsiteY1419" fmla="*/ 588818 h 3290454"/>
              <a:gd name="connsiteX1420" fmla="*/ 4260273 w 4528704"/>
              <a:gd name="connsiteY1420" fmla="*/ 597477 h 3290454"/>
              <a:gd name="connsiteX1421" fmla="*/ 4294910 w 4528704"/>
              <a:gd name="connsiteY1421" fmla="*/ 632114 h 3290454"/>
              <a:gd name="connsiteX1422" fmla="*/ 4424796 w 4528704"/>
              <a:gd name="connsiteY1422" fmla="*/ 857250 h 3290454"/>
              <a:gd name="connsiteX1423" fmla="*/ 4320887 w 4528704"/>
              <a:gd name="connsiteY1423" fmla="*/ 779318 h 3290454"/>
              <a:gd name="connsiteX1424" fmla="*/ 4260273 w 4528704"/>
              <a:gd name="connsiteY1424" fmla="*/ 692727 h 3290454"/>
              <a:gd name="connsiteX1425" fmla="*/ 4242955 w 4528704"/>
              <a:gd name="connsiteY1425" fmla="*/ 710045 h 3290454"/>
              <a:gd name="connsiteX1426" fmla="*/ 4260273 w 4528704"/>
              <a:gd name="connsiteY1426" fmla="*/ 753341 h 3290454"/>
              <a:gd name="connsiteX1427" fmla="*/ 4216978 w 4528704"/>
              <a:gd name="connsiteY1427" fmla="*/ 727364 h 3290454"/>
              <a:gd name="connsiteX1428" fmla="*/ 4208319 w 4528704"/>
              <a:gd name="connsiteY1428" fmla="*/ 753341 h 3290454"/>
              <a:gd name="connsiteX1429" fmla="*/ 4104409 w 4528704"/>
              <a:gd name="connsiteY1429" fmla="*/ 718705 h 3290454"/>
              <a:gd name="connsiteX1430" fmla="*/ 4147705 w 4528704"/>
              <a:gd name="connsiteY1430" fmla="*/ 580159 h 3290454"/>
              <a:gd name="connsiteX1431" fmla="*/ 4009159 w 4528704"/>
              <a:gd name="connsiteY1431" fmla="*/ 701386 h 3290454"/>
              <a:gd name="connsiteX1432" fmla="*/ 4009159 w 4528704"/>
              <a:gd name="connsiteY1432" fmla="*/ 727364 h 3290454"/>
              <a:gd name="connsiteX1433" fmla="*/ 4087091 w 4528704"/>
              <a:gd name="connsiteY1433" fmla="*/ 770659 h 3290454"/>
              <a:gd name="connsiteX1434" fmla="*/ 4139046 w 4528704"/>
              <a:gd name="connsiteY1434" fmla="*/ 779318 h 3290454"/>
              <a:gd name="connsiteX1435" fmla="*/ 4191000 w 4528704"/>
              <a:gd name="connsiteY1435" fmla="*/ 822614 h 3290454"/>
              <a:gd name="connsiteX1436" fmla="*/ 4216978 w 4528704"/>
              <a:gd name="connsiteY1436" fmla="*/ 805295 h 3290454"/>
              <a:gd name="connsiteX1437" fmla="*/ 4294910 w 4528704"/>
              <a:gd name="connsiteY1437" fmla="*/ 839932 h 3290454"/>
              <a:gd name="connsiteX1438" fmla="*/ 4433455 w 4528704"/>
              <a:gd name="connsiteY1438" fmla="*/ 900545 h 3290454"/>
              <a:gd name="connsiteX1439" fmla="*/ 4476751 w 4528704"/>
              <a:gd name="connsiteY1439" fmla="*/ 1013114 h 3290454"/>
              <a:gd name="connsiteX1440" fmla="*/ 4468091 w 4528704"/>
              <a:gd name="connsiteY1440" fmla="*/ 1073727 h 3290454"/>
              <a:gd name="connsiteX1441" fmla="*/ 4450773 w 4528704"/>
              <a:gd name="connsiteY1441" fmla="*/ 1099705 h 3290454"/>
              <a:gd name="connsiteX1442" fmla="*/ 4407478 w 4528704"/>
              <a:gd name="connsiteY1442" fmla="*/ 1186296 h 3290454"/>
              <a:gd name="connsiteX1443" fmla="*/ 4320887 w 4528704"/>
              <a:gd name="connsiteY1443" fmla="*/ 1290205 h 3290454"/>
              <a:gd name="connsiteX1444" fmla="*/ 4303569 w 4528704"/>
              <a:gd name="connsiteY1444" fmla="*/ 1272886 h 3290454"/>
              <a:gd name="connsiteX1445" fmla="*/ 4216978 w 4528704"/>
              <a:gd name="connsiteY1445" fmla="*/ 1376796 h 3290454"/>
              <a:gd name="connsiteX1446" fmla="*/ 4199660 w 4528704"/>
              <a:gd name="connsiteY1446" fmla="*/ 1359477 h 3290454"/>
              <a:gd name="connsiteX1447" fmla="*/ 4095750 w 4528704"/>
              <a:gd name="connsiteY1447" fmla="*/ 1463386 h 3290454"/>
              <a:gd name="connsiteX1448" fmla="*/ 4069773 w 4528704"/>
              <a:gd name="connsiteY1448" fmla="*/ 1446068 h 3290454"/>
              <a:gd name="connsiteX1449" fmla="*/ 3965864 w 4528704"/>
              <a:gd name="connsiteY1449" fmla="*/ 1541318 h 3290454"/>
              <a:gd name="connsiteX1450" fmla="*/ 3948546 w 4528704"/>
              <a:gd name="connsiteY1450" fmla="*/ 1515341 h 3290454"/>
              <a:gd name="connsiteX1451" fmla="*/ 3905250 w 4528704"/>
              <a:gd name="connsiteY1451" fmla="*/ 1549977 h 3290454"/>
              <a:gd name="connsiteX1452" fmla="*/ 3835978 w 4528704"/>
              <a:gd name="connsiteY1452" fmla="*/ 1619250 h 3290454"/>
              <a:gd name="connsiteX1453" fmla="*/ 3810000 w 4528704"/>
              <a:gd name="connsiteY1453" fmla="*/ 1601932 h 3290454"/>
              <a:gd name="connsiteX1454" fmla="*/ 3714750 w 4528704"/>
              <a:gd name="connsiteY1454" fmla="*/ 1697182 h 3290454"/>
              <a:gd name="connsiteX1455" fmla="*/ 3680114 w 4528704"/>
              <a:gd name="connsiteY1455" fmla="*/ 1671205 h 3290454"/>
              <a:gd name="connsiteX1456" fmla="*/ 3628159 w 4528704"/>
              <a:gd name="connsiteY1456" fmla="*/ 1688523 h 3290454"/>
              <a:gd name="connsiteX1457" fmla="*/ 3671455 w 4528704"/>
              <a:gd name="connsiteY1457" fmla="*/ 1645227 h 3290454"/>
              <a:gd name="connsiteX1458" fmla="*/ 3675178 w 4528704"/>
              <a:gd name="connsiteY1458" fmla="*/ 1644708 h 3290454"/>
              <a:gd name="connsiteX1459" fmla="*/ 3671455 w 4528704"/>
              <a:gd name="connsiteY1459" fmla="*/ 1619250 h 3290454"/>
              <a:gd name="connsiteX1460" fmla="*/ 3732069 w 4528704"/>
              <a:gd name="connsiteY1460" fmla="*/ 1593273 h 3290454"/>
              <a:gd name="connsiteX1461" fmla="*/ 3801341 w 4528704"/>
              <a:gd name="connsiteY1461" fmla="*/ 1549977 h 3290454"/>
              <a:gd name="connsiteX1462" fmla="*/ 3238500 w 4528704"/>
              <a:gd name="connsiteY1462" fmla="*/ 1532659 h 3290454"/>
              <a:gd name="connsiteX1463" fmla="*/ 3108614 w 4528704"/>
              <a:gd name="connsiteY1463" fmla="*/ 1610591 h 3290454"/>
              <a:gd name="connsiteX1464" fmla="*/ 3333750 w 4528704"/>
              <a:gd name="connsiteY1464" fmla="*/ 1480705 h 3290454"/>
              <a:gd name="connsiteX1465" fmla="*/ 3853296 w 4528704"/>
              <a:gd name="connsiteY1465" fmla="*/ 1125682 h 3290454"/>
              <a:gd name="connsiteX1466" fmla="*/ 3844637 w 4528704"/>
              <a:gd name="connsiteY1466" fmla="*/ 1056409 h 3290454"/>
              <a:gd name="connsiteX1467" fmla="*/ 3411682 w 4528704"/>
              <a:gd name="connsiteY1467" fmla="*/ 1272886 h 3290454"/>
              <a:gd name="connsiteX1468" fmla="*/ 2822864 w 4528704"/>
              <a:gd name="connsiteY1468" fmla="*/ 1601932 h 3290454"/>
              <a:gd name="connsiteX1469" fmla="*/ 3160569 w 4528704"/>
              <a:gd name="connsiteY1469" fmla="*/ 1350818 h 3290454"/>
              <a:gd name="connsiteX1470" fmla="*/ 3853296 w 4528704"/>
              <a:gd name="connsiteY1470" fmla="*/ 987136 h 3290454"/>
              <a:gd name="connsiteX1471" fmla="*/ 3792682 w 4528704"/>
              <a:gd name="connsiteY1471" fmla="*/ 891886 h 3290454"/>
              <a:gd name="connsiteX1472" fmla="*/ 3827319 w 4528704"/>
              <a:gd name="connsiteY1472" fmla="*/ 978477 h 3290454"/>
              <a:gd name="connsiteX1473" fmla="*/ 3567546 w 4528704"/>
              <a:gd name="connsiteY1473" fmla="*/ 1168977 h 3290454"/>
              <a:gd name="connsiteX1474" fmla="*/ 3117273 w 4528704"/>
              <a:gd name="connsiteY1474" fmla="*/ 1324841 h 3290454"/>
              <a:gd name="connsiteX1475" fmla="*/ 2770909 w 4528704"/>
              <a:gd name="connsiteY1475" fmla="*/ 1558636 h 3290454"/>
              <a:gd name="connsiteX1476" fmla="*/ 3377046 w 4528704"/>
              <a:gd name="connsiteY1476" fmla="*/ 1229591 h 3290454"/>
              <a:gd name="connsiteX1477" fmla="*/ 3775364 w 4528704"/>
              <a:gd name="connsiteY1477" fmla="*/ 1047750 h 3290454"/>
              <a:gd name="connsiteX1478" fmla="*/ 3619500 w 4528704"/>
              <a:gd name="connsiteY1478" fmla="*/ 874568 h 3290454"/>
              <a:gd name="connsiteX1479" fmla="*/ 3602182 w 4528704"/>
              <a:gd name="connsiteY1479" fmla="*/ 935182 h 3290454"/>
              <a:gd name="connsiteX1480" fmla="*/ 3610841 w 4528704"/>
              <a:gd name="connsiteY1480" fmla="*/ 943841 h 3290454"/>
              <a:gd name="connsiteX1481" fmla="*/ 3619500 w 4528704"/>
              <a:gd name="connsiteY1481" fmla="*/ 978477 h 3290454"/>
              <a:gd name="connsiteX1482" fmla="*/ 3576205 w 4528704"/>
              <a:gd name="connsiteY1482" fmla="*/ 978477 h 3290454"/>
              <a:gd name="connsiteX1483" fmla="*/ 3662796 w 4528704"/>
              <a:gd name="connsiteY1483" fmla="*/ 1056409 h 3290454"/>
              <a:gd name="connsiteX1484" fmla="*/ 3645478 w 4528704"/>
              <a:gd name="connsiteY1484" fmla="*/ 1065068 h 3290454"/>
              <a:gd name="connsiteX1485" fmla="*/ 3558887 w 4528704"/>
              <a:gd name="connsiteY1485" fmla="*/ 995795 h 3290454"/>
              <a:gd name="connsiteX1486" fmla="*/ 3394364 w 4528704"/>
              <a:gd name="connsiteY1486" fmla="*/ 1134341 h 3290454"/>
              <a:gd name="connsiteX1487" fmla="*/ 3420341 w 4528704"/>
              <a:gd name="connsiteY1487" fmla="*/ 1056409 h 3290454"/>
              <a:gd name="connsiteX1488" fmla="*/ 3498273 w 4528704"/>
              <a:gd name="connsiteY1488" fmla="*/ 952500 h 3290454"/>
              <a:gd name="connsiteX1489" fmla="*/ 3472296 w 4528704"/>
              <a:gd name="connsiteY1489" fmla="*/ 943841 h 3290454"/>
              <a:gd name="connsiteX1490" fmla="*/ 3255819 w 4528704"/>
              <a:gd name="connsiteY1490" fmla="*/ 1143000 h 3290454"/>
              <a:gd name="connsiteX1491" fmla="*/ 3437659 w 4528704"/>
              <a:gd name="connsiteY1491" fmla="*/ 909205 h 3290454"/>
              <a:gd name="connsiteX1492" fmla="*/ 3377046 w 4528704"/>
              <a:gd name="connsiteY1492" fmla="*/ 952500 h 3290454"/>
              <a:gd name="connsiteX1493" fmla="*/ 3394364 w 4528704"/>
              <a:gd name="connsiteY1493" fmla="*/ 961159 h 3290454"/>
              <a:gd name="connsiteX1494" fmla="*/ 3151909 w 4528704"/>
              <a:gd name="connsiteY1494" fmla="*/ 1134341 h 3290454"/>
              <a:gd name="connsiteX1495" fmla="*/ 3446319 w 4528704"/>
              <a:gd name="connsiteY1495" fmla="*/ 874568 h 3290454"/>
              <a:gd name="connsiteX1496" fmla="*/ 3454978 w 4528704"/>
              <a:gd name="connsiteY1496" fmla="*/ 839932 h 3290454"/>
              <a:gd name="connsiteX1497" fmla="*/ 3480955 w 4528704"/>
              <a:gd name="connsiteY1497" fmla="*/ 848591 h 3290454"/>
              <a:gd name="connsiteX1498" fmla="*/ 3515591 w 4528704"/>
              <a:gd name="connsiteY1498" fmla="*/ 787977 h 3290454"/>
              <a:gd name="connsiteX1499" fmla="*/ 3532909 w 4528704"/>
              <a:gd name="connsiteY1499" fmla="*/ 848591 h 3290454"/>
              <a:gd name="connsiteX1500" fmla="*/ 3558887 w 4528704"/>
              <a:gd name="connsiteY1500" fmla="*/ 831273 h 3290454"/>
              <a:gd name="connsiteX1501" fmla="*/ 3532909 w 4528704"/>
              <a:gd name="connsiteY1501" fmla="*/ 796636 h 3290454"/>
              <a:gd name="connsiteX1502" fmla="*/ 3550228 w 4528704"/>
              <a:gd name="connsiteY1502" fmla="*/ 770659 h 3290454"/>
              <a:gd name="connsiteX1503" fmla="*/ 3567546 w 4528704"/>
              <a:gd name="connsiteY1503" fmla="*/ 787977 h 3290454"/>
              <a:gd name="connsiteX1504" fmla="*/ 3576205 w 4528704"/>
              <a:gd name="connsiteY1504" fmla="*/ 762000 h 3290454"/>
              <a:gd name="connsiteX1505" fmla="*/ 3602182 w 4528704"/>
              <a:gd name="connsiteY1505" fmla="*/ 762000 h 3290454"/>
              <a:gd name="connsiteX1506" fmla="*/ 3602182 w 4528704"/>
              <a:gd name="connsiteY1506" fmla="*/ 813955 h 3290454"/>
              <a:gd name="connsiteX1507" fmla="*/ 3584864 w 4528704"/>
              <a:gd name="connsiteY1507" fmla="*/ 831273 h 3290454"/>
              <a:gd name="connsiteX1508" fmla="*/ 3602182 w 4528704"/>
              <a:gd name="connsiteY1508" fmla="*/ 857250 h 3290454"/>
              <a:gd name="connsiteX1509" fmla="*/ 3550228 w 4528704"/>
              <a:gd name="connsiteY1509" fmla="*/ 865909 h 3290454"/>
              <a:gd name="connsiteX1510" fmla="*/ 3610841 w 4528704"/>
              <a:gd name="connsiteY1510" fmla="*/ 883227 h 3290454"/>
              <a:gd name="connsiteX1511" fmla="*/ 3619500 w 4528704"/>
              <a:gd name="connsiteY1511" fmla="*/ 632114 h 3290454"/>
              <a:gd name="connsiteX1512" fmla="*/ 3896591 w 4528704"/>
              <a:gd name="connsiteY1512" fmla="*/ 389659 h 3290454"/>
              <a:gd name="connsiteX1513" fmla="*/ 4061114 w 4528704"/>
              <a:gd name="connsiteY1513" fmla="*/ 311727 h 3290454"/>
              <a:gd name="connsiteX1514" fmla="*/ 4069773 w 4528704"/>
              <a:gd name="connsiteY1514" fmla="*/ 268432 h 3290454"/>
              <a:gd name="connsiteX1515" fmla="*/ 4069773 w 4528704"/>
              <a:gd name="connsiteY1515" fmla="*/ 51955 h 3290454"/>
              <a:gd name="connsiteX1516" fmla="*/ 4095750 w 4528704"/>
              <a:gd name="connsiteY1516" fmla="*/ 43295 h 3290454"/>
              <a:gd name="connsiteX1517" fmla="*/ 4113069 w 4528704"/>
              <a:gd name="connsiteY1517" fmla="*/ 69273 h 3290454"/>
              <a:gd name="connsiteX1518" fmla="*/ 4156364 w 4528704"/>
              <a:gd name="connsiteY1518" fmla="*/ 34636 h 3290454"/>
              <a:gd name="connsiteX1519" fmla="*/ 4191000 w 4528704"/>
              <a:gd name="connsiteY1519" fmla="*/ 51955 h 3290454"/>
              <a:gd name="connsiteX1520" fmla="*/ 4234296 w 4528704"/>
              <a:gd name="connsiteY1520" fmla="*/ 17318 h 3290454"/>
              <a:gd name="connsiteX1521" fmla="*/ 4242955 w 4528704"/>
              <a:gd name="connsiteY1521" fmla="*/ 34636 h 3290454"/>
              <a:gd name="connsiteX1522" fmla="*/ 4303569 w 4528704"/>
              <a:gd name="connsiteY1522" fmla="*/ 8659 h 3290454"/>
              <a:gd name="connsiteX1523" fmla="*/ 4329546 w 4528704"/>
              <a:gd name="connsiteY1523" fmla="*/ 34636 h 3290454"/>
              <a:gd name="connsiteX1524" fmla="*/ 4355523 w 4528704"/>
              <a:gd name="connsiteY1524" fmla="*/ 0 h 3290454"/>
              <a:gd name="connsiteX1525" fmla="*/ 4390160 w 4528704"/>
              <a:gd name="connsiteY1525" fmla="*/ 0 h 3290454"/>
              <a:gd name="connsiteX1526" fmla="*/ 4450773 w 4528704"/>
              <a:gd name="connsiteY1526" fmla="*/ 17318 h 329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</a:cxnLst>
            <a:rect l="l" t="t" r="r" b="b"/>
            <a:pathLst>
              <a:path w="4528704" h="3290454">
                <a:moveTo>
                  <a:pt x="337705" y="3203864"/>
                </a:moveTo>
                <a:cubicBezTo>
                  <a:pt x="337705" y="3203864"/>
                  <a:pt x="346364" y="3195205"/>
                  <a:pt x="355023" y="3195205"/>
                </a:cubicBezTo>
                <a:cubicBezTo>
                  <a:pt x="355023" y="3203864"/>
                  <a:pt x="346364" y="3203864"/>
                  <a:pt x="337705" y="3203864"/>
                </a:cubicBezTo>
                <a:close/>
                <a:moveTo>
                  <a:pt x="1099705" y="3177886"/>
                </a:moveTo>
                <a:cubicBezTo>
                  <a:pt x="1091046" y="3186546"/>
                  <a:pt x="1073727" y="3195205"/>
                  <a:pt x="1065068" y="3203864"/>
                </a:cubicBezTo>
                <a:cubicBezTo>
                  <a:pt x="1065068" y="3195205"/>
                  <a:pt x="1065068" y="3177886"/>
                  <a:pt x="1073727" y="3177886"/>
                </a:cubicBezTo>
                <a:lnTo>
                  <a:pt x="1099705" y="3177886"/>
                </a:lnTo>
                <a:close/>
                <a:moveTo>
                  <a:pt x="987136" y="3212523"/>
                </a:moveTo>
                <a:cubicBezTo>
                  <a:pt x="995796" y="3195205"/>
                  <a:pt x="1021773" y="3186546"/>
                  <a:pt x="1039091" y="3186546"/>
                </a:cubicBezTo>
                <a:cubicBezTo>
                  <a:pt x="1021773" y="3195205"/>
                  <a:pt x="1004455" y="3212523"/>
                  <a:pt x="987136" y="3212523"/>
                </a:cubicBezTo>
                <a:close/>
                <a:moveTo>
                  <a:pt x="1177637" y="3099955"/>
                </a:moveTo>
                <a:cubicBezTo>
                  <a:pt x="1160318" y="3108614"/>
                  <a:pt x="1143000" y="3125932"/>
                  <a:pt x="1117023" y="3125932"/>
                </a:cubicBezTo>
                <a:cubicBezTo>
                  <a:pt x="1125682" y="3117273"/>
                  <a:pt x="1143000" y="3108614"/>
                  <a:pt x="1151659" y="3099955"/>
                </a:cubicBezTo>
                <a:lnTo>
                  <a:pt x="1177637" y="3099955"/>
                </a:lnTo>
                <a:close/>
                <a:moveTo>
                  <a:pt x="1212273" y="3108614"/>
                </a:moveTo>
                <a:cubicBezTo>
                  <a:pt x="1212273" y="3099955"/>
                  <a:pt x="1220932" y="3099955"/>
                  <a:pt x="1229591" y="3091296"/>
                </a:cubicBezTo>
                <a:cubicBezTo>
                  <a:pt x="1229591" y="3099955"/>
                  <a:pt x="1220932" y="3108614"/>
                  <a:pt x="1212273" y="3108614"/>
                </a:cubicBezTo>
                <a:close/>
                <a:moveTo>
                  <a:pt x="666750" y="3082636"/>
                </a:moveTo>
                <a:lnTo>
                  <a:pt x="1134341" y="3082636"/>
                </a:lnTo>
                <a:cubicBezTo>
                  <a:pt x="1125682" y="3091296"/>
                  <a:pt x="1108364" y="3099955"/>
                  <a:pt x="1099705" y="3108614"/>
                </a:cubicBezTo>
                <a:lnTo>
                  <a:pt x="528205" y="3108614"/>
                </a:lnTo>
                <a:cubicBezTo>
                  <a:pt x="562841" y="3099955"/>
                  <a:pt x="623455" y="3065318"/>
                  <a:pt x="640773" y="3065318"/>
                </a:cubicBezTo>
                <a:cubicBezTo>
                  <a:pt x="666750" y="3065318"/>
                  <a:pt x="658091" y="3073977"/>
                  <a:pt x="666750" y="3082636"/>
                </a:cubicBezTo>
                <a:close/>
                <a:moveTo>
                  <a:pt x="1246909" y="3048000"/>
                </a:moveTo>
                <a:cubicBezTo>
                  <a:pt x="1255568" y="3039341"/>
                  <a:pt x="1272887" y="3030682"/>
                  <a:pt x="1290205" y="3022023"/>
                </a:cubicBezTo>
                <a:cubicBezTo>
                  <a:pt x="1298864" y="3022023"/>
                  <a:pt x="1281546" y="3056659"/>
                  <a:pt x="1246909" y="3048000"/>
                </a:cubicBezTo>
                <a:close/>
                <a:moveTo>
                  <a:pt x="1333500" y="3030682"/>
                </a:moveTo>
                <a:cubicBezTo>
                  <a:pt x="1333500" y="3022023"/>
                  <a:pt x="1342159" y="3013364"/>
                  <a:pt x="1350818" y="3022023"/>
                </a:cubicBezTo>
                <a:cubicBezTo>
                  <a:pt x="1350818" y="3022023"/>
                  <a:pt x="1342159" y="3030682"/>
                  <a:pt x="1333500" y="3030682"/>
                </a:cubicBezTo>
                <a:close/>
                <a:moveTo>
                  <a:pt x="831273" y="3022023"/>
                </a:moveTo>
                <a:lnTo>
                  <a:pt x="1238250" y="3022023"/>
                </a:lnTo>
                <a:lnTo>
                  <a:pt x="1194955" y="3022023"/>
                </a:lnTo>
                <a:cubicBezTo>
                  <a:pt x="1186296" y="3030682"/>
                  <a:pt x="1186296" y="3048000"/>
                  <a:pt x="1160318" y="3048000"/>
                </a:cubicBezTo>
                <a:lnTo>
                  <a:pt x="692727" y="3048000"/>
                </a:lnTo>
                <a:cubicBezTo>
                  <a:pt x="736023" y="3039341"/>
                  <a:pt x="796636" y="3004705"/>
                  <a:pt x="813955" y="3004705"/>
                </a:cubicBezTo>
                <a:cubicBezTo>
                  <a:pt x="839932" y="3004705"/>
                  <a:pt x="813955" y="3022023"/>
                  <a:pt x="831273" y="3022023"/>
                </a:cubicBezTo>
                <a:close/>
                <a:moveTo>
                  <a:pt x="1359477" y="2970068"/>
                </a:moveTo>
                <a:cubicBezTo>
                  <a:pt x="1368137" y="2961409"/>
                  <a:pt x="1385455" y="2952750"/>
                  <a:pt x="1402773" y="2944091"/>
                </a:cubicBezTo>
                <a:cubicBezTo>
                  <a:pt x="1402773" y="2952750"/>
                  <a:pt x="1385455" y="2970068"/>
                  <a:pt x="1359477" y="2970068"/>
                </a:cubicBezTo>
                <a:close/>
                <a:moveTo>
                  <a:pt x="1281546" y="2952750"/>
                </a:moveTo>
                <a:cubicBezTo>
                  <a:pt x="1281546" y="2952750"/>
                  <a:pt x="1255568" y="2970068"/>
                  <a:pt x="1255568" y="2987386"/>
                </a:cubicBezTo>
                <a:lnTo>
                  <a:pt x="857250" y="2987386"/>
                </a:lnTo>
                <a:cubicBezTo>
                  <a:pt x="883227" y="2978727"/>
                  <a:pt x="917864" y="2944091"/>
                  <a:pt x="943841" y="2944091"/>
                </a:cubicBezTo>
                <a:cubicBezTo>
                  <a:pt x="961159" y="2944091"/>
                  <a:pt x="969818" y="2952750"/>
                  <a:pt x="1281546" y="2952750"/>
                </a:cubicBezTo>
                <a:close/>
                <a:moveTo>
                  <a:pt x="1454727" y="2952750"/>
                </a:moveTo>
                <a:cubicBezTo>
                  <a:pt x="1454727" y="2944091"/>
                  <a:pt x="1454727" y="2935432"/>
                  <a:pt x="1463387" y="2935432"/>
                </a:cubicBezTo>
                <a:cubicBezTo>
                  <a:pt x="1472046" y="2935432"/>
                  <a:pt x="1463387" y="2944091"/>
                  <a:pt x="1454727" y="2952750"/>
                </a:cubicBezTo>
                <a:close/>
                <a:moveTo>
                  <a:pt x="1359477" y="2883477"/>
                </a:moveTo>
                <a:lnTo>
                  <a:pt x="1342159" y="2900796"/>
                </a:lnTo>
                <a:cubicBezTo>
                  <a:pt x="1350818" y="2909455"/>
                  <a:pt x="1359477" y="2909455"/>
                  <a:pt x="1368137" y="2909455"/>
                </a:cubicBezTo>
                <a:cubicBezTo>
                  <a:pt x="1368137" y="2909455"/>
                  <a:pt x="1368137" y="2926773"/>
                  <a:pt x="1342159" y="2926773"/>
                </a:cubicBezTo>
                <a:lnTo>
                  <a:pt x="969818" y="2926773"/>
                </a:lnTo>
                <a:cubicBezTo>
                  <a:pt x="987136" y="2909455"/>
                  <a:pt x="1004455" y="2900796"/>
                  <a:pt x="1013114" y="2883477"/>
                </a:cubicBezTo>
                <a:lnTo>
                  <a:pt x="1359477" y="2883477"/>
                </a:lnTo>
                <a:close/>
                <a:moveTo>
                  <a:pt x="1472046" y="2883477"/>
                </a:moveTo>
                <a:cubicBezTo>
                  <a:pt x="1489364" y="2874818"/>
                  <a:pt x="1506682" y="2857500"/>
                  <a:pt x="1524000" y="2848841"/>
                </a:cubicBezTo>
                <a:cubicBezTo>
                  <a:pt x="1506682" y="2857500"/>
                  <a:pt x="1498023" y="2883477"/>
                  <a:pt x="1472046" y="2883477"/>
                </a:cubicBezTo>
                <a:close/>
                <a:moveTo>
                  <a:pt x="1558637" y="2840182"/>
                </a:moveTo>
                <a:cubicBezTo>
                  <a:pt x="1558637" y="2840182"/>
                  <a:pt x="1575955" y="2848841"/>
                  <a:pt x="1567296" y="2857500"/>
                </a:cubicBezTo>
                <a:cubicBezTo>
                  <a:pt x="1567296" y="2857500"/>
                  <a:pt x="1558637" y="2857500"/>
                  <a:pt x="1558637" y="2840182"/>
                </a:cubicBezTo>
                <a:close/>
                <a:moveTo>
                  <a:pt x="1420091" y="2831523"/>
                </a:moveTo>
                <a:cubicBezTo>
                  <a:pt x="1428750" y="2840182"/>
                  <a:pt x="1437409" y="2840182"/>
                  <a:pt x="1446068" y="2840182"/>
                </a:cubicBezTo>
                <a:cubicBezTo>
                  <a:pt x="1446068" y="2840182"/>
                  <a:pt x="1446068" y="2857500"/>
                  <a:pt x="1420091" y="2857500"/>
                </a:cubicBezTo>
                <a:lnTo>
                  <a:pt x="1039091" y="2857500"/>
                </a:lnTo>
                <a:cubicBezTo>
                  <a:pt x="1047750" y="2848841"/>
                  <a:pt x="1065068" y="2831523"/>
                  <a:pt x="1065068" y="2822864"/>
                </a:cubicBezTo>
                <a:cubicBezTo>
                  <a:pt x="1411432" y="2822864"/>
                  <a:pt x="1428750" y="2822864"/>
                  <a:pt x="1420091" y="2831523"/>
                </a:cubicBezTo>
                <a:close/>
                <a:moveTo>
                  <a:pt x="1584614" y="2788227"/>
                </a:moveTo>
                <a:cubicBezTo>
                  <a:pt x="1593273" y="2779568"/>
                  <a:pt x="1610591" y="2762250"/>
                  <a:pt x="1619250" y="2779568"/>
                </a:cubicBezTo>
                <a:cubicBezTo>
                  <a:pt x="1610591" y="2779568"/>
                  <a:pt x="1601932" y="2788227"/>
                  <a:pt x="1584614" y="2788227"/>
                </a:cubicBezTo>
                <a:close/>
                <a:moveTo>
                  <a:pt x="1653887" y="2736273"/>
                </a:moveTo>
                <a:cubicBezTo>
                  <a:pt x="1653887" y="2736273"/>
                  <a:pt x="1645227" y="2744932"/>
                  <a:pt x="1645227" y="2736273"/>
                </a:cubicBezTo>
                <a:lnTo>
                  <a:pt x="1653887" y="2736273"/>
                </a:lnTo>
                <a:close/>
                <a:moveTo>
                  <a:pt x="1662546" y="2692977"/>
                </a:moveTo>
                <a:cubicBezTo>
                  <a:pt x="1662546" y="2684318"/>
                  <a:pt x="1671205" y="2667000"/>
                  <a:pt x="1688523" y="2658341"/>
                </a:cubicBezTo>
                <a:cubicBezTo>
                  <a:pt x="1679864" y="2667000"/>
                  <a:pt x="1679864" y="2684318"/>
                  <a:pt x="1662546" y="2692977"/>
                </a:cubicBezTo>
                <a:close/>
                <a:moveTo>
                  <a:pt x="1601932" y="2692977"/>
                </a:moveTo>
                <a:cubicBezTo>
                  <a:pt x="1601932" y="2684318"/>
                  <a:pt x="1584614" y="2667000"/>
                  <a:pt x="1584614" y="2658341"/>
                </a:cubicBezTo>
                <a:cubicBezTo>
                  <a:pt x="1593273" y="2667000"/>
                  <a:pt x="1601932" y="2684318"/>
                  <a:pt x="1601932" y="2692977"/>
                </a:cubicBezTo>
                <a:close/>
                <a:moveTo>
                  <a:pt x="692727" y="2658341"/>
                </a:moveTo>
                <a:cubicBezTo>
                  <a:pt x="692727" y="2641023"/>
                  <a:pt x="710046" y="2615046"/>
                  <a:pt x="727364" y="2597727"/>
                </a:cubicBezTo>
                <a:cubicBezTo>
                  <a:pt x="736023" y="2606386"/>
                  <a:pt x="718705" y="2632364"/>
                  <a:pt x="692727" y="2658341"/>
                </a:cubicBezTo>
                <a:close/>
                <a:moveTo>
                  <a:pt x="2926773" y="2589068"/>
                </a:moveTo>
                <a:cubicBezTo>
                  <a:pt x="2935432" y="2580409"/>
                  <a:pt x="2935432" y="2571750"/>
                  <a:pt x="2935432" y="2563091"/>
                </a:cubicBezTo>
                <a:lnTo>
                  <a:pt x="2944091" y="2597727"/>
                </a:lnTo>
                <a:cubicBezTo>
                  <a:pt x="2935432" y="2597727"/>
                  <a:pt x="2926773" y="2606386"/>
                  <a:pt x="2918114" y="2606386"/>
                </a:cubicBezTo>
                <a:cubicBezTo>
                  <a:pt x="2918114" y="2589068"/>
                  <a:pt x="2900796" y="2571750"/>
                  <a:pt x="2892137" y="2563091"/>
                </a:cubicBezTo>
                <a:cubicBezTo>
                  <a:pt x="2900796" y="2563091"/>
                  <a:pt x="2918114" y="2571750"/>
                  <a:pt x="2926773" y="2589068"/>
                </a:cubicBezTo>
                <a:close/>
                <a:moveTo>
                  <a:pt x="1688523" y="2597727"/>
                </a:moveTo>
                <a:lnTo>
                  <a:pt x="1688523" y="2563091"/>
                </a:lnTo>
                <a:cubicBezTo>
                  <a:pt x="1697182" y="2571750"/>
                  <a:pt x="1697182" y="2589068"/>
                  <a:pt x="1688523" y="2597727"/>
                </a:cubicBezTo>
                <a:close/>
                <a:moveTo>
                  <a:pt x="2796887" y="2589068"/>
                </a:moveTo>
                <a:cubicBezTo>
                  <a:pt x="2796887" y="2580409"/>
                  <a:pt x="2788228" y="2563091"/>
                  <a:pt x="2796887" y="2554432"/>
                </a:cubicBezTo>
                <a:lnTo>
                  <a:pt x="2796887" y="2589068"/>
                </a:lnTo>
                <a:close/>
                <a:moveTo>
                  <a:pt x="2892137" y="2537114"/>
                </a:moveTo>
                <a:cubicBezTo>
                  <a:pt x="2883478" y="2537114"/>
                  <a:pt x="2874819" y="2545773"/>
                  <a:pt x="2866159" y="2554432"/>
                </a:cubicBezTo>
                <a:lnTo>
                  <a:pt x="2883478" y="2571750"/>
                </a:lnTo>
                <a:cubicBezTo>
                  <a:pt x="2874819" y="2571750"/>
                  <a:pt x="2866159" y="2571750"/>
                  <a:pt x="2857500" y="2563091"/>
                </a:cubicBezTo>
                <a:lnTo>
                  <a:pt x="2866159" y="2537114"/>
                </a:lnTo>
                <a:lnTo>
                  <a:pt x="2892137" y="2537114"/>
                </a:lnTo>
                <a:close/>
                <a:moveTo>
                  <a:pt x="1420091" y="2563091"/>
                </a:moveTo>
                <a:lnTo>
                  <a:pt x="1342159" y="2537114"/>
                </a:lnTo>
                <a:lnTo>
                  <a:pt x="1420091" y="2563091"/>
                </a:lnTo>
                <a:close/>
                <a:moveTo>
                  <a:pt x="1212273" y="2537114"/>
                </a:moveTo>
                <a:cubicBezTo>
                  <a:pt x="1220932" y="2545773"/>
                  <a:pt x="1246909" y="2563091"/>
                  <a:pt x="1272887" y="2563091"/>
                </a:cubicBezTo>
                <a:cubicBezTo>
                  <a:pt x="1229591" y="2563091"/>
                  <a:pt x="1168977" y="2545773"/>
                  <a:pt x="1125682" y="2580409"/>
                </a:cubicBezTo>
                <a:cubicBezTo>
                  <a:pt x="1168977" y="2589068"/>
                  <a:pt x="1220932" y="2589068"/>
                  <a:pt x="1272887" y="2589068"/>
                </a:cubicBezTo>
                <a:cubicBezTo>
                  <a:pt x="1281546" y="2589068"/>
                  <a:pt x="1281546" y="2606386"/>
                  <a:pt x="1307523" y="2606386"/>
                </a:cubicBezTo>
                <a:cubicBezTo>
                  <a:pt x="1324841" y="2606386"/>
                  <a:pt x="1324841" y="2597727"/>
                  <a:pt x="1333500" y="2589068"/>
                </a:cubicBezTo>
                <a:cubicBezTo>
                  <a:pt x="1342159" y="2597727"/>
                  <a:pt x="1359477" y="2580409"/>
                  <a:pt x="1359477" y="2606386"/>
                </a:cubicBezTo>
                <a:cubicBezTo>
                  <a:pt x="1359477" y="2623705"/>
                  <a:pt x="1342159" y="2589068"/>
                  <a:pt x="1342159" y="2615046"/>
                </a:cubicBezTo>
                <a:cubicBezTo>
                  <a:pt x="1342159" y="2658341"/>
                  <a:pt x="1402773" y="2632364"/>
                  <a:pt x="1437409" y="2641023"/>
                </a:cubicBezTo>
                <a:cubicBezTo>
                  <a:pt x="1437409" y="2649682"/>
                  <a:pt x="1428750" y="2641023"/>
                  <a:pt x="1428750" y="2658341"/>
                </a:cubicBezTo>
                <a:cubicBezTo>
                  <a:pt x="1428750" y="2684318"/>
                  <a:pt x="1480705" y="2675659"/>
                  <a:pt x="1480705" y="2701636"/>
                </a:cubicBezTo>
                <a:cubicBezTo>
                  <a:pt x="1480705" y="2718955"/>
                  <a:pt x="1463387" y="2718955"/>
                  <a:pt x="1463387" y="2736273"/>
                </a:cubicBezTo>
                <a:lnTo>
                  <a:pt x="1125682" y="2744932"/>
                </a:lnTo>
                <a:lnTo>
                  <a:pt x="1125682" y="2762250"/>
                </a:lnTo>
                <a:lnTo>
                  <a:pt x="1480705" y="2762250"/>
                </a:lnTo>
                <a:cubicBezTo>
                  <a:pt x="1480705" y="2770909"/>
                  <a:pt x="1472046" y="2788227"/>
                  <a:pt x="1463387" y="2796886"/>
                </a:cubicBezTo>
                <a:lnTo>
                  <a:pt x="1091046" y="2796886"/>
                </a:lnTo>
                <a:cubicBezTo>
                  <a:pt x="1099705" y="2770909"/>
                  <a:pt x="1099705" y="2736273"/>
                  <a:pt x="1099705" y="2701636"/>
                </a:cubicBezTo>
                <a:cubicBezTo>
                  <a:pt x="1316182" y="2692977"/>
                  <a:pt x="1376796" y="2701636"/>
                  <a:pt x="1402773" y="2684318"/>
                </a:cubicBezTo>
                <a:cubicBezTo>
                  <a:pt x="1394114" y="2675659"/>
                  <a:pt x="1376796" y="2675659"/>
                  <a:pt x="1099705" y="2675659"/>
                </a:cubicBezTo>
                <a:lnTo>
                  <a:pt x="1099705" y="2632364"/>
                </a:lnTo>
                <a:cubicBezTo>
                  <a:pt x="1108364" y="2632364"/>
                  <a:pt x="1125682" y="2632364"/>
                  <a:pt x="1298864" y="2641023"/>
                </a:cubicBezTo>
                <a:cubicBezTo>
                  <a:pt x="1307523" y="2641023"/>
                  <a:pt x="1324841" y="2632364"/>
                  <a:pt x="1333500" y="2623705"/>
                </a:cubicBezTo>
                <a:cubicBezTo>
                  <a:pt x="1324841" y="2615046"/>
                  <a:pt x="1307523" y="2615046"/>
                  <a:pt x="1099705" y="2615046"/>
                </a:cubicBezTo>
                <a:cubicBezTo>
                  <a:pt x="1099705" y="2589068"/>
                  <a:pt x="1099705" y="2563091"/>
                  <a:pt x="1091046" y="2537114"/>
                </a:cubicBezTo>
                <a:lnTo>
                  <a:pt x="1212273" y="2537114"/>
                </a:lnTo>
                <a:close/>
                <a:moveTo>
                  <a:pt x="1333500" y="2528455"/>
                </a:moveTo>
                <a:cubicBezTo>
                  <a:pt x="1324841" y="2528455"/>
                  <a:pt x="1307523" y="2519796"/>
                  <a:pt x="1298864" y="2519796"/>
                </a:cubicBezTo>
                <a:cubicBezTo>
                  <a:pt x="1307523" y="2519796"/>
                  <a:pt x="1324841" y="2528455"/>
                  <a:pt x="1333500" y="2528455"/>
                </a:cubicBezTo>
                <a:close/>
                <a:moveTo>
                  <a:pt x="2978728" y="2528455"/>
                </a:moveTo>
                <a:lnTo>
                  <a:pt x="2978728" y="2554432"/>
                </a:lnTo>
                <a:cubicBezTo>
                  <a:pt x="2970069" y="2554432"/>
                  <a:pt x="2952750" y="2563091"/>
                  <a:pt x="2944091" y="2554432"/>
                </a:cubicBezTo>
                <a:lnTo>
                  <a:pt x="2952750" y="2545773"/>
                </a:lnTo>
                <a:cubicBezTo>
                  <a:pt x="2961409" y="2537114"/>
                  <a:pt x="2952750" y="2519796"/>
                  <a:pt x="2952750" y="2502477"/>
                </a:cubicBezTo>
                <a:cubicBezTo>
                  <a:pt x="2952750" y="2511136"/>
                  <a:pt x="2970069" y="2528455"/>
                  <a:pt x="2978728" y="2528455"/>
                </a:cubicBezTo>
                <a:close/>
                <a:moveTo>
                  <a:pt x="1151659" y="2493818"/>
                </a:moveTo>
                <a:cubicBezTo>
                  <a:pt x="1151659" y="2502477"/>
                  <a:pt x="1168977" y="2519796"/>
                  <a:pt x="1186296" y="2519796"/>
                </a:cubicBezTo>
                <a:cubicBezTo>
                  <a:pt x="1143000" y="2511136"/>
                  <a:pt x="1091046" y="2537114"/>
                  <a:pt x="1065068" y="2493818"/>
                </a:cubicBezTo>
                <a:lnTo>
                  <a:pt x="1151659" y="2493818"/>
                </a:lnTo>
                <a:close/>
                <a:moveTo>
                  <a:pt x="2909455" y="2485159"/>
                </a:moveTo>
                <a:cubicBezTo>
                  <a:pt x="2909455" y="2485159"/>
                  <a:pt x="2909455" y="2493818"/>
                  <a:pt x="2900796" y="2485159"/>
                </a:cubicBezTo>
                <a:lnTo>
                  <a:pt x="2909455" y="2485159"/>
                </a:lnTo>
                <a:close/>
                <a:moveTo>
                  <a:pt x="2814205" y="2519796"/>
                </a:moveTo>
                <a:cubicBezTo>
                  <a:pt x="2805546" y="2519796"/>
                  <a:pt x="2788228" y="2528455"/>
                  <a:pt x="2779568" y="2528455"/>
                </a:cubicBezTo>
                <a:lnTo>
                  <a:pt x="2796887" y="2511136"/>
                </a:lnTo>
                <a:cubicBezTo>
                  <a:pt x="2788228" y="2502477"/>
                  <a:pt x="2770909" y="2493818"/>
                  <a:pt x="2770909" y="2485159"/>
                </a:cubicBezTo>
                <a:cubicBezTo>
                  <a:pt x="2788228" y="2493818"/>
                  <a:pt x="2796887" y="2493818"/>
                  <a:pt x="2814205" y="2519796"/>
                </a:cubicBezTo>
                <a:close/>
                <a:moveTo>
                  <a:pt x="787977" y="2511136"/>
                </a:moveTo>
                <a:cubicBezTo>
                  <a:pt x="787977" y="2502477"/>
                  <a:pt x="796636" y="2493818"/>
                  <a:pt x="796636" y="2485159"/>
                </a:cubicBezTo>
                <a:cubicBezTo>
                  <a:pt x="796636" y="2493818"/>
                  <a:pt x="796636" y="2511136"/>
                  <a:pt x="787977" y="2511136"/>
                </a:cubicBezTo>
                <a:close/>
                <a:moveTo>
                  <a:pt x="753341" y="2511136"/>
                </a:moveTo>
                <a:cubicBezTo>
                  <a:pt x="753341" y="2502477"/>
                  <a:pt x="753341" y="2485159"/>
                  <a:pt x="762000" y="2485159"/>
                </a:cubicBezTo>
                <a:cubicBezTo>
                  <a:pt x="770659" y="2485159"/>
                  <a:pt x="762000" y="2502477"/>
                  <a:pt x="753341" y="2511136"/>
                </a:cubicBezTo>
                <a:close/>
                <a:moveTo>
                  <a:pt x="736023" y="2511136"/>
                </a:moveTo>
                <a:cubicBezTo>
                  <a:pt x="718705" y="2502477"/>
                  <a:pt x="701386" y="2493818"/>
                  <a:pt x="692727" y="2485159"/>
                </a:cubicBezTo>
                <a:cubicBezTo>
                  <a:pt x="701386" y="2485159"/>
                  <a:pt x="718705" y="2493818"/>
                  <a:pt x="736023" y="2511136"/>
                </a:cubicBezTo>
                <a:close/>
                <a:moveTo>
                  <a:pt x="2597728" y="2467841"/>
                </a:moveTo>
                <a:cubicBezTo>
                  <a:pt x="2589068" y="2467841"/>
                  <a:pt x="2580409" y="2459182"/>
                  <a:pt x="2571750" y="2450523"/>
                </a:cubicBezTo>
                <a:cubicBezTo>
                  <a:pt x="2580409" y="2450523"/>
                  <a:pt x="2589068" y="2459182"/>
                  <a:pt x="2597728" y="2467841"/>
                </a:cubicBezTo>
                <a:close/>
                <a:moveTo>
                  <a:pt x="1593273" y="2467841"/>
                </a:moveTo>
                <a:cubicBezTo>
                  <a:pt x="1584614" y="2467841"/>
                  <a:pt x="1567296" y="2459182"/>
                  <a:pt x="1549977" y="2450523"/>
                </a:cubicBezTo>
                <a:cubicBezTo>
                  <a:pt x="1558637" y="2450523"/>
                  <a:pt x="1575955" y="2459182"/>
                  <a:pt x="1593273" y="2467841"/>
                </a:cubicBezTo>
                <a:close/>
                <a:moveTo>
                  <a:pt x="2788228" y="2467841"/>
                </a:moveTo>
                <a:lnTo>
                  <a:pt x="2788228" y="2441864"/>
                </a:lnTo>
                <a:cubicBezTo>
                  <a:pt x="2788228" y="2450523"/>
                  <a:pt x="2796887" y="2467841"/>
                  <a:pt x="2788228" y="2467841"/>
                </a:cubicBezTo>
                <a:close/>
                <a:moveTo>
                  <a:pt x="1108364" y="2441864"/>
                </a:moveTo>
                <a:lnTo>
                  <a:pt x="1108364" y="2467841"/>
                </a:lnTo>
                <a:cubicBezTo>
                  <a:pt x="1082387" y="2459182"/>
                  <a:pt x="1047750" y="2459182"/>
                  <a:pt x="1021773" y="2441864"/>
                </a:cubicBezTo>
                <a:lnTo>
                  <a:pt x="1108364" y="2441864"/>
                </a:lnTo>
                <a:close/>
                <a:moveTo>
                  <a:pt x="736023" y="2467841"/>
                </a:moveTo>
                <a:cubicBezTo>
                  <a:pt x="727364" y="2459182"/>
                  <a:pt x="718705" y="2450523"/>
                  <a:pt x="718705" y="2441864"/>
                </a:cubicBezTo>
                <a:cubicBezTo>
                  <a:pt x="727364" y="2450523"/>
                  <a:pt x="736023" y="2459182"/>
                  <a:pt x="736023" y="2467841"/>
                </a:cubicBezTo>
                <a:close/>
                <a:moveTo>
                  <a:pt x="3377046" y="2433205"/>
                </a:moveTo>
                <a:cubicBezTo>
                  <a:pt x="3411682" y="2450523"/>
                  <a:pt x="3446319" y="2459182"/>
                  <a:pt x="3463637" y="2467841"/>
                </a:cubicBezTo>
                <a:cubicBezTo>
                  <a:pt x="3454978" y="2467841"/>
                  <a:pt x="3429000" y="2459182"/>
                  <a:pt x="3403023" y="2493818"/>
                </a:cubicBezTo>
                <a:cubicBezTo>
                  <a:pt x="3385705" y="2485159"/>
                  <a:pt x="3368387" y="2459182"/>
                  <a:pt x="3342409" y="2459182"/>
                </a:cubicBezTo>
                <a:cubicBezTo>
                  <a:pt x="3325091" y="2459182"/>
                  <a:pt x="3333750" y="2476500"/>
                  <a:pt x="3333750" y="2485159"/>
                </a:cubicBezTo>
                <a:cubicBezTo>
                  <a:pt x="3325091" y="2476500"/>
                  <a:pt x="3325091" y="2476500"/>
                  <a:pt x="3325091" y="2459182"/>
                </a:cubicBezTo>
                <a:cubicBezTo>
                  <a:pt x="3325091" y="2433205"/>
                  <a:pt x="3299114" y="2441864"/>
                  <a:pt x="3281796" y="2433205"/>
                </a:cubicBezTo>
                <a:lnTo>
                  <a:pt x="3377046" y="2433205"/>
                </a:lnTo>
                <a:close/>
                <a:moveTo>
                  <a:pt x="2900796" y="2450523"/>
                </a:moveTo>
                <a:cubicBezTo>
                  <a:pt x="2900796" y="2459182"/>
                  <a:pt x="2892137" y="2467841"/>
                  <a:pt x="2892137" y="2476500"/>
                </a:cubicBezTo>
                <a:cubicBezTo>
                  <a:pt x="2857500" y="2459182"/>
                  <a:pt x="2857500" y="2424546"/>
                  <a:pt x="2822864" y="2424546"/>
                </a:cubicBezTo>
                <a:lnTo>
                  <a:pt x="2857500" y="2415886"/>
                </a:lnTo>
                <a:cubicBezTo>
                  <a:pt x="2866159" y="2433205"/>
                  <a:pt x="2883478" y="2441864"/>
                  <a:pt x="2900796" y="2450523"/>
                </a:cubicBezTo>
                <a:close/>
                <a:moveTo>
                  <a:pt x="2563091" y="2441864"/>
                </a:moveTo>
                <a:cubicBezTo>
                  <a:pt x="2545773" y="2433205"/>
                  <a:pt x="2519796" y="2424546"/>
                  <a:pt x="2502478" y="2415886"/>
                </a:cubicBezTo>
                <a:cubicBezTo>
                  <a:pt x="2519796" y="2424546"/>
                  <a:pt x="2545773" y="2433205"/>
                  <a:pt x="2563091" y="2441864"/>
                </a:cubicBezTo>
                <a:close/>
                <a:moveTo>
                  <a:pt x="1082387" y="2415886"/>
                </a:moveTo>
                <a:cubicBezTo>
                  <a:pt x="1073727" y="2424546"/>
                  <a:pt x="1065068" y="2424546"/>
                  <a:pt x="1039091" y="2424546"/>
                </a:cubicBezTo>
                <a:cubicBezTo>
                  <a:pt x="1021773" y="2424546"/>
                  <a:pt x="1004455" y="2415886"/>
                  <a:pt x="987136" y="2407227"/>
                </a:cubicBezTo>
                <a:lnTo>
                  <a:pt x="1082387" y="2415886"/>
                </a:lnTo>
                <a:close/>
                <a:moveTo>
                  <a:pt x="2493818" y="2407227"/>
                </a:moveTo>
                <a:cubicBezTo>
                  <a:pt x="2485159" y="2398568"/>
                  <a:pt x="2476500" y="2398568"/>
                  <a:pt x="2476500" y="2389909"/>
                </a:cubicBezTo>
                <a:cubicBezTo>
                  <a:pt x="2485159" y="2398568"/>
                  <a:pt x="2493818" y="2398568"/>
                  <a:pt x="2493818" y="2407227"/>
                </a:cubicBezTo>
                <a:close/>
                <a:moveTo>
                  <a:pt x="1853046" y="2580409"/>
                </a:moveTo>
                <a:cubicBezTo>
                  <a:pt x="1905000" y="2632364"/>
                  <a:pt x="1956955" y="2606386"/>
                  <a:pt x="2000250" y="2675659"/>
                </a:cubicBezTo>
                <a:lnTo>
                  <a:pt x="2000250" y="2701636"/>
                </a:lnTo>
                <a:cubicBezTo>
                  <a:pt x="1956955" y="2658341"/>
                  <a:pt x="1887682" y="2632364"/>
                  <a:pt x="1844387" y="2580409"/>
                </a:cubicBezTo>
                <a:cubicBezTo>
                  <a:pt x="1801091" y="2545773"/>
                  <a:pt x="1783773" y="2459182"/>
                  <a:pt x="1723159" y="2459182"/>
                </a:cubicBezTo>
                <a:cubicBezTo>
                  <a:pt x="1723159" y="2450523"/>
                  <a:pt x="1731818" y="2450523"/>
                  <a:pt x="1740477" y="2441864"/>
                </a:cubicBezTo>
                <a:cubicBezTo>
                  <a:pt x="1723159" y="2424546"/>
                  <a:pt x="1697182" y="2398568"/>
                  <a:pt x="1688523" y="2372591"/>
                </a:cubicBezTo>
                <a:cubicBezTo>
                  <a:pt x="1749137" y="2433205"/>
                  <a:pt x="1792432" y="2519796"/>
                  <a:pt x="1853046" y="2580409"/>
                </a:cubicBezTo>
                <a:close/>
                <a:moveTo>
                  <a:pt x="2502478" y="2389909"/>
                </a:moveTo>
                <a:cubicBezTo>
                  <a:pt x="2502478" y="2381250"/>
                  <a:pt x="2511137" y="2372591"/>
                  <a:pt x="2511137" y="2363932"/>
                </a:cubicBezTo>
                <a:cubicBezTo>
                  <a:pt x="2511137" y="2372591"/>
                  <a:pt x="2511137" y="2381250"/>
                  <a:pt x="2502478" y="2389909"/>
                </a:cubicBezTo>
                <a:close/>
                <a:moveTo>
                  <a:pt x="2251364" y="2398568"/>
                </a:moveTo>
                <a:lnTo>
                  <a:pt x="2216728" y="2363932"/>
                </a:lnTo>
                <a:cubicBezTo>
                  <a:pt x="2251364" y="2363932"/>
                  <a:pt x="2363932" y="2476500"/>
                  <a:pt x="2372591" y="2537114"/>
                </a:cubicBezTo>
                <a:cubicBezTo>
                  <a:pt x="2363932" y="2528455"/>
                  <a:pt x="2346614" y="2519796"/>
                  <a:pt x="2337955" y="2528455"/>
                </a:cubicBezTo>
                <a:cubicBezTo>
                  <a:pt x="2346614" y="2537114"/>
                  <a:pt x="2355273" y="2554432"/>
                  <a:pt x="2363932" y="2563091"/>
                </a:cubicBezTo>
                <a:cubicBezTo>
                  <a:pt x="2303318" y="2528455"/>
                  <a:pt x="2242705" y="2433205"/>
                  <a:pt x="2182091" y="2363932"/>
                </a:cubicBezTo>
                <a:cubicBezTo>
                  <a:pt x="2225387" y="2381250"/>
                  <a:pt x="2190750" y="2389909"/>
                  <a:pt x="2251364" y="2398568"/>
                </a:cubicBezTo>
                <a:close/>
                <a:moveTo>
                  <a:pt x="831273" y="2415886"/>
                </a:moveTo>
                <a:cubicBezTo>
                  <a:pt x="822614" y="2407227"/>
                  <a:pt x="822614" y="2398568"/>
                  <a:pt x="796636" y="2398568"/>
                </a:cubicBezTo>
                <a:cubicBezTo>
                  <a:pt x="779318" y="2398568"/>
                  <a:pt x="770659" y="2415886"/>
                  <a:pt x="762000" y="2433205"/>
                </a:cubicBezTo>
                <a:cubicBezTo>
                  <a:pt x="762000" y="2433205"/>
                  <a:pt x="753341" y="2441864"/>
                  <a:pt x="779318" y="2441864"/>
                </a:cubicBezTo>
                <a:cubicBezTo>
                  <a:pt x="796636" y="2441864"/>
                  <a:pt x="796636" y="2424546"/>
                  <a:pt x="796636" y="2415886"/>
                </a:cubicBezTo>
                <a:cubicBezTo>
                  <a:pt x="805296" y="2415886"/>
                  <a:pt x="822614" y="2433205"/>
                  <a:pt x="831273" y="2450523"/>
                </a:cubicBezTo>
                <a:cubicBezTo>
                  <a:pt x="822614" y="2450523"/>
                  <a:pt x="831273" y="2441864"/>
                  <a:pt x="805296" y="2441864"/>
                </a:cubicBezTo>
                <a:cubicBezTo>
                  <a:pt x="787977" y="2441864"/>
                  <a:pt x="779318" y="2459182"/>
                  <a:pt x="779318" y="2467841"/>
                </a:cubicBezTo>
                <a:cubicBezTo>
                  <a:pt x="787977" y="2476500"/>
                  <a:pt x="796636" y="2467841"/>
                  <a:pt x="831273" y="2467841"/>
                </a:cubicBezTo>
                <a:cubicBezTo>
                  <a:pt x="857250" y="2502477"/>
                  <a:pt x="805296" y="2537114"/>
                  <a:pt x="857250" y="2571750"/>
                </a:cubicBezTo>
                <a:cubicBezTo>
                  <a:pt x="839932" y="2571750"/>
                  <a:pt x="822614" y="2563091"/>
                  <a:pt x="805296" y="2571750"/>
                </a:cubicBezTo>
                <a:cubicBezTo>
                  <a:pt x="831273" y="2606386"/>
                  <a:pt x="857250" y="2632364"/>
                  <a:pt x="891886" y="2649682"/>
                </a:cubicBezTo>
                <a:lnTo>
                  <a:pt x="865909" y="2658341"/>
                </a:lnTo>
                <a:cubicBezTo>
                  <a:pt x="839932" y="2641023"/>
                  <a:pt x="805296" y="2597727"/>
                  <a:pt x="787977" y="2597727"/>
                </a:cubicBezTo>
                <a:cubicBezTo>
                  <a:pt x="762000" y="2597727"/>
                  <a:pt x="684068" y="2684318"/>
                  <a:pt x="632114" y="2727614"/>
                </a:cubicBezTo>
                <a:cubicBezTo>
                  <a:pt x="632114" y="2718955"/>
                  <a:pt x="649432" y="2675659"/>
                  <a:pt x="649432" y="2667000"/>
                </a:cubicBezTo>
                <a:cubicBezTo>
                  <a:pt x="666750" y="2632364"/>
                  <a:pt x="701386" y="2589068"/>
                  <a:pt x="727364" y="2545773"/>
                </a:cubicBezTo>
                <a:cubicBezTo>
                  <a:pt x="718705" y="2537114"/>
                  <a:pt x="727364" y="2537114"/>
                  <a:pt x="701386" y="2537114"/>
                </a:cubicBezTo>
                <a:cubicBezTo>
                  <a:pt x="684068" y="2537114"/>
                  <a:pt x="554182" y="2684318"/>
                  <a:pt x="484909" y="2736273"/>
                </a:cubicBezTo>
                <a:cubicBezTo>
                  <a:pt x="536864" y="2684318"/>
                  <a:pt x="588818" y="2632364"/>
                  <a:pt x="632114" y="2571750"/>
                </a:cubicBezTo>
                <a:cubicBezTo>
                  <a:pt x="623455" y="2563091"/>
                  <a:pt x="614796" y="2563091"/>
                  <a:pt x="597477" y="2563091"/>
                </a:cubicBezTo>
                <a:cubicBezTo>
                  <a:pt x="571500" y="2563091"/>
                  <a:pt x="571500" y="2563091"/>
                  <a:pt x="562841" y="2571750"/>
                </a:cubicBezTo>
                <a:cubicBezTo>
                  <a:pt x="519546" y="2623705"/>
                  <a:pt x="467591" y="2684318"/>
                  <a:pt x="432955" y="2727614"/>
                </a:cubicBezTo>
                <a:cubicBezTo>
                  <a:pt x="424295" y="2718955"/>
                  <a:pt x="406977" y="2727614"/>
                  <a:pt x="389659" y="2727614"/>
                </a:cubicBezTo>
                <a:cubicBezTo>
                  <a:pt x="441614" y="2692977"/>
                  <a:pt x="510886" y="2615046"/>
                  <a:pt x="554182" y="2563091"/>
                </a:cubicBezTo>
                <a:cubicBezTo>
                  <a:pt x="554182" y="2554432"/>
                  <a:pt x="571500" y="2545773"/>
                  <a:pt x="588818" y="2545773"/>
                </a:cubicBezTo>
                <a:cubicBezTo>
                  <a:pt x="614796" y="2545773"/>
                  <a:pt x="623455" y="2554432"/>
                  <a:pt x="632114" y="2571750"/>
                </a:cubicBezTo>
                <a:lnTo>
                  <a:pt x="658091" y="2545773"/>
                </a:lnTo>
                <a:cubicBezTo>
                  <a:pt x="658091" y="2537114"/>
                  <a:pt x="649432" y="2528455"/>
                  <a:pt x="640773" y="2519796"/>
                </a:cubicBezTo>
                <a:lnTo>
                  <a:pt x="623455" y="2537114"/>
                </a:lnTo>
                <a:cubicBezTo>
                  <a:pt x="632114" y="2485159"/>
                  <a:pt x="658091" y="2476500"/>
                  <a:pt x="692727" y="2433205"/>
                </a:cubicBezTo>
                <a:cubicBezTo>
                  <a:pt x="692727" y="2433205"/>
                  <a:pt x="701386" y="2433205"/>
                  <a:pt x="718705" y="2441864"/>
                </a:cubicBezTo>
                <a:cubicBezTo>
                  <a:pt x="718705" y="2424546"/>
                  <a:pt x="718705" y="2389909"/>
                  <a:pt x="727364" y="2381250"/>
                </a:cubicBezTo>
                <a:lnTo>
                  <a:pt x="736023" y="2381250"/>
                </a:lnTo>
                <a:cubicBezTo>
                  <a:pt x="744682" y="2389909"/>
                  <a:pt x="753341" y="2407227"/>
                  <a:pt x="762000" y="2424546"/>
                </a:cubicBezTo>
                <a:lnTo>
                  <a:pt x="779318" y="2407227"/>
                </a:lnTo>
                <a:lnTo>
                  <a:pt x="762000" y="2389909"/>
                </a:lnTo>
                <a:cubicBezTo>
                  <a:pt x="762000" y="2389909"/>
                  <a:pt x="770659" y="2355273"/>
                  <a:pt x="805296" y="2381250"/>
                </a:cubicBezTo>
                <a:lnTo>
                  <a:pt x="805296" y="2355273"/>
                </a:lnTo>
                <a:cubicBezTo>
                  <a:pt x="822614" y="2363932"/>
                  <a:pt x="831273" y="2372591"/>
                  <a:pt x="831273" y="2415886"/>
                </a:cubicBezTo>
                <a:close/>
                <a:moveTo>
                  <a:pt x="3325091" y="2346614"/>
                </a:moveTo>
                <a:cubicBezTo>
                  <a:pt x="3325091" y="2346614"/>
                  <a:pt x="3420341" y="2398568"/>
                  <a:pt x="3420341" y="2381250"/>
                </a:cubicBezTo>
                <a:cubicBezTo>
                  <a:pt x="3420341" y="2363932"/>
                  <a:pt x="3394364" y="2372591"/>
                  <a:pt x="3385705" y="2372591"/>
                </a:cubicBezTo>
                <a:cubicBezTo>
                  <a:pt x="3394364" y="2363932"/>
                  <a:pt x="3403023" y="2346614"/>
                  <a:pt x="3403023" y="2337955"/>
                </a:cubicBezTo>
                <a:lnTo>
                  <a:pt x="3429000" y="2363932"/>
                </a:lnTo>
                <a:lnTo>
                  <a:pt x="3446319" y="2346614"/>
                </a:lnTo>
                <a:cubicBezTo>
                  <a:pt x="3463637" y="2372591"/>
                  <a:pt x="3480955" y="2363932"/>
                  <a:pt x="3498273" y="2363932"/>
                </a:cubicBezTo>
                <a:lnTo>
                  <a:pt x="3498273" y="2398568"/>
                </a:lnTo>
                <a:cubicBezTo>
                  <a:pt x="3506932" y="2407227"/>
                  <a:pt x="3532909" y="2381250"/>
                  <a:pt x="3532909" y="2398568"/>
                </a:cubicBezTo>
                <a:cubicBezTo>
                  <a:pt x="3532909" y="2381250"/>
                  <a:pt x="3524250" y="2389909"/>
                  <a:pt x="3515591" y="2389909"/>
                </a:cubicBezTo>
                <a:cubicBezTo>
                  <a:pt x="3515591" y="2381250"/>
                  <a:pt x="3524250" y="2363932"/>
                  <a:pt x="3550228" y="2363932"/>
                </a:cubicBezTo>
                <a:cubicBezTo>
                  <a:pt x="3567546" y="2363932"/>
                  <a:pt x="3593523" y="2398568"/>
                  <a:pt x="3610841" y="2424546"/>
                </a:cubicBezTo>
                <a:lnTo>
                  <a:pt x="3576205" y="2424546"/>
                </a:lnTo>
                <a:cubicBezTo>
                  <a:pt x="3567546" y="2415886"/>
                  <a:pt x="3567546" y="2398568"/>
                  <a:pt x="3558887" y="2389909"/>
                </a:cubicBezTo>
                <a:cubicBezTo>
                  <a:pt x="3541569" y="2398568"/>
                  <a:pt x="3541569" y="2424546"/>
                  <a:pt x="3515591" y="2424546"/>
                </a:cubicBezTo>
                <a:cubicBezTo>
                  <a:pt x="3489614" y="2424546"/>
                  <a:pt x="3480955" y="2398568"/>
                  <a:pt x="3463637" y="2389909"/>
                </a:cubicBezTo>
                <a:cubicBezTo>
                  <a:pt x="3454978" y="2389909"/>
                  <a:pt x="3437659" y="2407227"/>
                  <a:pt x="3437659" y="2424546"/>
                </a:cubicBezTo>
                <a:cubicBezTo>
                  <a:pt x="3429000" y="2424546"/>
                  <a:pt x="3420341" y="2424546"/>
                  <a:pt x="3420341" y="2407227"/>
                </a:cubicBezTo>
                <a:cubicBezTo>
                  <a:pt x="3420341" y="2407227"/>
                  <a:pt x="3429000" y="2407227"/>
                  <a:pt x="3420341" y="2398568"/>
                </a:cubicBezTo>
                <a:lnTo>
                  <a:pt x="3420341" y="2389909"/>
                </a:lnTo>
                <a:cubicBezTo>
                  <a:pt x="3403023" y="2407227"/>
                  <a:pt x="3394364" y="2415886"/>
                  <a:pt x="3368387" y="2415886"/>
                </a:cubicBezTo>
                <a:cubicBezTo>
                  <a:pt x="3351069" y="2415886"/>
                  <a:pt x="3351069" y="2398568"/>
                  <a:pt x="3325091" y="2398568"/>
                </a:cubicBezTo>
                <a:cubicBezTo>
                  <a:pt x="3307773" y="2398568"/>
                  <a:pt x="3316432" y="2415886"/>
                  <a:pt x="3299114" y="2415886"/>
                </a:cubicBezTo>
                <a:cubicBezTo>
                  <a:pt x="3273137" y="2415886"/>
                  <a:pt x="3290455" y="2398568"/>
                  <a:pt x="3281796" y="2389909"/>
                </a:cubicBezTo>
                <a:cubicBezTo>
                  <a:pt x="3273137" y="2398568"/>
                  <a:pt x="3281796" y="2415886"/>
                  <a:pt x="3264478" y="2415886"/>
                </a:cubicBezTo>
                <a:cubicBezTo>
                  <a:pt x="3238500" y="2415886"/>
                  <a:pt x="3264478" y="2398568"/>
                  <a:pt x="3238500" y="2398568"/>
                </a:cubicBezTo>
                <a:cubicBezTo>
                  <a:pt x="3221182" y="2398568"/>
                  <a:pt x="3221182" y="2424546"/>
                  <a:pt x="3203864" y="2424546"/>
                </a:cubicBezTo>
                <a:cubicBezTo>
                  <a:pt x="3177887" y="2424546"/>
                  <a:pt x="3186546" y="2424546"/>
                  <a:pt x="3177887" y="2415886"/>
                </a:cubicBezTo>
                <a:cubicBezTo>
                  <a:pt x="3195205" y="2407227"/>
                  <a:pt x="3203864" y="2407227"/>
                  <a:pt x="3203864" y="2389909"/>
                </a:cubicBezTo>
                <a:cubicBezTo>
                  <a:pt x="3203864" y="2363932"/>
                  <a:pt x="3186546" y="2363932"/>
                  <a:pt x="3169228" y="2363932"/>
                </a:cubicBezTo>
                <a:cubicBezTo>
                  <a:pt x="3169228" y="2355273"/>
                  <a:pt x="3160569" y="2346614"/>
                  <a:pt x="3186546" y="2346614"/>
                </a:cubicBezTo>
                <a:cubicBezTo>
                  <a:pt x="3203864" y="2346614"/>
                  <a:pt x="3221182" y="2372591"/>
                  <a:pt x="3238500" y="2372591"/>
                </a:cubicBezTo>
                <a:cubicBezTo>
                  <a:pt x="3264478" y="2372591"/>
                  <a:pt x="3255819" y="2337955"/>
                  <a:pt x="3281796" y="2337955"/>
                </a:cubicBezTo>
                <a:cubicBezTo>
                  <a:pt x="3299114" y="2337955"/>
                  <a:pt x="3299114" y="2346614"/>
                  <a:pt x="3325091" y="2346614"/>
                </a:cubicBezTo>
                <a:close/>
                <a:moveTo>
                  <a:pt x="2260023" y="2311977"/>
                </a:moveTo>
                <a:cubicBezTo>
                  <a:pt x="2303318" y="2294659"/>
                  <a:pt x="2329296" y="2372591"/>
                  <a:pt x="2346614" y="2398568"/>
                </a:cubicBezTo>
                <a:lnTo>
                  <a:pt x="2260023" y="2311977"/>
                </a:lnTo>
                <a:close/>
                <a:moveTo>
                  <a:pt x="1056409" y="2303318"/>
                </a:moveTo>
                <a:lnTo>
                  <a:pt x="952500" y="2303318"/>
                </a:lnTo>
                <a:lnTo>
                  <a:pt x="1056409" y="2303318"/>
                </a:lnTo>
                <a:close/>
                <a:moveTo>
                  <a:pt x="3212523" y="2294659"/>
                </a:moveTo>
                <a:cubicBezTo>
                  <a:pt x="3212523" y="2294659"/>
                  <a:pt x="3212523" y="2303318"/>
                  <a:pt x="3203864" y="2294659"/>
                </a:cubicBezTo>
                <a:lnTo>
                  <a:pt x="3212523" y="2294659"/>
                </a:lnTo>
                <a:close/>
                <a:moveTo>
                  <a:pt x="3186546" y="2294659"/>
                </a:moveTo>
                <a:lnTo>
                  <a:pt x="3169228" y="2311977"/>
                </a:lnTo>
                <a:cubicBezTo>
                  <a:pt x="3160569" y="2303318"/>
                  <a:pt x="3143250" y="2303318"/>
                  <a:pt x="3125932" y="2294659"/>
                </a:cubicBezTo>
                <a:lnTo>
                  <a:pt x="3186546" y="2294659"/>
                </a:lnTo>
                <a:close/>
                <a:moveTo>
                  <a:pt x="2459182" y="2372591"/>
                </a:moveTo>
                <a:lnTo>
                  <a:pt x="2381250" y="2268682"/>
                </a:lnTo>
                <a:cubicBezTo>
                  <a:pt x="2415887" y="2294659"/>
                  <a:pt x="2441864" y="2337955"/>
                  <a:pt x="2459182" y="2372591"/>
                </a:cubicBezTo>
                <a:close/>
                <a:moveTo>
                  <a:pt x="3177887" y="2260023"/>
                </a:moveTo>
                <a:cubicBezTo>
                  <a:pt x="3160569" y="2260023"/>
                  <a:pt x="3125932" y="2268682"/>
                  <a:pt x="3108614" y="2268682"/>
                </a:cubicBezTo>
                <a:cubicBezTo>
                  <a:pt x="3082637" y="2268682"/>
                  <a:pt x="3073978" y="2268682"/>
                  <a:pt x="3056659" y="2251364"/>
                </a:cubicBezTo>
                <a:lnTo>
                  <a:pt x="3177887" y="2260023"/>
                </a:lnTo>
                <a:close/>
                <a:moveTo>
                  <a:pt x="865909" y="2303318"/>
                </a:moveTo>
                <a:lnTo>
                  <a:pt x="865909" y="2234046"/>
                </a:lnTo>
                <a:lnTo>
                  <a:pt x="865909" y="2303318"/>
                </a:lnTo>
                <a:close/>
                <a:moveTo>
                  <a:pt x="3151909" y="2234046"/>
                </a:moveTo>
                <a:cubicBezTo>
                  <a:pt x="3108614" y="2234046"/>
                  <a:pt x="3048000" y="2242705"/>
                  <a:pt x="3004705" y="2216727"/>
                </a:cubicBezTo>
                <a:lnTo>
                  <a:pt x="3151909" y="2234046"/>
                </a:lnTo>
                <a:close/>
                <a:moveTo>
                  <a:pt x="2355273" y="2234046"/>
                </a:moveTo>
                <a:cubicBezTo>
                  <a:pt x="2346614" y="2234046"/>
                  <a:pt x="2337955" y="2225386"/>
                  <a:pt x="2329296" y="2216727"/>
                </a:cubicBezTo>
                <a:cubicBezTo>
                  <a:pt x="2337955" y="2216727"/>
                  <a:pt x="2346614" y="2225386"/>
                  <a:pt x="2355273" y="2234046"/>
                </a:cubicBezTo>
                <a:close/>
                <a:moveTo>
                  <a:pt x="2398568" y="2225386"/>
                </a:moveTo>
                <a:cubicBezTo>
                  <a:pt x="2398568" y="2242705"/>
                  <a:pt x="2381250" y="2242705"/>
                  <a:pt x="2363932" y="2251364"/>
                </a:cubicBezTo>
                <a:cubicBezTo>
                  <a:pt x="2372591" y="2242705"/>
                  <a:pt x="2389909" y="2216727"/>
                  <a:pt x="2389909" y="2208068"/>
                </a:cubicBezTo>
                <a:cubicBezTo>
                  <a:pt x="2389909" y="2208068"/>
                  <a:pt x="2398568" y="2199409"/>
                  <a:pt x="2398568" y="2225386"/>
                </a:cubicBezTo>
                <a:close/>
                <a:moveTo>
                  <a:pt x="2874819" y="2216727"/>
                </a:moveTo>
                <a:cubicBezTo>
                  <a:pt x="2866159" y="2216727"/>
                  <a:pt x="2840182" y="2216727"/>
                  <a:pt x="2840182" y="2225386"/>
                </a:cubicBezTo>
                <a:lnTo>
                  <a:pt x="2840182" y="2234046"/>
                </a:lnTo>
                <a:lnTo>
                  <a:pt x="2840182" y="2199409"/>
                </a:lnTo>
                <a:cubicBezTo>
                  <a:pt x="2874819" y="2260023"/>
                  <a:pt x="2831523" y="2182091"/>
                  <a:pt x="2874819" y="2216727"/>
                </a:cubicBezTo>
                <a:close/>
                <a:moveTo>
                  <a:pt x="2848841" y="2190750"/>
                </a:moveTo>
                <a:cubicBezTo>
                  <a:pt x="2848841" y="2182091"/>
                  <a:pt x="2848841" y="2173432"/>
                  <a:pt x="2857500" y="2173432"/>
                </a:cubicBezTo>
                <a:cubicBezTo>
                  <a:pt x="2857500" y="2173432"/>
                  <a:pt x="2857500" y="2182091"/>
                  <a:pt x="2848841" y="2190750"/>
                </a:cubicBezTo>
                <a:close/>
                <a:moveTo>
                  <a:pt x="2260023" y="2234046"/>
                </a:moveTo>
                <a:cubicBezTo>
                  <a:pt x="2251364" y="2208068"/>
                  <a:pt x="2234046" y="2173432"/>
                  <a:pt x="2216728" y="2147455"/>
                </a:cubicBezTo>
                <a:cubicBezTo>
                  <a:pt x="2234046" y="2156114"/>
                  <a:pt x="2251364" y="2190750"/>
                  <a:pt x="2251364" y="2199409"/>
                </a:cubicBezTo>
                <a:cubicBezTo>
                  <a:pt x="2303318" y="2260023"/>
                  <a:pt x="2346614" y="2260023"/>
                  <a:pt x="2381250" y="2329296"/>
                </a:cubicBezTo>
                <a:cubicBezTo>
                  <a:pt x="2398568" y="2355273"/>
                  <a:pt x="2450523" y="2407227"/>
                  <a:pt x="2502478" y="2441864"/>
                </a:cubicBezTo>
                <a:cubicBezTo>
                  <a:pt x="2519796" y="2459182"/>
                  <a:pt x="2571750" y="2467841"/>
                  <a:pt x="2580409" y="2493818"/>
                </a:cubicBezTo>
                <a:cubicBezTo>
                  <a:pt x="2597728" y="2511136"/>
                  <a:pt x="2606387" y="2554432"/>
                  <a:pt x="2623705" y="2589068"/>
                </a:cubicBezTo>
                <a:cubicBezTo>
                  <a:pt x="2502478" y="2467841"/>
                  <a:pt x="2363932" y="2346614"/>
                  <a:pt x="2260023" y="2234046"/>
                </a:cubicBezTo>
                <a:close/>
                <a:moveTo>
                  <a:pt x="2043546" y="2138796"/>
                </a:moveTo>
                <a:cubicBezTo>
                  <a:pt x="2034887" y="2147455"/>
                  <a:pt x="2017568" y="2147455"/>
                  <a:pt x="2000250" y="2138796"/>
                </a:cubicBezTo>
                <a:cubicBezTo>
                  <a:pt x="2008909" y="2138796"/>
                  <a:pt x="2026227" y="2147455"/>
                  <a:pt x="2043546" y="2138796"/>
                </a:cubicBezTo>
                <a:close/>
                <a:moveTo>
                  <a:pt x="2857500" y="2121477"/>
                </a:moveTo>
                <a:lnTo>
                  <a:pt x="2848841" y="2121477"/>
                </a:lnTo>
                <a:lnTo>
                  <a:pt x="2857500" y="2121477"/>
                </a:lnTo>
                <a:close/>
                <a:moveTo>
                  <a:pt x="1913659" y="2130136"/>
                </a:moveTo>
                <a:cubicBezTo>
                  <a:pt x="1905000" y="2121477"/>
                  <a:pt x="1896341" y="2104159"/>
                  <a:pt x="1887682" y="2086841"/>
                </a:cubicBezTo>
                <a:cubicBezTo>
                  <a:pt x="1913659" y="2104159"/>
                  <a:pt x="1948296" y="2138796"/>
                  <a:pt x="1982932" y="2156114"/>
                </a:cubicBezTo>
                <a:cubicBezTo>
                  <a:pt x="1965614" y="2156114"/>
                  <a:pt x="1948296" y="2156114"/>
                  <a:pt x="1939637" y="2199409"/>
                </a:cubicBezTo>
                <a:cubicBezTo>
                  <a:pt x="1905000" y="2182091"/>
                  <a:pt x="1861705" y="2156114"/>
                  <a:pt x="1835727" y="2156114"/>
                </a:cubicBezTo>
                <a:cubicBezTo>
                  <a:pt x="1818409" y="2156114"/>
                  <a:pt x="1801091" y="2173432"/>
                  <a:pt x="1775114" y="2173432"/>
                </a:cubicBezTo>
                <a:cubicBezTo>
                  <a:pt x="1749137" y="2173432"/>
                  <a:pt x="1740477" y="2164773"/>
                  <a:pt x="1723159" y="2138796"/>
                </a:cubicBezTo>
                <a:lnTo>
                  <a:pt x="1731818" y="2130136"/>
                </a:lnTo>
                <a:cubicBezTo>
                  <a:pt x="1740477" y="2138796"/>
                  <a:pt x="1775114" y="2138796"/>
                  <a:pt x="1766455" y="2121477"/>
                </a:cubicBezTo>
                <a:cubicBezTo>
                  <a:pt x="1775114" y="2121477"/>
                  <a:pt x="1835727" y="2164773"/>
                  <a:pt x="1835727" y="2138796"/>
                </a:cubicBezTo>
                <a:cubicBezTo>
                  <a:pt x="1835727" y="2121477"/>
                  <a:pt x="1818409" y="2104159"/>
                  <a:pt x="1809750" y="2069523"/>
                </a:cubicBezTo>
                <a:cubicBezTo>
                  <a:pt x="1853046" y="2060864"/>
                  <a:pt x="1853046" y="2138796"/>
                  <a:pt x="1913659" y="2130136"/>
                </a:cubicBezTo>
                <a:close/>
                <a:moveTo>
                  <a:pt x="1541318" y="2147455"/>
                </a:moveTo>
                <a:cubicBezTo>
                  <a:pt x="1515341" y="2156114"/>
                  <a:pt x="1480705" y="2138796"/>
                  <a:pt x="1428750" y="2147455"/>
                </a:cubicBezTo>
                <a:cubicBezTo>
                  <a:pt x="1480705" y="2112818"/>
                  <a:pt x="1532659" y="2095500"/>
                  <a:pt x="1584614" y="2069523"/>
                </a:cubicBezTo>
                <a:cubicBezTo>
                  <a:pt x="1567296" y="2078182"/>
                  <a:pt x="1541318" y="2104159"/>
                  <a:pt x="1541318" y="2147455"/>
                </a:cubicBezTo>
                <a:close/>
                <a:moveTo>
                  <a:pt x="1723159" y="2095500"/>
                </a:moveTo>
                <a:cubicBezTo>
                  <a:pt x="1723159" y="2086841"/>
                  <a:pt x="1731818" y="2069523"/>
                  <a:pt x="1740477" y="2060864"/>
                </a:cubicBezTo>
                <a:cubicBezTo>
                  <a:pt x="1740477" y="2069523"/>
                  <a:pt x="1731818" y="2086841"/>
                  <a:pt x="1723159" y="2095500"/>
                </a:cubicBezTo>
                <a:close/>
                <a:moveTo>
                  <a:pt x="1368137" y="2156114"/>
                </a:moveTo>
                <a:cubicBezTo>
                  <a:pt x="1316182" y="2190750"/>
                  <a:pt x="1272887" y="2242705"/>
                  <a:pt x="1220932" y="2286000"/>
                </a:cubicBezTo>
                <a:cubicBezTo>
                  <a:pt x="1298864" y="2147455"/>
                  <a:pt x="1463387" y="2078182"/>
                  <a:pt x="1584614" y="2034886"/>
                </a:cubicBezTo>
                <a:cubicBezTo>
                  <a:pt x="1524000" y="2069523"/>
                  <a:pt x="1437409" y="2104159"/>
                  <a:pt x="1368137" y="2156114"/>
                </a:cubicBezTo>
                <a:close/>
                <a:moveTo>
                  <a:pt x="3091296" y="2017568"/>
                </a:moveTo>
                <a:cubicBezTo>
                  <a:pt x="3091296" y="2034886"/>
                  <a:pt x="3082637" y="2060864"/>
                  <a:pt x="3082637" y="2086841"/>
                </a:cubicBezTo>
                <a:cubicBezTo>
                  <a:pt x="3082637" y="2104159"/>
                  <a:pt x="3099955" y="2156114"/>
                  <a:pt x="3117273" y="2190750"/>
                </a:cubicBezTo>
                <a:cubicBezTo>
                  <a:pt x="3073978" y="2190750"/>
                  <a:pt x="3022023" y="2190750"/>
                  <a:pt x="2978728" y="2182091"/>
                </a:cubicBezTo>
                <a:cubicBezTo>
                  <a:pt x="3022023" y="2173432"/>
                  <a:pt x="3065319" y="2208068"/>
                  <a:pt x="3099955" y="2156114"/>
                </a:cubicBezTo>
                <a:lnTo>
                  <a:pt x="2961409" y="2156114"/>
                </a:lnTo>
                <a:cubicBezTo>
                  <a:pt x="3004705" y="2121477"/>
                  <a:pt x="3056659" y="2164773"/>
                  <a:pt x="3082637" y="2112818"/>
                </a:cubicBezTo>
                <a:lnTo>
                  <a:pt x="2970069" y="2112818"/>
                </a:lnTo>
                <a:cubicBezTo>
                  <a:pt x="2987387" y="2086841"/>
                  <a:pt x="3056659" y="2121477"/>
                  <a:pt x="3082637" y="2078182"/>
                </a:cubicBezTo>
                <a:lnTo>
                  <a:pt x="2987387" y="2078182"/>
                </a:lnTo>
                <a:cubicBezTo>
                  <a:pt x="3004705" y="2078182"/>
                  <a:pt x="3048000" y="2095500"/>
                  <a:pt x="3082637" y="2052205"/>
                </a:cubicBezTo>
                <a:lnTo>
                  <a:pt x="3013364" y="2052205"/>
                </a:lnTo>
                <a:cubicBezTo>
                  <a:pt x="3030682" y="2034886"/>
                  <a:pt x="3056659" y="2060864"/>
                  <a:pt x="3082637" y="2017568"/>
                </a:cubicBezTo>
                <a:lnTo>
                  <a:pt x="3048000" y="2017568"/>
                </a:lnTo>
                <a:lnTo>
                  <a:pt x="3091296" y="2017568"/>
                </a:lnTo>
                <a:close/>
                <a:moveTo>
                  <a:pt x="1948296" y="2034886"/>
                </a:moveTo>
                <a:cubicBezTo>
                  <a:pt x="1939637" y="2034886"/>
                  <a:pt x="1922318" y="2034886"/>
                  <a:pt x="1905000" y="2017568"/>
                </a:cubicBezTo>
                <a:lnTo>
                  <a:pt x="1887682" y="2034886"/>
                </a:lnTo>
                <a:cubicBezTo>
                  <a:pt x="1887682" y="2034886"/>
                  <a:pt x="1879023" y="2026227"/>
                  <a:pt x="1870364" y="2026227"/>
                </a:cubicBezTo>
                <a:cubicBezTo>
                  <a:pt x="1879023" y="2026227"/>
                  <a:pt x="1879023" y="2017568"/>
                  <a:pt x="1905000" y="2017568"/>
                </a:cubicBezTo>
                <a:cubicBezTo>
                  <a:pt x="1922318" y="2017568"/>
                  <a:pt x="1930977" y="2034886"/>
                  <a:pt x="1948296" y="2034886"/>
                </a:cubicBezTo>
                <a:close/>
                <a:moveTo>
                  <a:pt x="3480955" y="2052205"/>
                </a:moveTo>
                <a:cubicBezTo>
                  <a:pt x="3463637" y="2052205"/>
                  <a:pt x="3437659" y="2026227"/>
                  <a:pt x="3411682" y="2008909"/>
                </a:cubicBezTo>
                <a:cubicBezTo>
                  <a:pt x="3411682" y="2000250"/>
                  <a:pt x="3420341" y="2000250"/>
                  <a:pt x="3429000" y="1991591"/>
                </a:cubicBezTo>
                <a:cubicBezTo>
                  <a:pt x="3446319" y="2000250"/>
                  <a:pt x="3463637" y="2026227"/>
                  <a:pt x="3480955" y="2052205"/>
                </a:cubicBezTo>
                <a:close/>
                <a:moveTo>
                  <a:pt x="3099955" y="1991591"/>
                </a:moveTo>
                <a:lnTo>
                  <a:pt x="3073978" y="1991591"/>
                </a:lnTo>
                <a:lnTo>
                  <a:pt x="3099955" y="1991591"/>
                </a:lnTo>
                <a:close/>
                <a:moveTo>
                  <a:pt x="1861705" y="2017568"/>
                </a:moveTo>
                <a:cubicBezTo>
                  <a:pt x="1853046" y="2017568"/>
                  <a:pt x="1853046" y="2000250"/>
                  <a:pt x="1835727" y="1991591"/>
                </a:cubicBezTo>
                <a:cubicBezTo>
                  <a:pt x="1844387" y="1991591"/>
                  <a:pt x="1861705" y="2000250"/>
                  <a:pt x="1861705" y="2017568"/>
                </a:cubicBezTo>
                <a:close/>
                <a:moveTo>
                  <a:pt x="1827068" y="2000250"/>
                </a:moveTo>
                <a:cubicBezTo>
                  <a:pt x="1818409" y="2000250"/>
                  <a:pt x="1809750" y="1982932"/>
                  <a:pt x="1801091" y="1982932"/>
                </a:cubicBezTo>
                <a:cubicBezTo>
                  <a:pt x="1809750" y="1982932"/>
                  <a:pt x="1818409" y="1991591"/>
                  <a:pt x="1827068" y="2000250"/>
                </a:cubicBezTo>
                <a:close/>
                <a:moveTo>
                  <a:pt x="1982932" y="2000250"/>
                </a:moveTo>
                <a:lnTo>
                  <a:pt x="1956955" y="1974273"/>
                </a:lnTo>
                <a:cubicBezTo>
                  <a:pt x="1956955" y="1974273"/>
                  <a:pt x="1965614" y="1965614"/>
                  <a:pt x="1982932" y="1965614"/>
                </a:cubicBezTo>
                <a:lnTo>
                  <a:pt x="1982932" y="2000250"/>
                </a:lnTo>
                <a:close/>
                <a:moveTo>
                  <a:pt x="3827319" y="1956955"/>
                </a:moveTo>
                <a:cubicBezTo>
                  <a:pt x="3844637" y="1948296"/>
                  <a:pt x="3887932" y="1948296"/>
                  <a:pt x="3905250" y="2000250"/>
                </a:cubicBezTo>
                <a:cubicBezTo>
                  <a:pt x="3879273" y="1991591"/>
                  <a:pt x="3853296" y="1974273"/>
                  <a:pt x="3827319" y="1956955"/>
                </a:cubicBezTo>
                <a:close/>
                <a:moveTo>
                  <a:pt x="3801341" y="1939636"/>
                </a:moveTo>
                <a:lnTo>
                  <a:pt x="3792682" y="1939636"/>
                </a:lnTo>
                <a:lnTo>
                  <a:pt x="3801341" y="1939636"/>
                </a:lnTo>
                <a:close/>
                <a:moveTo>
                  <a:pt x="3775364" y="1956955"/>
                </a:moveTo>
                <a:cubicBezTo>
                  <a:pt x="3758046" y="1965614"/>
                  <a:pt x="3740728" y="1991591"/>
                  <a:pt x="3714750" y="1991591"/>
                </a:cubicBezTo>
                <a:cubicBezTo>
                  <a:pt x="3697432" y="1991591"/>
                  <a:pt x="3654137" y="1974273"/>
                  <a:pt x="3619500" y="1948296"/>
                </a:cubicBezTo>
                <a:cubicBezTo>
                  <a:pt x="3636819" y="1956955"/>
                  <a:pt x="3654137" y="1965614"/>
                  <a:pt x="3671455" y="1965614"/>
                </a:cubicBezTo>
                <a:cubicBezTo>
                  <a:pt x="3697432" y="1965614"/>
                  <a:pt x="3688773" y="1948296"/>
                  <a:pt x="3697432" y="1939636"/>
                </a:cubicBezTo>
                <a:cubicBezTo>
                  <a:pt x="3697432" y="1948296"/>
                  <a:pt x="3706091" y="1965614"/>
                  <a:pt x="3714750" y="1974273"/>
                </a:cubicBezTo>
                <a:cubicBezTo>
                  <a:pt x="3714750" y="1965614"/>
                  <a:pt x="3723409" y="1965614"/>
                  <a:pt x="3732069" y="1930977"/>
                </a:cubicBezTo>
                <a:cubicBezTo>
                  <a:pt x="3740728" y="1939636"/>
                  <a:pt x="3758046" y="1956955"/>
                  <a:pt x="3775364" y="1956955"/>
                </a:cubicBezTo>
                <a:close/>
                <a:moveTo>
                  <a:pt x="1342159" y="1974273"/>
                </a:moveTo>
                <a:cubicBezTo>
                  <a:pt x="1342159" y="1991591"/>
                  <a:pt x="1333500" y="2000250"/>
                  <a:pt x="1324841" y="2000250"/>
                </a:cubicBezTo>
                <a:lnTo>
                  <a:pt x="1290205" y="2034886"/>
                </a:lnTo>
                <a:cubicBezTo>
                  <a:pt x="1212273" y="2078182"/>
                  <a:pt x="1160318" y="2121477"/>
                  <a:pt x="1117023" y="2190750"/>
                </a:cubicBezTo>
                <a:cubicBezTo>
                  <a:pt x="1099705" y="2199409"/>
                  <a:pt x="1065068" y="2199409"/>
                  <a:pt x="1039091" y="2216727"/>
                </a:cubicBezTo>
                <a:cubicBezTo>
                  <a:pt x="1065068" y="2234046"/>
                  <a:pt x="1099705" y="2234046"/>
                  <a:pt x="1125682" y="2234046"/>
                </a:cubicBezTo>
                <a:lnTo>
                  <a:pt x="1125682" y="2260023"/>
                </a:lnTo>
                <a:cubicBezTo>
                  <a:pt x="1082387" y="2260023"/>
                  <a:pt x="1039091" y="2260023"/>
                  <a:pt x="995796" y="2268682"/>
                </a:cubicBezTo>
                <a:cubicBezTo>
                  <a:pt x="1039091" y="2277341"/>
                  <a:pt x="1082387" y="2277341"/>
                  <a:pt x="1125682" y="2277341"/>
                </a:cubicBezTo>
                <a:cubicBezTo>
                  <a:pt x="1125682" y="2294659"/>
                  <a:pt x="1099705" y="2303318"/>
                  <a:pt x="1099705" y="2329296"/>
                </a:cubicBezTo>
                <a:cubicBezTo>
                  <a:pt x="1099705" y="2346614"/>
                  <a:pt x="1013114" y="2329296"/>
                  <a:pt x="969818" y="2337955"/>
                </a:cubicBezTo>
                <a:lnTo>
                  <a:pt x="961159" y="2355273"/>
                </a:lnTo>
                <a:cubicBezTo>
                  <a:pt x="987136" y="2355273"/>
                  <a:pt x="1073727" y="2329296"/>
                  <a:pt x="1091046" y="2381250"/>
                </a:cubicBezTo>
                <a:lnTo>
                  <a:pt x="969818" y="2381250"/>
                </a:lnTo>
                <a:cubicBezTo>
                  <a:pt x="935182" y="2346614"/>
                  <a:pt x="883227" y="2311977"/>
                  <a:pt x="883227" y="2268682"/>
                </a:cubicBezTo>
                <a:cubicBezTo>
                  <a:pt x="883227" y="2086841"/>
                  <a:pt x="1298864" y="1939636"/>
                  <a:pt x="1333500" y="1930977"/>
                </a:cubicBezTo>
                <a:cubicBezTo>
                  <a:pt x="1333500" y="1939636"/>
                  <a:pt x="1342159" y="1948296"/>
                  <a:pt x="1342159" y="1974273"/>
                </a:cubicBezTo>
                <a:close/>
                <a:moveTo>
                  <a:pt x="1593273" y="1974273"/>
                </a:moveTo>
                <a:cubicBezTo>
                  <a:pt x="1593273" y="2000250"/>
                  <a:pt x="1593273" y="2000250"/>
                  <a:pt x="1584614" y="2000250"/>
                </a:cubicBezTo>
                <a:cubicBezTo>
                  <a:pt x="1472046" y="2043546"/>
                  <a:pt x="1298864" y="2130136"/>
                  <a:pt x="1203614" y="2268682"/>
                </a:cubicBezTo>
                <a:cubicBezTo>
                  <a:pt x="1194955" y="2251364"/>
                  <a:pt x="1177637" y="2225386"/>
                  <a:pt x="1177637" y="2199409"/>
                </a:cubicBezTo>
                <a:cubicBezTo>
                  <a:pt x="1177637" y="2182091"/>
                  <a:pt x="1220932" y="2156114"/>
                  <a:pt x="1220932" y="2130136"/>
                </a:cubicBezTo>
                <a:cubicBezTo>
                  <a:pt x="1246909" y="2121477"/>
                  <a:pt x="1272887" y="2104159"/>
                  <a:pt x="1281546" y="2078182"/>
                </a:cubicBezTo>
                <a:cubicBezTo>
                  <a:pt x="1333500" y="2069523"/>
                  <a:pt x="1316182" y="2052205"/>
                  <a:pt x="1342159" y="2043546"/>
                </a:cubicBezTo>
                <a:cubicBezTo>
                  <a:pt x="1350818" y="2034886"/>
                  <a:pt x="1376796" y="2043546"/>
                  <a:pt x="1394114" y="2026227"/>
                </a:cubicBezTo>
                <a:cubicBezTo>
                  <a:pt x="1402773" y="2026227"/>
                  <a:pt x="1402773" y="2008909"/>
                  <a:pt x="1411432" y="2000250"/>
                </a:cubicBezTo>
                <a:cubicBezTo>
                  <a:pt x="1428750" y="2008909"/>
                  <a:pt x="1463387" y="1991591"/>
                  <a:pt x="1472046" y="1965614"/>
                </a:cubicBezTo>
                <a:lnTo>
                  <a:pt x="1489364" y="1982932"/>
                </a:lnTo>
                <a:cubicBezTo>
                  <a:pt x="1524000" y="1965614"/>
                  <a:pt x="1549977" y="1948296"/>
                  <a:pt x="1584614" y="1922318"/>
                </a:cubicBezTo>
                <a:cubicBezTo>
                  <a:pt x="1584614" y="1939636"/>
                  <a:pt x="1593273" y="1956955"/>
                  <a:pt x="1593273" y="1974273"/>
                </a:cubicBezTo>
                <a:close/>
                <a:moveTo>
                  <a:pt x="1316182" y="1922318"/>
                </a:moveTo>
                <a:lnTo>
                  <a:pt x="1316182" y="1913659"/>
                </a:lnTo>
                <a:lnTo>
                  <a:pt x="1316182" y="1922318"/>
                </a:lnTo>
                <a:close/>
                <a:moveTo>
                  <a:pt x="3593523" y="1896341"/>
                </a:moveTo>
                <a:cubicBezTo>
                  <a:pt x="3593523" y="1896341"/>
                  <a:pt x="3584864" y="1905000"/>
                  <a:pt x="3584864" y="1913659"/>
                </a:cubicBezTo>
                <a:lnTo>
                  <a:pt x="3558887" y="1887682"/>
                </a:lnTo>
                <a:lnTo>
                  <a:pt x="3593523" y="1896341"/>
                </a:lnTo>
                <a:close/>
                <a:moveTo>
                  <a:pt x="3342409" y="1905000"/>
                </a:moveTo>
                <a:cubicBezTo>
                  <a:pt x="3342409" y="1913659"/>
                  <a:pt x="3359728" y="1922318"/>
                  <a:pt x="3368387" y="1930977"/>
                </a:cubicBezTo>
                <a:lnTo>
                  <a:pt x="3325091" y="1930977"/>
                </a:lnTo>
                <a:cubicBezTo>
                  <a:pt x="3325091" y="1922318"/>
                  <a:pt x="3316432" y="1913659"/>
                  <a:pt x="3307773" y="1913659"/>
                </a:cubicBezTo>
                <a:cubicBezTo>
                  <a:pt x="3325091" y="1905000"/>
                  <a:pt x="3351069" y="1896341"/>
                  <a:pt x="3368387" y="1887682"/>
                </a:cubicBezTo>
                <a:cubicBezTo>
                  <a:pt x="3368387" y="1896341"/>
                  <a:pt x="3351069" y="1896341"/>
                  <a:pt x="3342409" y="1905000"/>
                </a:cubicBezTo>
                <a:close/>
                <a:moveTo>
                  <a:pt x="3515591" y="1887682"/>
                </a:moveTo>
                <a:cubicBezTo>
                  <a:pt x="3506932" y="1896341"/>
                  <a:pt x="3498273" y="1922318"/>
                  <a:pt x="3472296" y="1922318"/>
                </a:cubicBezTo>
                <a:cubicBezTo>
                  <a:pt x="3454978" y="1922318"/>
                  <a:pt x="3437659" y="1887682"/>
                  <a:pt x="3411682" y="1879023"/>
                </a:cubicBezTo>
                <a:cubicBezTo>
                  <a:pt x="3480955" y="1887682"/>
                  <a:pt x="3498273" y="1887682"/>
                  <a:pt x="3515591" y="1887682"/>
                </a:cubicBezTo>
                <a:close/>
                <a:moveTo>
                  <a:pt x="1402773" y="1965614"/>
                </a:moveTo>
                <a:lnTo>
                  <a:pt x="1402773" y="1870364"/>
                </a:lnTo>
                <a:lnTo>
                  <a:pt x="1402773" y="1965614"/>
                </a:lnTo>
                <a:close/>
                <a:moveTo>
                  <a:pt x="3723409" y="1870364"/>
                </a:moveTo>
                <a:cubicBezTo>
                  <a:pt x="3732069" y="1879023"/>
                  <a:pt x="3723409" y="1905000"/>
                  <a:pt x="3723409" y="1922318"/>
                </a:cubicBezTo>
                <a:cubicBezTo>
                  <a:pt x="3714750" y="1905000"/>
                  <a:pt x="3723409" y="1879023"/>
                  <a:pt x="3697432" y="1879023"/>
                </a:cubicBezTo>
                <a:cubicBezTo>
                  <a:pt x="3680114" y="1879023"/>
                  <a:pt x="3688773" y="1887682"/>
                  <a:pt x="3688773" y="1896341"/>
                </a:cubicBezTo>
                <a:cubicBezTo>
                  <a:pt x="3680114" y="1896341"/>
                  <a:pt x="3680114" y="1870364"/>
                  <a:pt x="3662796" y="1870364"/>
                </a:cubicBezTo>
                <a:cubicBezTo>
                  <a:pt x="3636819" y="1870364"/>
                  <a:pt x="3671455" y="1887682"/>
                  <a:pt x="3654137" y="1887682"/>
                </a:cubicBezTo>
                <a:cubicBezTo>
                  <a:pt x="3645478" y="1887682"/>
                  <a:pt x="3671455" y="1870364"/>
                  <a:pt x="3610841" y="1861705"/>
                </a:cubicBezTo>
                <a:cubicBezTo>
                  <a:pt x="3671455" y="1870364"/>
                  <a:pt x="3697432" y="1870364"/>
                  <a:pt x="3723409" y="1870364"/>
                </a:cubicBezTo>
                <a:close/>
                <a:moveTo>
                  <a:pt x="2978728" y="2043546"/>
                </a:moveTo>
                <a:cubicBezTo>
                  <a:pt x="2961409" y="2060864"/>
                  <a:pt x="2952750" y="2095500"/>
                  <a:pt x="2944091" y="2121477"/>
                </a:cubicBezTo>
                <a:cubicBezTo>
                  <a:pt x="2909455" y="2000250"/>
                  <a:pt x="3082637" y="1896341"/>
                  <a:pt x="3186546" y="1835727"/>
                </a:cubicBezTo>
                <a:cubicBezTo>
                  <a:pt x="3177887" y="1922318"/>
                  <a:pt x="3039341" y="1974273"/>
                  <a:pt x="2978728" y="2043546"/>
                </a:cubicBezTo>
                <a:close/>
                <a:moveTo>
                  <a:pt x="1446068" y="1939636"/>
                </a:moveTo>
                <a:cubicBezTo>
                  <a:pt x="1454727" y="1879023"/>
                  <a:pt x="1437409" y="1844386"/>
                  <a:pt x="1472046" y="1827068"/>
                </a:cubicBezTo>
                <a:cubicBezTo>
                  <a:pt x="1472046" y="1835727"/>
                  <a:pt x="1480705" y="1844386"/>
                  <a:pt x="1472046" y="1939636"/>
                </a:cubicBezTo>
                <a:lnTo>
                  <a:pt x="1446068" y="1939636"/>
                </a:lnTo>
                <a:close/>
                <a:moveTo>
                  <a:pt x="1420091" y="1827068"/>
                </a:moveTo>
                <a:lnTo>
                  <a:pt x="1420091" y="1965614"/>
                </a:lnTo>
                <a:cubicBezTo>
                  <a:pt x="1428750" y="1948296"/>
                  <a:pt x="1428750" y="1922318"/>
                  <a:pt x="1420091" y="1827068"/>
                </a:cubicBezTo>
                <a:close/>
                <a:moveTo>
                  <a:pt x="3368387" y="1861705"/>
                </a:moveTo>
                <a:cubicBezTo>
                  <a:pt x="3299114" y="1887682"/>
                  <a:pt x="3151909" y="1965614"/>
                  <a:pt x="3125932" y="2060864"/>
                </a:cubicBezTo>
                <a:cubicBezTo>
                  <a:pt x="3125932" y="2052205"/>
                  <a:pt x="3117273" y="2052205"/>
                  <a:pt x="3117273" y="2034886"/>
                </a:cubicBezTo>
                <a:cubicBezTo>
                  <a:pt x="3117273" y="2008909"/>
                  <a:pt x="3143250" y="1965614"/>
                  <a:pt x="3169228" y="1939636"/>
                </a:cubicBezTo>
                <a:cubicBezTo>
                  <a:pt x="3212523" y="1879023"/>
                  <a:pt x="3299114" y="1844386"/>
                  <a:pt x="3368387" y="1801091"/>
                </a:cubicBezTo>
                <a:lnTo>
                  <a:pt x="3368387" y="1861705"/>
                </a:lnTo>
                <a:close/>
                <a:moveTo>
                  <a:pt x="3255819" y="1844386"/>
                </a:moveTo>
                <a:lnTo>
                  <a:pt x="3255819" y="1801091"/>
                </a:lnTo>
                <a:lnTo>
                  <a:pt x="3255819" y="1844386"/>
                </a:lnTo>
                <a:close/>
                <a:moveTo>
                  <a:pt x="1480705" y="1792432"/>
                </a:moveTo>
                <a:cubicBezTo>
                  <a:pt x="1498023" y="1792432"/>
                  <a:pt x="1506682" y="1809750"/>
                  <a:pt x="1506682" y="1827068"/>
                </a:cubicBezTo>
                <a:cubicBezTo>
                  <a:pt x="1515341" y="1844386"/>
                  <a:pt x="1524000" y="1870364"/>
                  <a:pt x="1524000" y="1896341"/>
                </a:cubicBezTo>
                <a:cubicBezTo>
                  <a:pt x="1524000" y="1913659"/>
                  <a:pt x="1515341" y="1913659"/>
                  <a:pt x="1506682" y="1922318"/>
                </a:cubicBezTo>
                <a:cubicBezTo>
                  <a:pt x="1498023" y="1887682"/>
                  <a:pt x="1515341" y="1809750"/>
                  <a:pt x="1446068" y="1792432"/>
                </a:cubicBezTo>
                <a:lnTo>
                  <a:pt x="1480705" y="1792432"/>
                </a:lnTo>
                <a:close/>
                <a:moveTo>
                  <a:pt x="1853046" y="1844386"/>
                </a:moveTo>
                <a:lnTo>
                  <a:pt x="1827068" y="1844386"/>
                </a:lnTo>
                <a:lnTo>
                  <a:pt x="1827068" y="1766455"/>
                </a:lnTo>
                <a:lnTo>
                  <a:pt x="1853046" y="1766455"/>
                </a:lnTo>
                <a:lnTo>
                  <a:pt x="1853046" y="1844386"/>
                </a:lnTo>
                <a:close/>
                <a:moveTo>
                  <a:pt x="1801091" y="1766455"/>
                </a:moveTo>
                <a:lnTo>
                  <a:pt x="1801091" y="1835727"/>
                </a:lnTo>
                <a:lnTo>
                  <a:pt x="1775114" y="1835727"/>
                </a:lnTo>
                <a:lnTo>
                  <a:pt x="1775114" y="1766455"/>
                </a:lnTo>
                <a:lnTo>
                  <a:pt x="1801091" y="1766455"/>
                </a:lnTo>
                <a:close/>
                <a:moveTo>
                  <a:pt x="1368137" y="1757796"/>
                </a:moveTo>
                <a:lnTo>
                  <a:pt x="1359477" y="1827068"/>
                </a:lnTo>
                <a:lnTo>
                  <a:pt x="1333500" y="1827068"/>
                </a:lnTo>
                <a:lnTo>
                  <a:pt x="1342159" y="1757796"/>
                </a:lnTo>
                <a:lnTo>
                  <a:pt x="1368137" y="1757796"/>
                </a:lnTo>
                <a:close/>
                <a:moveTo>
                  <a:pt x="3299114" y="1792432"/>
                </a:moveTo>
                <a:cubicBezTo>
                  <a:pt x="3299114" y="1809750"/>
                  <a:pt x="3281796" y="1818409"/>
                  <a:pt x="3273137" y="1818409"/>
                </a:cubicBezTo>
                <a:lnTo>
                  <a:pt x="3273137" y="1749136"/>
                </a:lnTo>
                <a:cubicBezTo>
                  <a:pt x="3290455" y="1757796"/>
                  <a:pt x="3299114" y="1766455"/>
                  <a:pt x="3299114" y="1792432"/>
                </a:cubicBezTo>
                <a:close/>
                <a:moveTo>
                  <a:pt x="1757796" y="1757796"/>
                </a:moveTo>
                <a:lnTo>
                  <a:pt x="1757796" y="1827068"/>
                </a:lnTo>
                <a:lnTo>
                  <a:pt x="1731818" y="1827068"/>
                </a:lnTo>
                <a:lnTo>
                  <a:pt x="1731818" y="1749136"/>
                </a:lnTo>
                <a:cubicBezTo>
                  <a:pt x="1740477" y="1757796"/>
                  <a:pt x="1749137" y="1757796"/>
                  <a:pt x="1757796" y="1757796"/>
                </a:cubicBezTo>
                <a:close/>
                <a:moveTo>
                  <a:pt x="1697182" y="1818409"/>
                </a:moveTo>
                <a:lnTo>
                  <a:pt x="1671205" y="1818409"/>
                </a:lnTo>
                <a:lnTo>
                  <a:pt x="1679864" y="1740477"/>
                </a:lnTo>
                <a:cubicBezTo>
                  <a:pt x="1731818" y="1783773"/>
                  <a:pt x="1714500" y="1740477"/>
                  <a:pt x="1697182" y="1818409"/>
                </a:cubicBezTo>
                <a:close/>
                <a:moveTo>
                  <a:pt x="1584614" y="1731818"/>
                </a:moveTo>
                <a:lnTo>
                  <a:pt x="1584614" y="1801091"/>
                </a:lnTo>
                <a:lnTo>
                  <a:pt x="1541318" y="1801091"/>
                </a:lnTo>
                <a:lnTo>
                  <a:pt x="1541318" y="1731818"/>
                </a:lnTo>
                <a:lnTo>
                  <a:pt x="1584614" y="1731818"/>
                </a:lnTo>
                <a:close/>
                <a:moveTo>
                  <a:pt x="1350818" y="1723159"/>
                </a:moveTo>
                <a:lnTo>
                  <a:pt x="1316182" y="1723159"/>
                </a:lnTo>
                <a:lnTo>
                  <a:pt x="1350818" y="1723159"/>
                </a:lnTo>
                <a:close/>
                <a:moveTo>
                  <a:pt x="3325091" y="1757796"/>
                </a:moveTo>
                <a:lnTo>
                  <a:pt x="3316432" y="1792432"/>
                </a:lnTo>
                <a:cubicBezTo>
                  <a:pt x="3307773" y="1775114"/>
                  <a:pt x="3307773" y="1705841"/>
                  <a:pt x="3264478" y="1723159"/>
                </a:cubicBezTo>
                <a:lnTo>
                  <a:pt x="3299114" y="1714500"/>
                </a:lnTo>
                <a:cubicBezTo>
                  <a:pt x="3307773" y="1723159"/>
                  <a:pt x="3316432" y="1740477"/>
                  <a:pt x="3325091" y="1757796"/>
                </a:cubicBezTo>
                <a:close/>
                <a:moveTo>
                  <a:pt x="3576205" y="1757796"/>
                </a:moveTo>
                <a:cubicBezTo>
                  <a:pt x="3576205" y="1757796"/>
                  <a:pt x="3558887" y="1705841"/>
                  <a:pt x="3576205" y="1705841"/>
                </a:cubicBezTo>
                <a:lnTo>
                  <a:pt x="3576205" y="1757796"/>
                </a:lnTo>
                <a:close/>
                <a:moveTo>
                  <a:pt x="1359477" y="1714500"/>
                </a:moveTo>
                <a:cubicBezTo>
                  <a:pt x="1394114" y="1714500"/>
                  <a:pt x="1437409" y="1705841"/>
                  <a:pt x="1472046" y="1705841"/>
                </a:cubicBezTo>
                <a:cubicBezTo>
                  <a:pt x="1437409" y="1705841"/>
                  <a:pt x="1394114" y="1714500"/>
                  <a:pt x="1359477" y="1714500"/>
                </a:cubicBezTo>
                <a:close/>
                <a:moveTo>
                  <a:pt x="3541569" y="1697182"/>
                </a:moveTo>
                <a:lnTo>
                  <a:pt x="3541569" y="1749136"/>
                </a:lnTo>
                <a:lnTo>
                  <a:pt x="3515591" y="1749136"/>
                </a:lnTo>
                <a:lnTo>
                  <a:pt x="3515591" y="1697182"/>
                </a:lnTo>
                <a:lnTo>
                  <a:pt x="3541569" y="1697182"/>
                </a:lnTo>
                <a:close/>
                <a:moveTo>
                  <a:pt x="3212523" y="1697182"/>
                </a:moveTo>
                <a:lnTo>
                  <a:pt x="3212523" y="1740477"/>
                </a:lnTo>
                <a:lnTo>
                  <a:pt x="3195205" y="1740477"/>
                </a:lnTo>
                <a:lnTo>
                  <a:pt x="3195205" y="1697182"/>
                </a:lnTo>
                <a:lnTo>
                  <a:pt x="3212523" y="1697182"/>
                </a:lnTo>
                <a:close/>
                <a:moveTo>
                  <a:pt x="1870364" y="1740477"/>
                </a:moveTo>
                <a:cubicBezTo>
                  <a:pt x="1870364" y="1887682"/>
                  <a:pt x="1861705" y="1896341"/>
                  <a:pt x="1861705" y="1922318"/>
                </a:cubicBezTo>
                <a:cubicBezTo>
                  <a:pt x="1861705" y="1939636"/>
                  <a:pt x="1879023" y="1939636"/>
                  <a:pt x="1887682" y="1956955"/>
                </a:cubicBezTo>
                <a:cubicBezTo>
                  <a:pt x="1879023" y="1948296"/>
                  <a:pt x="1861705" y="1939636"/>
                  <a:pt x="1844387" y="1930977"/>
                </a:cubicBezTo>
                <a:lnTo>
                  <a:pt x="1818409" y="1930977"/>
                </a:lnTo>
                <a:cubicBezTo>
                  <a:pt x="1818409" y="1939636"/>
                  <a:pt x="1827068" y="1956955"/>
                  <a:pt x="1827068" y="1965614"/>
                </a:cubicBezTo>
                <a:cubicBezTo>
                  <a:pt x="1818409" y="1956955"/>
                  <a:pt x="1801091" y="1956955"/>
                  <a:pt x="1792432" y="1956955"/>
                </a:cubicBezTo>
                <a:cubicBezTo>
                  <a:pt x="1783773" y="1965614"/>
                  <a:pt x="1775114" y="1956955"/>
                  <a:pt x="1775114" y="1974273"/>
                </a:cubicBezTo>
                <a:cubicBezTo>
                  <a:pt x="1775114" y="2000250"/>
                  <a:pt x="1783773" y="1991591"/>
                  <a:pt x="1792432" y="1991591"/>
                </a:cubicBezTo>
                <a:cubicBezTo>
                  <a:pt x="1783773" y="2000250"/>
                  <a:pt x="1783773" y="2008909"/>
                  <a:pt x="1783773" y="2017568"/>
                </a:cubicBezTo>
                <a:cubicBezTo>
                  <a:pt x="1775114" y="2017568"/>
                  <a:pt x="1757796" y="2000250"/>
                  <a:pt x="1749137" y="1991591"/>
                </a:cubicBezTo>
                <a:cubicBezTo>
                  <a:pt x="1731818" y="2008909"/>
                  <a:pt x="1714500" y="2017568"/>
                  <a:pt x="1697182" y="2026227"/>
                </a:cubicBezTo>
                <a:cubicBezTo>
                  <a:pt x="1697182" y="2034886"/>
                  <a:pt x="1714500" y="2052205"/>
                  <a:pt x="1723159" y="2052205"/>
                </a:cubicBezTo>
                <a:lnTo>
                  <a:pt x="1671205" y="2052205"/>
                </a:lnTo>
                <a:cubicBezTo>
                  <a:pt x="1645227" y="2052205"/>
                  <a:pt x="1645227" y="2069523"/>
                  <a:pt x="1636568" y="2078182"/>
                </a:cubicBezTo>
                <a:cubicBezTo>
                  <a:pt x="1645227" y="1844386"/>
                  <a:pt x="1645227" y="1766455"/>
                  <a:pt x="1645227" y="1697182"/>
                </a:cubicBezTo>
                <a:cubicBezTo>
                  <a:pt x="1714500" y="1714500"/>
                  <a:pt x="1792432" y="1731818"/>
                  <a:pt x="1870364" y="1740477"/>
                </a:cubicBezTo>
                <a:close/>
                <a:moveTo>
                  <a:pt x="3498273" y="1688523"/>
                </a:moveTo>
                <a:lnTo>
                  <a:pt x="3498273" y="1749136"/>
                </a:lnTo>
                <a:lnTo>
                  <a:pt x="3480955" y="1749136"/>
                </a:lnTo>
                <a:lnTo>
                  <a:pt x="3480955" y="1688523"/>
                </a:lnTo>
                <a:lnTo>
                  <a:pt x="3498273" y="1688523"/>
                </a:lnTo>
                <a:close/>
                <a:moveTo>
                  <a:pt x="1480705" y="1697182"/>
                </a:moveTo>
                <a:cubicBezTo>
                  <a:pt x="1515341" y="1697182"/>
                  <a:pt x="1558637" y="1688523"/>
                  <a:pt x="1593273" y="1688523"/>
                </a:cubicBezTo>
                <a:cubicBezTo>
                  <a:pt x="1558637" y="1688523"/>
                  <a:pt x="1515341" y="1697182"/>
                  <a:pt x="1480705" y="1697182"/>
                </a:cubicBezTo>
                <a:close/>
                <a:moveTo>
                  <a:pt x="1324841" y="1697182"/>
                </a:moveTo>
                <a:cubicBezTo>
                  <a:pt x="1333500" y="1688523"/>
                  <a:pt x="1350818" y="1688523"/>
                  <a:pt x="1359477" y="1688523"/>
                </a:cubicBezTo>
                <a:cubicBezTo>
                  <a:pt x="1350818" y="1697182"/>
                  <a:pt x="1333500" y="1697182"/>
                  <a:pt x="1324841" y="1697182"/>
                </a:cubicBezTo>
                <a:close/>
                <a:moveTo>
                  <a:pt x="3463637" y="1688523"/>
                </a:moveTo>
                <a:lnTo>
                  <a:pt x="3463637" y="1740477"/>
                </a:lnTo>
                <a:lnTo>
                  <a:pt x="3437659" y="1740477"/>
                </a:lnTo>
                <a:lnTo>
                  <a:pt x="3446319" y="1679864"/>
                </a:lnTo>
                <a:cubicBezTo>
                  <a:pt x="3446319" y="1679864"/>
                  <a:pt x="3454978" y="1688523"/>
                  <a:pt x="3463637" y="1688523"/>
                </a:cubicBezTo>
                <a:close/>
                <a:moveTo>
                  <a:pt x="3359728" y="1731818"/>
                </a:moveTo>
                <a:lnTo>
                  <a:pt x="3342409" y="1731818"/>
                </a:lnTo>
                <a:lnTo>
                  <a:pt x="3342409" y="1679864"/>
                </a:lnTo>
                <a:cubicBezTo>
                  <a:pt x="3342409" y="1679864"/>
                  <a:pt x="3351069" y="1679864"/>
                  <a:pt x="3359728" y="1671205"/>
                </a:cubicBezTo>
                <a:lnTo>
                  <a:pt x="3359728" y="1731818"/>
                </a:lnTo>
                <a:close/>
                <a:moveTo>
                  <a:pt x="1385455" y="1688523"/>
                </a:moveTo>
                <a:cubicBezTo>
                  <a:pt x="1385455" y="1679864"/>
                  <a:pt x="1402773" y="1679864"/>
                  <a:pt x="1411432" y="1688523"/>
                </a:cubicBezTo>
                <a:lnTo>
                  <a:pt x="1385455" y="1688523"/>
                </a:lnTo>
                <a:close/>
                <a:moveTo>
                  <a:pt x="3238500" y="1662546"/>
                </a:moveTo>
                <a:lnTo>
                  <a:pt x="3203864" y="1662546"/>
                </a:lnTo>
                <a:lnTo>
                  <a:pt x="3238500" y="1662546"/>
                </a:lnTo>
                <a:close/>
                <a:moveTo>
                  <a:pt x="1524000" y="1662546"/>
                </a:moveTo>
                <a:cubicBezTo>
                  <a:pt x="1515341" y="1671205"/>
                  <a:pt x="1498023" y="1671205"/>
                  <a:pt x="1498023" y="1662546"/>
                </a:cubicBezTo>
                <a:lnTo>
                  <a:pt x="1524000" y="1662546"/>
                </a:lnTo>
                <a:close/>
                <a:moveTo>
                  <a:pt x="3584864" y="1688523"/>
                </a:moveTo>
                <a:cubicBezTo>
                  <a:pt x="3584864" y="1731818"/>
                  <a:pt x="3584864" y="1783773"/>
                  <a:pt x="3593523" y="1861705"/>
                </a:cubicBezTo>
                <a:cubicBezTo>
                  <a:pt x="3584864" y="1870364"/>
                  <a:pt x="3567546" y="1861705"/>
                  <a:pt x="3411682" y="1861705"/>
                </a:cubicBezTo>
                <a:lnTo>
                  <a:pt x="3411682" y="1653886"/>
                </a:lnTo>
                <a:cubicBezTo>
                  <a:pt x="3480955" y="1662546"/>
                  <a:pt x="3532909" y="1679864"/>
                  <a:pt x="3584864" y="1688523"/>
                </a:cubicBezTo>
                <a:close/>
                <a:moveTo>
                  <a:pt x="3316432" y="1653886"/>
                </a:moveTo>
                <a:lnTo>
                  <a:pt x="3273137" y="1653886"/>
                </a:lnTo>
                <a:lnTo>
                  <a:pt x="3316432" y="1653886"/>
                </a:lnTo>
                <a:close/>
                <a:moveTo>
                  <a:pt x="1549977" y="1662546"/>
                </a:moveTo>
                <a:cubicBezTo>
                  <a:pt x="1558637" y="1653886"/>
                  <a:pt x="1575955" y="1653886"/>
                  <a:pt x="1575955" y="1662546"/>
                </a:cubicBezTo>
                <a:lnTo>
                  <a:pt x="1549977" y="1662546"/>
                </a:lnTo>
                <a:close/>
                <a:moveTo>
                  <a:pt x="3368387" y="1645227"/>
                </a:moveTo>
                <a:lnTo>
                  <a:pt x="3333750" y="1645227"/>
                </a:lnTo>
                <a:lnTo>
                  <a:pt x="3368387" y="1645227"/>
                </a:lnTo>
                <a:close/>
                <a:moveTo>
                  <a:pt x="3203864" y="1645227"/>
                </a:moveTo>
                <a:lnTo>
                  <a:pt x="3203864" y="1636568"/>
                </a:lnTo>
                <a:lnTo>
                  <a:pt x="3203864" y="1645227"/>
                </a:lnTo>
                <a:close/>
                <a:moveTo>
                  <a:pt x="3325091" y="1627909"/>
                </a:moveTo>
                <a:lnTo>
                  <a:pt x="3325091" y="1619250"/>
                </a:lnTo>
                <a:lnTo>
                  <a:pt x="3325091" y="1627909"/>
                </a:lnTo>
                <a:close/>
                <a:moveTo>
                  <a:pt x="1723159" y="1627909"/>
                </a:moveTo>
                <a:cubicBezTo>
                  <a:pt x="1757796" y="1688523"/>
                  <a:pt x="1775114" y="1645227"/>
                  <a:pt x="1801091" y="1653886"/>
                </a:cubicBezTo>
                <a:cubicBezTo>
                  <a:pt x="1844387" y="1662546"/>
                  <a:pt x="1775114" y="1688523"/>
                  <a:pt x="1861705" y="1671205"/>
                </a:cubicBezTo>
                <a:lnTo>
                  <a:pt x="1861705" y="1723159"/>
                </a:lnTo>
                <a:lnTo>
                  <a:pt x="1861705" y="1688523"/>
                </a:lnTo>
                <a:cubicBezTo>
                  <a:pt x="1853046" y="1688523"/>
                  <a:pt x="1853046" y="1679864"/>
                  <a:pt x="1827068" y="1679864"/>
                </a:cubicBezTo>
                <a:cubicBezTo>
                  <a:pt x="1818409" y="1679864"/>
                  <a:pt x="1827068" y="1705841"/>
                  <a:pt x="1783773" y="1705841"/>
                </a:cubicBezTo>
                <a:cubicBezTo>
                  <a:pt x="1792432" y="1705841"/>
                  <a:pt x="1809750" y="1705841"/>
                  <a:pt x="1818409" y="1679864"/>
                </a:cubicBezTo>
                <a:cubicBezTo>
                  <a:pt x="1809750" y="1679864"/>
                  <a:pt x="1809750" y="1671205"/>
                  <a:pt x="1792432" y="1671205"/>
                </a:cubicBezTo>
                <a:cubicBezTo>
                  <a:pt x="1757796" y="1671205"/>
                  <a:pt x="1792432" y="1679864"/>
                  <a:pt x="1749137" y="1697182"/>
                </a:cubicBezTo>
                <a:cubicBezTo>
                  <a:pt x="1757796" y="1697182"/>
                  <a:pt x="1766455" y="1697182"/>
                  <a:pt x="1775114" y="1688523"/>
                </a:cubicBezTo>
                <a:cubicBezTo>
                  <a:pt x="1775114" y="1688523"/>
                  <a:pt x="1775114" y="1662546"/>
                  <a:pt x="1757796" y="1662546"/>
                </a:cubicBezTo>
                <a:cubicBezTo>
                  <a:pt x="1731818" y="1662546"/>
                  <a:pt x="1740477" y="1697182"/>
                  <a:pt x="1705841" y="1688523"/>
                </a:cubicBezTo>
                <a:cubicBezTo>
                  <a:pt x="1714500" y="1688523"/>
                  <a:pt x="1731818" y="1688523"/>
                  <a:pt x="1740477" y="1679864"/>
                </a:cubicBezTo>
                <a:cubicBezTo>
                  <a:pt x="1731818" y="1653886"/>
                  <a:pt x="1740477" y="1653886"/>
                  <a:pt x="1714500" y="1653886"/>
                </a:cubicBezTo>
                <a:cubicBezTo>
                  <a:pt x="1697182" y="1653886"/>
                  <a:pt x="1688523" y="1679864"/>
                  <a:pt x="1671205" y="1679864"/>
                </a:cubicBezTo>
                <a:cubicBezTo>
                  <a:pt x="1679864" y="1679864"/>
                  <a:pt x="1688523" y="1679864"/>
                  <a:pt x="1697182" y="1671205"/>
                </a:cubicBezTo>
                <a:lnTo>
                  <a:pt x="1697182" y="1645227"/>
                </a:lnTo>
                <a:cubicBezTo>
                  <a:pt x="1688523" y="1645227"/>
                  <a:pt x="1671205" y="1645227"/>
                  <a:pt x="1662546" y="1636568"/>
                </a:cubicBezTo>
                <a:lnTo>
                  <a:pt x="1645227" y="1653886"/>
                </a:lnTo>
                <a:lnTo>
                  <a:pt x="1662546" y="1671205"/>
                </a:lnTo>
                <a:cubicBezTo>
                  <a:pt x="1627909" y="1645227"/>
                  <a:pt x="1636568" y="1636568"/>
                  <a:pt x="1636568" y="1610591"/>
                </a:cubicBezTo>
                <a:cubicBezTo>
                  <a:pt x="1645227" y="1610591"/>
                  <a:pt x="1662546" y="1645227"/>
                  <a:pt x="1688523" y="1645227"/>
                </a:cubicBezTo>
                <a:cubicBezTo>
                  <a:pt x="1705841" y="1645227"/>
                  <a:pt x="1714500" y="1627909"/>
                  <a:pt x="1723159" y="1627909"/>
                </a:cubicBezTo>
                <a:close/>
                <a:moveTo>
                  <a:pt x="3758046" y="1619250"/>
                </a:moveTo>
                <a:cubicBezTo>
                  <a:pt x="3766705" y="1601932"/>
                  <a:pt x="3784023" y="1593273"/>
                  <a:pt x="3801341" y="1584614"/>
                </a:cubicBezTo>
                <a:cubicBezTo>
                  <a:pt x="3792682" y="1601932"/>
                  <a:pt x="3775364" y="1619250"/>
                  <a:pt x="3758046" y="1619250"/>
                </a:cubicBezTo>
                <a:close/>
                <a:moveTo>
                  <a:pt x="3446319" y="1610591"/>
                </a:moveTo>
                <a:cubicBezTo>
                  <a:pt x="3463637" y="1610591"/>
                  <a:pt x="3463637" y="1601932"/>
                  <a:pt x="3472296" y="1593273"/>
                </a:cubicBezTo>
                <a:cubicBezTo>
                  <a:pt x="3480955" y="1601932"/>
                  <a:pt x="3480955" y="1627909"/>
                  <a:pt x="3506932" y="1627909"/>
                </a:cubicBezTo>
                <a:cubicBezTo>
                  <a:pt x="3524250" y="1627909"/>
                  <a:pt x="3506932" y="1610591"/>
                  <a:pt x="3532909" y="1610591"/>
                </a:cubicBezTo>
                <a:cubicBezTo>
                  <a:pt x="3532909" y="1610591"/>
                  <a:pt x="3532909" y="1636568"/>
                  <a:pt x="3576205" y="1627909"/>
                </a:cubicBezTo>
                <a:lnTo>
                  <a:pt x="3584864" y="1627909"/>
                </a:lnTo>
                <a:lnTo>
                  <a:pt x="3584864" y="1653886"/>
                </a:lnTo>
                <a:cubicBezTo>
                  <a:pt x="3567546" y="1636568"/>
                  <a:pt x="3550228" y="1636568"/>
                  <a:pt x="3532909" y="1627909"/>
                </a:cubicBezTo>
                <a:lnTo>
                  <a:pt x="3515591" y="1645227"/>
                </a:lnTo>
                <a:cubicBezTo>
                  <a:pt x="3515591" y="1645227"/>
                  <a:pt x="3524250" y="1653886"/>
                  <a:pt x="3532909" y="1653886"/>
                </a:cubicBezTo>
                <a:cubicBezTo>
                  <a:pt x="3524250" y="1653886"/>
                  <a:pt x="3515591" y="1645227"/>
                  <a:pt x="3506932" y="1627909"/>
                </a:cubicBezTo>
                <a:cubicBezTo>
                  <a:pt x="3498273" y="1627909"/>
                  <a:pt x="3489614" y="1645227"/>
                  <a:pt x="3472296" y="1645227"/>
                </a:cubicBezTo>
                <a:cubicBezTo>
                  <a:pt x="3480955" y="1645227"/>
                  <a:pt x="3489614" y="1636568"/>
                  <a:pt x="3489614" y="1627909"/>
                </a:cubicBezTo>
                <a:cubicBezTo>
                  <a:pt x="3489614" y="1627909"/>
                  <a:pt x="3489614" y="1619250"/>
                  <a:pt x="3472296" y="1619250"/>
                </a:cubicBezTo>
                <a:cubicBezTo>
                  <a:pt x="3446319" y="1619250"/>
                  <a:pt x="3454978" y="1627909"/>
                  <a:pt x="3463637" y="1636568"/>
                </a:cubicBezTo>
                <a:lnTo>
                  <a:pt x="3437659" y="1636568"/>
                </a:lnTo>
                <a:cubicBezTo>
                  <a:pt x="3446319" y="1636568"/>
                  <a:pt x="3454978" y="1627909"/>
                  <a:pt x="3454978" y="1619250"/>
                </a:cubicBezTo>
                <a:cubicBezTo>
                  <a:pt x="3446319" y="1610591"/>
                  <a:pt x="3454978" y="1610591"/>
                  <a:pt x="3429000" y="1610591"/>
                </a:cubicBezTo>
                <a:cubicBezTo>
                  <a:pt x="3411682" y="1610591"/>
                  <a:pt x="3420341" y="1627909"/>
                  <a:pt x="3411682" y="1627909"/>
                </a:cubicBezTo>
                <a:lnTo>
                  <a:pt x="3411682" y="1584614"/>
                </a:lnTo>
                <a:cubicBezTo>
                  <a:pt x="3429000" y="1584614"/>
                  <a:pt x="3420341" y="1610591"/>
                  <a:pt x="3446319" y="1610591"/>
                </a:cubicBezTo>
                <a:close/>
                <a:moveTo>
                  <a:pt x="3835978" y="1601932"/>
                </a:moveTo>
                <a:cubicBezTo>
                  <a:pt x="3835978" y="1593273"/>
                  <a:pt x="3853296" y="1575955"/>
                  <a:pt x="3870614" y="1584614"/>
                </a:cubicBezTo>
                <a:cubicBezTo>
                  <a:pt x="3861955" y="1584614"/>
                  <a:pt x="3844637" y="1601932"/>
                  <a:pt x="3835978" y="1601932"/>
                </a:cubicBezTo>
                <a:close/>
                <a:moveTo>
                  <a:pt x="3463637" y="1575955"/>
                </a:moveTo>
                <a:cubicBezTo>
                  <a:pt x="3480955" y="1575955"/>
                  <a:pt x="3480955" y="1610591"/>
                  <a:pt x="3498273" y="1610591"/>
                </a:cubicBezTo>
                <a:cubicBezTo>
                  <a:pt x="3524250" y="1610591"/>
                  <a:pt x="3498273" y="1593273"/>
                  <a:pt x="3524250" y="1593273"/>
                </a:cubicBezTo>
                <a:cubicBezTo>
                  <a:pt x="3541569" y="1593273"/>
                  <a:pt x="3576205" y="1610591"/>
                  <a:pt x="3593523" y="1627909"/>
                </a:cubicBezTo>
                <a:cubicBezTo>
                  <a:pt x="3602182" y="1653886"/>
                  <a:pt x="3593523" y="1714500"/>
                  <a:pt x="3636819" y="1749136"/>
                </a:cubicBezTo>
                <a:cubicBezTo>
                  <a:pt x="3688773" y="1757796"/>
                  <a:pt x="3740728" y="1775114"/>
                  <a:pt x="3792682" y="1792432"/>
                </a:cubicBezTo>
                <a:cubicBezTo>
                  <a:pt x="3827319" y="1801091"/>
                  <a:pt x="3913909" y="1818409"/>
                  <a:pt x="3957205" y="1835727"/>
                </a:cubicBezTo>
                <a:cubicBezTo>
                  <a:pt x="3974523" y="1835727"/>
                  <a:pt x="3991841" y="1861705"/>
                  <a:pt x="4009159" y="1861705"/>
                </a:cubicBezTo>
                <a:cubicBezTo>
                  <a:pt x="4035137" y="1861705"/>
                  <a:pt x="4009159" y="1844386"/>
                  <a:pt x="4026478" y="1844386"/>
                </a:cubicBezTo>
                <a:cubicBezTo>
                  <a:pt x="4052455" y="1844386"/>
                  <a:pt x="4052455" y="1870364"/>
                  <a:pt x="4069773" y="1870364"/>
                </a:cubicBezTo>
                <a:cubicBezTo>
                  <a:pt x="4095750" y="1887682"/>
                  <a:pt x="4139046" y="1887682"/>
                  <a:pt x="4173682" y="1905000"/>
                </a:cubicBezTo>
                <a:lnTo>
                  <a:pt x="4208319" y="1905000"/>
                </a:lnTo>
                <a:cubicBezTo>
                  <a:pt x="4199660" y="1905000"/>
                  <a:pt x="4173682" y="1913659"/>
                  <a:pt x="4147705" y="1930977"/>
                </a:cubicBezTo>
                <a:lnTo>
                  <a:pt x="4165023" y="1913659"/>
                </a:lnTo>
                <a:cubicBezTo>
                  <a:pt x="4113069" y="1887682"/>
                  <a:pt x="4052455" y="1870364"/>
                  <a:pt x="4035137" y="1853046"/>
                </a:cubicBezTo>
                <a:cubicBezTo>
                  <a:pt x="3965864" y="1853046"/>
                  <a:pt x="3905250" y="1835727"/>
                  <a:pt x="3835978" y="1809750"/>
                </a:cubicBezTo>
                <a:lnTo>
                  <a:pt x="3818659" y="1792432"/>
                </a:lnTo>
                <a:cubicBezTo>
                  <a:pt x="3749387" y="1783773"/>
                  <a:pt x="3680114" y="1775114"/>
                  <a:pt x="3628159" y="1757796"/>
                </a:cubicBezTo>
                <a:cubicBezTo>
                  <a:pt x="3628159" y="1757796"/>
                  <a:pt x="3619500" y="1740477"/>
                  <a:pt x="3602182" y="1740477"/>
                </a:cubicBezTo>
                <a:lnTo>
                  <a:pt x="3602182" y="1827068"/>
                </a:lnTo>
                <a:cubicBezTo>
                  <a:pt x="3602182" y="1827068"/>
                  <a:pt x="3610841" y="1835727"/>
                  <a:pt x="3619500" y="1835727"/>
                </a:cubicBezTo>
                <a:cubicBezTo>
                  <a:pt x="3810000" y="1870364"/>
                  <a:pt x="3983182" y="1896341"/>
                  <a:pt x="4173682" y="1982932"/>
                </a:cubicBezTo>
                <a:cubicBezTo>
                  <a:pt x="4052455" y="1948296"/>
                  <a:pt x="3931228" y="1887682"/>
                  <a:pt x="3775364" y="1887682"/>
                </a:cubicBezTo>
                <a:cubicBezTo>
                  <a:pt x="3784023" y="1896341"/>
                  <a:pt x="3792682" y="1913659"/>
                  <a:pt x="3810000" y="1930977"/>
                </a:cubicBezTo>
                <a:lnTo>
                  <a:pt x="3835978" y="1905000"/>
                </a:lnTo>
                <a:cubicBezTo>
                  <a:pt x="3844637" y="1930977"/>
                  <a:pt x="3861955" y="1922318"/>
                  <a:pt x="3861955" y="1922318"/>
                </a:cubicBezTo>
                <a:cubicBezTo>
                  <a:pt x="3870614" y="1948296"/>
                  <a:pt x="3931228" y="1965614"/>
                  <a:pt x="3939887" y="2008909"/>
                </a:cubicBezTo>
                <a:cubicBezTo>
                  <a:pt x="3931228" y="2008909"/>
                  <a:pt x="3939887" y="2000250"/>
                  <a:pt x="3913909" y="2000250"/>
                </a:cubicBezTo>
                <a:cubicBezTo>
                  <a:pt x="3896591" y="2000250"/>
                  <a:pt x="3905250" y="2008909"/>
                  <a:pt x="3913909" y="2017568"/>
                </a:cubicBezTo>
                <a:cubicBezTo>
                  <a:pt x="3879273" y="2000250"/>
                  <a:pt x="3835978" y="1974273"/>
                  <a:pt x="3801341" y="1956955"/>
                </a:cubicBezTo>
                <a:cubicBezTo>
                  <a:pt x="3784023" y="1965614"/>
                  <a:pt x="3758046" y="2017568"/>
                  <a:pt x="3723409" y="2017568"/>
                </a:cubicBezTo>
                <a:cubicBezTo>
                  <a:pt x="3706091" y="2017568"/>
                  <a:pt x="3697432" y="2000250"/>
                  <a:pt x="3680114" y="1982932"/>
                </a:cubicBezTo>
                <a:lnTo>
                  <a:pt x="3654137" y="2008909"/>
                </a:lnTo>
                <a:lnTo>
                  <a:pt x="3680114" y="2034886"/>
                </a:lnTo>
                <a:cubicBezTo>
                  <a:pt x="3680114" y="2043546"/>
                  <a:pt x="3662796" y="2052205"/>
                  <a:pt x="3662796" y="2060864"/>
                </a:cubicBezTo>
                <a:cubicBezTo>
                  <a:pt x="3610841" y="1991591"/>
                  <a:pt x="3602182" y="2008909"/>
                  <a:pt x="3602182" y="1948296"/>
                </a:cubicBezTo>
                <a:cubicBezTo>
                  <a:pt x="3602182" y="1922318"/>
                  <a:pt x="3558887" y="1905000"/>
                  <a:pt x="3541569" y="1896341"/>
                </a:cubicBezTo>
                <a:cubicBezTo>
                  <a:pt x="3541569" y="1896341"/>
                  <a:pt x="3532909" y="1896341"/>
                  <a:pt x="3524250" y="1905000"/>
                </a:cubicBezTo>
                <a:cubicBezTo>
                  <a:pt x="3532909" y="1913659"/>
                  <a:pt x="3550228" y="1930977"/>
                  <a:pt x="3558887" y="1948296"/>
                </a:cubicBezTo>
                <a:cubicBezTo>
                  <a:pt x="3550228" y="1939636"/>
                  <a:pt x="3532909" y="1930977"/>
                  <a:pt x="3524250" y="1930977"/>
                </a:cubicBezTo>
                <a:lnTo>
                  <a:pt x="3506932" y="1948296"/>
                </a:lnTo>
                <a:cubicBezTo>
                  <a:pt x="3506932" y="1965614"/>
                  <a:pt x="3576205" y="2000250"/>
                  <a:pt x="3636819" y="2060864"/>
                </a:cubicBezTo>
                <a:cubicBezTo>
                  <a:pt x="3619500" y="2052205"/>
                  <a:pt x="3602182" y="2034886"/>
                  <a:pt x="3584864" y="2017568"/>
                </a:cubicBezTo>
                <a:cubicBezTo>
                  <a:pt x="3584864" y="2017568"/>
                  <a:pt x="3576205" y="2026227"/>
                  <a:pt x="3576205" y="2034886"/>
                </a:cubicBezTo>
                <a:lnTo>
                  <a:pt x="3550228" y="2034886"/>
                </a:lnTo>
                <a:cubicBezTo>
                  <a:pt x="3515591" y="2000250"/>
                  <a:pt x="3489614" y="1965614"/>
                  <a:pt x="3454978" y="1930977"/>
                </a:cubicBezTo>
                <a:cubicBezTo>
                  <a:pt x="3429000" y="1948296"/>
                  <a:pt x="3403023" y="1974273"/>
                  <a:pt x="3377046" y="1991591"/>
                </a:cubicBezTo>
                <a:cubicBezTo>
                  <a:pt x="3385705" y="2008909"/>
                  <a:pt x="3403023" y="2026227"/>
                  <a:pt x="3420341" y="2043546"/>
                </a:cubicBezTo>
                <a:cubicBezTo>
                  <a:pt x="3394364" y="2026227"/>
                  <a:pt x="3394364" y="2017568"/>
                  <a:pt x="3359728" y="2017568"/>
                </a:cubicBezTo>
                <a:cubicBezTo>
                  <a:pt x="3394364" y="2060864"/>
                  <a:pt x="3437659" y="2112818"/>
                  <a:pt x="3472296" y="2156114"/>
                </a:cubicBezTo>
                <a:cubicBezTo>
                  <a:pt x="3446319" y="2138796"/>
                  <a:pt x="3411682" y="2104159"/>
                  <a:pt x="3377046" y="2069523"/>
                </a:cubicBezTo>
                <a:cubicBezTo>
                  <a:pt x="3377046" y="2052205"/>
                  <a:pt x="3359728" y="2017568"/>
                  <a:pt x="3351069" y="2017568"/>
                </a:cubicBezTo>
                <a:cubicBezTo>
                  <a:pt x="3359728" y="2000250"/>
                  <a:pt x="3377046" y="1982932"/>
                  <a:pt x="3394364" y="1965614"/>
                </a:cubicBezTo>
                <a:cubicBezTo>
                  <a:pt x="3385705" y="1956955"/>
                  <a:pt x="3368387" y="1939636"/>
                  <a:pt x="3351069" y="1930977"/>
                </a:cubicBezTo>
                <a:cubicBezTo>
                  <a:pt x="3316432" y="1974273"/>
                  <a:pt x="3359728" y="1948296"/>
                  <a:pt x="3299114" y="2000250"/>
                </a:cubicBezTo>
                <a:cubicBezTo>
                  <a:pt x="3333750" y="2052205"/>
                  <a:pt x="3368387" y="2112818"/>
                  <a:pt x="3403023" y="2173432"/>
                </a:cubicBezTo>
                <a:cubicBezTo>
                  <a:pt x="3368387" y="2130136"/>
                  <a:pt x="3316432" y="2095500"/>
                  <a:pt x="3273137" y="2060864"/>
                </a:cubicBezTo>
                <a:cubicBezTo>
                  <a:pt x="3281796" y="2060864"/>
                  <a:pt x="3290455" y="2078182"/>
                  <a:pt x="3316432" y="2078182"/>
                </a:cubicBezTo>
                <a:cubicBezTo>
                  <a:pt x="3281796" y="2017568"/>
                  <a:pt x="3281796" y="2043546"/>
                  <a:pt x="3299114" y="2017568"/>
                </a:cubicBezTo>
                <a:lnTo>
                  <a:pt x="3281796" y="2000250"/>
                </a:lnTo>
                <a:cubicBezTo>
                  <a:pt x="3264478" y="2026227"/>
                  <a:pt x="3221182" y="2086841"/>
                  <a:pt x="3203864" y="2086841"/>
                </a:cubicBezTo>
                <a:cubicBezTo>
                  <a:pt x="3177887" y="2086841"/>
                  <a:pt x="3212523" y="2069523"/>
                  <a:pt x="3195205" y="2069523"/>
                </a:cubicBezTo>
                <a:cubicBezTo>
                  <a:pt x="3169228" y="2069523"/>
                  <a:pt x="3177887" y="2086841"/>
                  <a:pt x="3160569" y="2078182"/>
                </a:cubicBezTo>
                <a:cubicBezTo>
                  <a:pt x="3169228" y="2060864"/>
                  <a:pt x="3195205" y="2043546"/>
                  <a:pt x="3203864" y="2017568"/>
                </a:cubicBezTo>
                <a:cubicBezTo>
                  <a:pt x="3212523" y="2017568"/>
                  <a:pt x="3212523" y="2008909"/>
                  <a:pt x="3238500" y="2008909"/>
                </a:cubicBezTo>
                <a:cubicBezTo>
                  <a:pt x="3255819" y="2008909"/>
                  <a:pt x="3247159" y="2017568"/>
                  <a:pt x="3255819" y="2026227"/>
                </a:cubicBezTo>
                <a:cubicBezTo>
                  <a:pt x="3264478" y="2017568"/>
                  <a:pt x="3273137" y="2017568"/>
                  <a:pt x="3273137" y="2000250"/>
                </a:cubicBezTo>
                <a:cubicBezTo>
                  <a:pt x="3273137" y="1974273"/>
                  <a:pt x="3255819" y="2008909"/>
                  <a:pt x="3255819" y="1982932"/>
                </a:cubicBezTo>
                <a:cubicBezTo>
                  <a:pt x="3255819" y="1948296"/>
                  <a:pt x="3281796" y="1956955"/>
                  <a:pt x="3299114" y="1948296"/>
                </a:cubicBezTo>
                <a:cubicBezTo>
                  <a:pt x="3290455" y="1939636"/>
                  <a:pt x="3316432" y="1913659"/>
                  <a:pt x="3290455" y="1913659"/>
                </a:cubicBezTo>
                <a:cubicBezTo>
                  <a:pt x="3238500" y="1913659"/>
                  <a:pt x="3134591" y="2060864"/>
                  <a:pt x="3134591" y="2078182"/>
                </a:cubicBezTo>
                <a:cubicBezTo>
                  <a:pt x="3134591" y="2095500"/>
                  <a:pt x="3160569" y="2164773"/>
                  <a:pt x="3195205" y="2182091"/>
                </a:cubicBezTo>
                <a:cubicBezTo>
                  <a:pt x="3203864" y="2182091"/>
                  <a:pt x="3221182" y="2190750"/>
                  <a:pt x="3221182" y="2190750"/>
                </a:cubicBezTo>
                <a:cubicBezTo>
                  <a:pt x="3238500" y="2216727"/>
                  <a:pt x="3351069" y="2286000"/>
                  <a:pt x="3385705" y="2286000"/>
                </a:cubicBezTo>
                <a:cubicBezTo>
                  <a:pt x="3403023" y="2286000"/>
                  <a:pt x="3394364" y="2268682"/>
                  <a:pt x="3420341" y="2268682"/>
                </a:cubicBezTo>
                <a:cubicBezTo>
                  <a:pt x="3437659" y="2268682"/>
                  <a:pt x="3420341" y="2286000"/>
                  <a:pt x="3446319" y="2286000"/>
                </a:cubicBezTo>
                <a:cubicBezTo>
                  <a:pt x="3463637" y="2286000"/>
                  <a:pt x="3446319" y="2260023"/>
                  <a:pt x="3472296" y="2260023"/>
                </a:cubicBezTo>
                <a:cubicBezTo>
                  <a:pt x="3489614" y="2260023"/>
                  <a:pt x="3498273" y="2277341"/>
                  <a:pt x="3506932" y="2277341"/>
                </a:cubicBezTo>
                <a:lnTo>
                  <a:pt x="3532909" y="2251364"/>
                </a:lnTo>
                <a:cubicBezTo>
                  <a:pt x="3515591" y="2242705"/>
                  <a:pt x="3498273" y="2216727"/>
                  <a:pt x="3480955" y="2208068"/>
                </a:cubicBezTo>
                <a:cubicBezTo>
                  <a:pt x="3463637" y="2208068"/>
                  <a:pt x="3437659" y="2208068"/>
                  <a:pt x="3420341" y="2190750"/>
                </a:cubicBezTo>
                <a:cubicBezTo>
                  <a:pt x="3480955" y="2208068"/>
                  <a:pt x="3472296" y="2173432"/>
                  <a:pt x="3515591" y="2164773"/>
                </a:cubicBezTo>
                <a:cubicBezTo>
                  <a:pt x="3506932" y="2147455"/>
                  <a:pt x="3480955" y="2138796"/>
                  <a:pt x="3480955" y="2112818"/>
                </a:cubicBezTo>
                <a:cubicBezTo>
                  <a:pt x="3480955" y="2112818"/>
                  <a:pt x="3489614" y="2104159"/>
                  <a:pt x="3489614" y="2078182"/>
                </a:cubicBezTo>
                <a:cubicBezTo>
                  <a:pt x="3498273" y="2086841"/>
                  <a:pt x="3506932" y="2086841"/>
                  <a:pt x="3524250" y="2086841"/>
                </a:cubicBezTo>
                <a:cubicBezTo>
                  <a:pt x="3524250" y="2095500"/>
                  <a:pt x="3532909" y="2086841"/>
                  <a:pt x="3532909" y="2104159"/>
                </a:cubicBezTo>
                <a:cubicBezTo>
                  <a:pt x="3532909" y="2130136"/>
                  <a:pt x="3515591" y="2095500"/>
                  <a:pt x="3515591" y="2112818"/>
                </a:cubicBezTo>
                <a:cubicBezTo>
                  <a:pt x="3515591" y="2138796"/>
                  <a:pt x="3524250" y="2138796"/>
                  <a:pt x="3532909" y="2147455"/>
                </a:cubicBezTo>
                <a:lnTo>
                  <a:pt x="3602182" y="2147455"/>
                </a:lnTo>
                <a:cubicBezTo>
                  <a:pt x="3593523" y="2121477"/>
                  <a:pt x="3584864" y="2112818"/>
                  <a:pt x="3584864" y="2104159"/>
                </a:cubicBezTo>
                <a:cubicBezTo>
                  <a:pt x="3602182" y="2112818"/>
                  <a:pt x="3619500" y="2121477"/>
                  <a:pt x="3636819" y="2112818"/>
                </a:cubicBezTo>
                <a:cubicBezTo>
                  <a:pt x="3628159" y="2130136"/>
                  <a:pt x="3602182" y="2164773"/>
                  <a:pt x="3576205" y="2164773"/>
                </a:cubicBezTo>
                <a:cubicBezTo>
                  <a:pt x="3558887" y="2164773"/>
                  <a:pt x="3550228" y="2147455"/>
                  <a:pt x="3532909" y="2147455"/>
                </a:cubicBezTo>
                <a:cubicBezTo>
                  <a:pt x="3541569" y="2164773"/>
                  <a:pt x="3567546" y="2190750"/>
                  <a:pt x="3584864" y="2208068"/>
                </a:cubicBezTo>
                <a:cubicBezTo>
                  <a:pt x="3576205" y="2208068"/>
                  <a:pt x="3584864" y="2199409"/>
                  <a:pt x="3558887" y="2199409"/>
                </a:cubicBezTo>
                <a:cubicBezTo>
                  <a:pt x="3541569" y="2199409"/>
                  <a:pt x="3567546" y="2216727"/>
                  <a:pt x="3541569" y="2216727"/>
                </a:cubicBezTo>
                <a:cubicBezTo>
                  <a:pt x="3524250" y="2216727"/>
                  <a:pt x="3524250" y="2199409"/>
                  <a:pt x="3506932" y="2208068"/>
                </a:cubicBezTo>
                <a:cubicBezTo>
                  <a:pt x="3515591" y="2225386"/>
                  <a:pt x="3532909" y="2234046"/>
                  <a:pt x="3532909" y="2260023"/>
                </a:cubicBezTo>
                <a:cubicBezTo>
                  <a:pt x="3532909" y="2286000"/>
                  <a:pt x="3654137" y="2268682"/>
                  <a:pt x="3714750" y="2337955"/>
                </a:cubicBezTo>
                <a:lnTo>
                  <a:pt x="3706091" y="2441864"/>
                </a:lnTo>
                <a:cubicBezTo>
                  <a:pt x="3697432" y="2398568"/>
                  <a:pt x="3714750" y="2355273"/>
                  <a:pt x="3680114" y="2311977"/>
                </a:cubicBezTo>
                <a:cubicBezTo>
                  <a:pt x="3645478" y="2311977"/>
                  <a:pt x="3602182" y="2294659"/>
                  <a:pt x="3558887" y="2286000"/>
                </a:cubicBezTo>
                <a:cubicBezTo>
                  <a:pt x="3550228" y="2286000"/>
                  <a:pt x="3550228" y="2268682"/>
                  <a:pt x="3524250" y="2268682"/>
                </a:cubicBezTo>
                <a:cubicBezTo>
                  <a:pt x="3506932" y="2268682"/>
                  <a:pt x="3524250" y="2286000"/>
                  <a:pt x="3498273" y="2286000"/>
                </a:cubicBezTo>
                <a:cubicBezTo>
                  <a:pt x="3480955" y="2286000"/>
                  <a:pt x="3489614" y="2268682"/>
                  <a:pt x="3472296" y="2268682"/>
                </a:cubicBezTo>
                <a:cubicBezTo>
                  <a:pt x="3446319" y="2268682"/>
                  <a:pt x="3463637" y="2294659"/>
                  <a:pt x="3446319" y="2294659"/>
                </a:cubicBezTo>
                <a:cubicBezTo>
                  <a:pt x="3420341" y="2294659"/>
                  <a:pt x="3437659" y="2277341"/>
                  <a:pt x="3411682" y="2277341"/>
                </a:cubicBezTo>
                <a:cubicBezTo>
                  <a:pt x="3394364" y="2277341"/>
                  <a:pt x="3351069" y="2303318"/>
                  <a:pt x="3325091" y="2303318"/>
                </a:cubicBezTo>
                <a:cubicBezTo>
                  <a:pt x="3307773" y="2303318"/>
                  <a:pt x="3325091" y="2286000"/>
                  <a:pt x="3299114" y="2286000"/>
                </a:cubicBezTo>
                <a:cubicBezTo>
                  <a:pt x="3281796" y="2286000"/>
                  <a:pt x="3247159" y="2303318"/>
                  <a:pt x="3221182" y="2311977"/>
                </a:cubicBezTo>
                <a:cubicBezTo>
                  <a:pt x="3169228" y="2329296"/>
                  <a:pt x="3065319" y="2346614"/>
                  <a:pt x="3048000" y="2346614"/>
                </a:cubicBezTo>
                <a:cubicBezTo>
                  <a:pt x="3022023" y="2346614"/>
                  <a:pt x="3030682" y="2337955"/>
                  <a:pt x="3022023" y="2329296"/>
                </a:cubicBezTo>
                <a:cubicBezTo>
                  <a:pt x="2970069" y="2346614"/>
                  <a:pt x="2883478" y="2320636"/>
                  <a:pt x="2848841" y="2294659"/>
                </a:cubicBezTo>
                <a:cubicBezTo>
                  <a:pt x="2822864" y="2303318"/>
                  <a:pt x="2796887" y="2286000"/>
                  <a:pt x="2770909" y="2286000"/>
                </a:cubicBezTo>
                <a:cubicBezTo>
                  <a:pt x="2762250" y="2286000"/>
                  <a:pt x="2762250" y="2277341"/>
                  <a:pt x="2753591" y="2268682"/>
                </a:cubicBezTo>
                <a:cubicBezTo>
                  <a:pt x="2718955" y="2260023"/>
                  <a:pt x="2667000" y="2242705"/>
                  <a:pt x="2667000" y="2208068"/>
                </a:cubicBezTo>
                <a:cubicBezTo>
                  <a:pt x="2658341" y="2208068"/>
                  <a:pt x="2641023" y="2208068"/>
                  <a:pt x="2632364" y="2199409"/>
                </a:cubicBezTo>
                <a:cubicBezTo>
                  <a:pt x="2623705" y="2199409"/>
                  <a:pt x="2623705" y="2173432"/>
                  <a:pt x="2606387" y="2164773"/>
                </a:cubicBezTo>
                <a:cubicBezTo>
                  <a:pt x="2571750" y="2147455"/>
                  <a:pt x="2519796" y="2130136"/>
                  <a:pt x="2493818" y="2104159"/>
                </a:cubicBezTo>
                <a:cubicBezTo>
                  <a:pt x="2485159" y="2095500"/>
                  <a:pt x="2398568" y="2008909"/>
                  <a:pt x="2363932" y="2000250"/>
                </a:cubicBezTo>
                <a:cubicBezTo>
                  <a:pt x="2355273" y="1982932"/>
                  <a:pt x="2329296" y="1956955"/>
                  <a:pt x="2294659" y="1939636"/>
                </a:cubicBezTo>
                <a:cubicBezTo>
                  <a:pt x="2216728" y="1896341"/>
                  <a:pt x="2260023" y="1965614"/>
                  <a:pt x="2190750" y="1896341"/>
                </a:cubicBezTo>
                <a:cubicBezTo>
                  <a:pt x="2164773" y="1896341"/>
                  <a:pt x="1982932" y="1844386"/>
                  <a:pt x="1974273" y="1844386"/>
                </a:cubicBezTo>
                <a:cubicBezTo>
                  <a:pt x="1956955" y="1844386"/>
                  <a:pt x="1974273" y="1861705"/>
                  <a:pt x="1948296" y="1861705"/>
                </a:cubicBezTo>
                <a:cubicBezTo>
                  <a:pt x="1930977" y="1861705"/>
                  <a:pt x="1930977" y="1844386"/>
                  <a:pt x="1922318" y="1835727"/>
                </a:cubicBezTo>
                <a:cubicBezTo>
                  <a:pt x="1913659" y="1844386"/>
                  <a:pt x="1896341" y="1853046"/>
                  <a:pt x="1887682" y="1861705"/>
                </a:cubicBezTo>
                <a:lnTo>
                  <a:pt x="1887682" y="1913659"/>
                </a:lnTo>
                <a:cubicBezTo>
                  <a:pt x="1896341" y="1913659"/>
                  <a:pt x="1913659" y="1922318"/>
                  <a:pt x="1930977" y="1913659"/>
                </a:cubicBezTo>
                <a:lnTo>
                  <a:pt x="1913659" y="1896341"/>
                </a:lnTo>
                <a:cubicBezTo>
                  <a:pt x="1930977" y="1887682"/>
                  <a:pt x="1939637" y="1887682"/>
                  <a:pt x="1956955" y="1887682"/>
                </a:cubicBezTo>
                <a:cubicBezTo>
                  <a:pt x="2008909" y="1887682"/>
                  <a:pt x="2060864" y="1905000"/>
                  <a:pt x="2052205" y="1974273"/>
                </a:cubicBezTo>
                <a:cubicBezTo>
                  <a:pt x="2069523" y="1922318"/>
                  <a:pt x="2086841" y="1948296"/>
                  <a:pt x="2147455" y="1922318"/>
                </a:cubicBezTo>
                <a:cubicBezTo>
                  <a:pt x="2156114" y="1930977"/>
                  <a:pt x="2156114" y="1948296"/>
                  <a:pt x="2173432" y="1956955"/>
                </a:cubicBezTo>
                <a:cubicBezTo>
                  <a:pt x="2182091" y="1956955"/>
                  <a:pt x="2199409" y="1956955"/>
                  <a:pt x="2208068" y="1965614"/>
                </a:cubicBezTo>
                <a:lnTo>
                  <a:pt x="2208068" y="1991591"/>
                </a:lnTo>
                <a:cubicBezTo>
                  <a:pt x="2208068" y="1991591"/>
                  <a:pt x="2208068" y="2000250"/>
                  <a:pt x="2190750" y="2000250"/>
                </a:cubicBezTo>
                <a:cubicBezTo>
                  <a:pt x="2164773" y="2000250"/>
                  <a:pt x="2164773" y="1982932"/>
                  <a:pt x="2156114" y="1982932"/>
                </a:cubicBezTo>
                <a:cubicBezTo>
                  <a:pt x="2156114" y="2000250"/>
                  <a:pt x="2156114" y="2026227"/>
                  <a:pt x="2147455" y="2043546"/>
                </a:cubicBezTo>
                <a:cubicBezTo>
                  <a:pt x="2138796" y="2043546"/>
                  <a:pt x="2121478" y="2034886"/>
                  <a:pt x="2104159" y="2043546"/>
                </a:cubicBezTo>
                <a:cubicBezTo>
                  <a:pt x="2112818" y="2052205"/>
                  <a:pt x="2121478" y="2060864"/>
                  <a:pt x="2121478" y="2069523"/>
                </a:cubicBezTo>
                <a:cubicBezTo>
                  <a:pt x="2121478" y="2078182"/>
                  <a:pt x="2104159" y="2078182"/>
                  <a:pt x="2086841" y="2086841"/>
                </a:cubicBezTo>
                <a:cubicBezTo>
                  <a:pt x="2095500" y="2095500"/>
                  <a:pt x="2104159" y="2095500"/>
                  <a:pt x="2112818" y="2104159"/>
                </a:cubicBezTo>
                <a:cubicBezTo>
                  <a:pt x="2130137" y="2095500"/>
                  <a:pt x="2138796" y="2052205"/>
                  <a:pt x="2164773" y="2052205"/>
                </a:cubicBezTo>
                <a:cubicBezTo>
                  <a:pt x="2182091" y="2052205"/>
                  <a:pt x="2208068" y="2060864"/>
                  <a:pt x="2234046" y="2078182"/>
                </a:cubicBezTo>
                <a:cubicBezTo>
                  <a:pt x="2242705" y="2069523"/>
                  <a:pt x="2260023" y="2052205"/>
                  <a:pt x="2268682" y="2034886"/>
                </a:cubicBezTo>
                <a:cubicBezTo>
                  <a:pt x="2303318" y="2052205"/>
                  <a:pt x="2303318" y="2095500"/>
                  <a:pt x="2303318" y="2095500"/>
                </a:cubicBezTo>
                <a:cubicBezTo>
                  <a:pt x="2329296" y="2095500"/>
                  <a:pt x="2303318" y="2078182"/>
                  <a:pt x="2329296" y="2078182"/>
                </a:cubicBezTo>
                <a:cubicBezTo>
                  <a:pt x="2346614" y="2078182"/>
                  <a:pt x="2372591" y="2095500"/>
                  <a:pt x="2389909" y="2104159"/>
                </a:cubicBezTo>
                <a:cubicBezTo>
                  <a:pt x="2372591" y="2121477"/>
                  <a:pt x="2329296" y="2147455"/>
                  <a:pt x="2311978" y="2147455"/>
                </a:cubicBezTo>
                <a:cubicBezTo>
                  <a:pt x="2286000" y="2147455"/>
                  <a:pt x="2303318" y="2121477"/>
                  <a:pt x="2286000" y="2121477"/>
                </a:cubicBezTo>
                <a:cubicBezTo>
                  <a:pt x="2260023" y="2121477"/>
                  <a:pt x="2277341" y="2138796"/>
                  <a:pt x="2268682" y="2138796"/>
                </a:cubicBezTo>
                <a:cubicBezTo>
                  <a:pt x="2268682" y="2121477"/>
                  <a:pt x="2251364" y="2095500"/>
                  <a:pt x="2242705" y="2078182"/>
                </a:cubicBezTo>
                <a:cubicBezTo>
                  <a:pt x="2208068" y="2121477"/>
                  <a:pt x="2156114" y="2095500"/>
                  <a:pt x="2121478" y="2130136"/>
                </a:cubicBezTo>
                <a:lnTo>
                  <a:pt x="2078182" y="2130136"/>
                </a:lnTo>
                <a:cubicBezTo>
                  <a:pt x="2078182" y="2121477"/>
                  <a:pt x="2069523" y="2112818"/>
                  <a:pt x="2069523" y="2095500"/>
                </a:cubicBezTo>
                <a:cubicBezTo>
                  <a:pt x="2069523" y="2069523"/>
                  <a:pt x="2078182" y="2086841"/>
                  <a:pt x="2086841" y="2078182"/>
                </a:cubicBezTo>
                <a:cubicBezTo>
                  <a:pt x="2069523" y="2069523"/>
                  <a:pt x="2043546" y="2052205"/>
                  <a:pt x="2017568" y="2026227"/>
                </a:cubicBezTo>
                <a:cubicBezTo>
                  <a:pt x="2034887" y="2017568"/>
                  <a:pt x="2060864" y="2017568"/>
                  <a:pt x="2086841" y="2008909"/>
                </a:cubicBezTo>
                <a:cubicBezTo>
                  <a:pt x="2078182" y="2000250"/>
                  <a:pt x="2078182" y="1991591"/>
                  <a:pt x="2052205" y="1991591"/>
                </a:cubicBezTo>
                <a:cubicBezTo>
                  <a:pt x="2034887" y="1991591"/>
                  <a:pt x="2000250" y="2017568"/>
                  <a:pt x="1982932" y="2017568"/>
                </a:cubicBezTo>
                <a:cubicBezTo>
                  <a:pt x="1956955" y="2017568"/>
                  <a:pt x="1948296" y="1982932"/>
                  <a:pt x="1922318" y="1991591"/>
                </a:cubicBezTo>
                <a:cubicBezTo>
                  <a:pt x="1974273" y="2017568"/>
                  <a:pt x="1913659" y="2026227"/>
                  <a:pt x="2000250" y="2034886"/>
                </a:cubicBezTo>
                <a:lnTo>
                  <a:pt x="2017568" y="2052205"/>
                </a:lnTo>
                <a:cubicBezTo>
                  <a:pt x="2034887" y="2086841"/>
                  <a:pt x="2052205" y="2121477"/>
                  <a:pt x="2052205" y="2138796"/>
                </a:cubicBezTo>
                <a:cubicBezTo>
                  <a:pt x="2052205" y="2156114"/>
                  <a:pt x="2078182" y="2156114"/>
                  <a:pt x="2095500" y="2156114"/>
                </a:cubicBezTo>
                <a:cubicBezTo>
                  <a:pt x="2121478" y="2156114"/>
                  <a:pt x="2182091" y="2130136"/>
                  <a:pt x="2242705" y="2121477"/>
                </a:cubicBezTo>
                <a:cubicBezTo>
                  <a:pt x="2251364" y="2138796"/>
                  <a:pt x="2286000" y="2216727"/>
                  <a:pt x="2329296" y="2216727"/>
                </a:cubicBezTo>
                <a:cubicBezTo>
                  <a:pt x="2329296" y="2208068"/>
                  <a:pt x="2337955" y="2208068"/>
                  <a:pt x="2337955" y="2182091"/>
                </a:cubicBezTo>
                <a:cubicBezTo>
                  <a:pt x="2337955" y="2164773"/>
                  <a:pt x="2329296" y="2173432"/>
                  <a:pt x="2320637" y="2164773"/>
                </a:cubicBezTo>
                <a:cubicBezTo>
                  <a:pt x="2337955" y="2164773"/>
                  <a:pt x="2363932" y="2147455"/>
                  <a:pt x="2381250" y="2138796"/>
                </a:cubicBezTo>
                <a:cubicBezTo>
                  <a:pt x="2389909" y="2138796"/>
                  <a:pt x="2398568" y="2156114"/>
                  <a:pt x="2407228" y="2173432"/>
                </a:cubicBezTo>
                <a:lnTo>
                  <a:pt x="2433205" y="2147455"/>
                </a:lnTo>
                <a:cubicBezTo>
                  <a:pt x="2450523" y="2156114"/>
                  <a:pt x="2450523" y="2173432"/>
                  <a:pt x="2476500" y="2190750"/>
                </a:cubicBezTo>
                <a:cubicBezTo>
                  <a:pt x="2398568" y="2190750"/>
                  <a:pt x="2450523" y="2190750"/>
                  <a:pt x="2424546" y="2216727"/>
                </a:cubicBezTo>
                <a:cubicBezTo>
                  <a:pt x="2433205" y="2225386"/>
                  <a:pt x="2424546" y="2225386"/>
                  <a:pt x="2450523" y="2225386"/>
                </a:cubicBezTo>
                <a:cubicBezTo>
                  <a:pt x="2467841" y="2225386"/>
                  <a:pt x="2476500" y="2216727"/>
                  <a:pt x="2493818" y="2208068"/>
                </a:cubicBezTo>
                <a:cubicBezTo>
                  <a:pt x="2502478" y="2225386"/>
                  <a:pt x="2502478" y="2251364"/>
                  <a:pt x="2502478" y="2286000"/>
                </a:cubicBezTo>
                <a:cubicBezTo>
                  <a:pt x="2493818" y="2268682"/>
                  <a:pt x="2485159" y="2242705"/>
                  <a:pt x="2476500" y="2216727"/>
                </a:cubicBezTo>
                <a:cubicBezTo>
                  <a:pt x="2467841" y="2225386"/>
                  <a:pt x="2459182" y="2216727"/>
                  <a:pt x="2459182" y="2234046"/>
                </a:cubicBezTo>
                <a:cubicBezTo>
                  <a:pt x="2459182" y="2251364"/>
                  <a:pt x="2485159" y="2294659"/>
                  <a:pt x="2519796" y="2311977"/>
                </a:cubicBezTo>
                <a:cubicBezTo>
                  <a:pt x="2519796" y="2320636"/>
                  <a:pt x="2502478" y="2320636"/>
                  <a:pt x="2485159" y="2337955"/>
                </a:cubicBezTo>
                <a:cubicBezTo>
                  <a:pt x="2493818" y="2346614"/>
                  <a:pt x="2502478" y="2346614"/>
                  <a:pt x="2511137" y="2355273"/>
                </a:cubicBezTo>
                <a:cubicBezTo>
                  <a:pt x="2519796" y="2346614"/>
                  <a:pt x="2545773" y="2337955"/>
                  <a:pt x="2545773" y="2311977"/>
                </a:cubicBezTo>
                <a:cubicBezTo>
                  <a:pt x="2545773" y="2294659"/>
                  <a:pt x="2528455" y="2294659"/>
                  <a:pt x="2528455" y="2268682"/>
                </a:cubicBezTo>
                <a:cubicBezTo>
                  <a:pt x="2528455" y="2251364"/>
                  <a:pt x="2537114" y="2242705"/>
                  <a:pt x="2545773" y="2225386"/>
                </a:cubicBezTo>
                <a:cubicBezTo>
                  <a:pt x="2563091" y="2234046"/>
                  <a:pt x="2597728" y="2242705"/>
                  <a:pt x="2597728" y="2260023"/>
                </a:cubicBezTo>
                <a:cubicBezTo>
                  <a:pt x="2597728" y="2286000"/>
                  <a:pt x="2580409" y="2277341"/>
                  <a:pt x="2571750" y="2286000"/>
                </a:cubicBezTo>
                <a:lnTo>
                  <a:pt x="2589068" y="2303318"/>
                </a:lnTo>
                <a:lnTo>
                  <a:pt x="2563091" y="2329296"/>
                </a:lnTo>
                <a:lnTo>
                  <a:pt x="2571750" y="2363932"/>
                </a:lnTo>
                <a:cubicBezTo>
                  <a:pt x="2589068" y="2337955"/>
                  <a:pt x="2606387" y="2311977"/>
                  <a:pt x="2632364" y="2294659"/>
                </a:cubicBezTo>
                <a:cubicBezTo>
                  <a:pt x="2641023" y="2311977"/>
                  <a:pt x="2675659" y="2337955"/>
                  <a:pt x="2675659" y="2363932"/>
                </a:cubicBezTo>
                <a:cubicBezTo>
                  <a:pt x="2675659" y="2381250"/>
                  <a:pt x="2615046" y="2415886"/>
                  <a:pt x="2632364" y="2476500"/>
                </a:cubicBezTo>
                <a:cubicBezTo>
                  <a:pt x="2641023" y="2459182"/>
                  <a:pt x="2658341" y="2433205"/>
                  <a:pt x="2667000" y="2407227"/>
                </a:cubicBezTo>
                <a:cubicBezTo>
                  <a:pt x="2667000" y="2407227"/>
                  <a:pt x="2658341" y="2398568"/>
                  <a:pt x="2684318" y="2398568"/>
                </a:cubicBezTo>
                <a:cubicBezTo>
                  <a:pt x="2701637" y="2398568"/>
                  <a:pt x="2692978" y="2407227"/>
                  <a:pt x="2701637" y="2415886"/>
                </a:cubicBezTo>
                <a:cubicBezTo>
                  <a:pt x="2710296" y="2407227"/>
                  <a:pt x="2710296" y="2381250"/>
                  <a:pt x="2718955" y="2372591"/>
                </a:cubicBezTo>
                <a:lnTo>
                  <a:pt x="2744932" y="2372591"/>
                </a:lnTo>
                <a:cubicBezTo>
                  <a:pt x="2744932" y="2381250"/>
                  <a:pt x="2744932" y="2398568"/>
                  <a:pt x="2753591" y="2415886"/>
                </a:cubicBezTo>
                <a:cubicBezTo>
                  <a:pt x="2770909" y="2407227"/>
                  <a:pt x="2770909" y="2389909"/>
                  <a:pt x="2779568" y="2372591"/>
                </a:cubicBezTo>
                <a:cubicBezTo>
                  <a:pt x="2788228" y="2372591"/>
                  <a:pt x="2788228" y="2389909"/>
                  <a:pt x="2796887" y="2407227"/>
                </a:cubicBezTo>
                <a:cubicBezTo>
                  <a:pt x="2814205" y="2372591"/>
                  <a:pt x="2822864" y="2389909"/>
                  <a:pt x="2814205" y="2363932"/>
                </a:cubicBezTo>
                <a:cubicBezTo>
                  <a:pt x="2822864" y="2355273"/>
                  <a:pt x="2822864" y="2355273"/>
                  <a:pt x="2840182" y="2355273"/>
                </a:cubicBezTo>
                <a:cubicBezTo>
                  <a:pt x="2866159" y="2355273"/>
                  <a:pt x="2883478" y="2381250"/>
                  <a:pt x="2909455" y="2381250"/>
                </a:cubicBezTo>
                <a:cubicBezTo>
                  <a:pt x="2909455" y="2389909"/>
                  <a:pt x="2892137" y="2398568"/>
                  <a:pt x="2883478" y="2407227"/>
                </a:cubicBezTo>
                <a:cubicBezTo>
                  <a:pt x="2883478" y="2415886"/>
                  <a:pt x="2883478" y="2424546"/>
                  <a:pt x="2892137" y="2433205"/>
                </a:cubicBezTo>
                <a:cubicBezTo>
                  <a:pt x="2909455" y="2424546"/>
                  <a:pt x="2935432" y="2407227"/>
                  <a:pt x="2944091" y="2372591"/>
                </a:cubicBezTo>
                <a:cubicBezTo>
                  <a:pt x="2952750" y="2372591"/>
                  <a:pt x="2970069" y="2389909"/>
                  <a:pt x="2987387" y="2389909"/>
                </a:cubicBezTo>
                <a:cubicBezTo>
                  <a:pt x="2987387" y="2398568"/>
                  <a:pt x="2978728" y="2407227"/>
                  <a:pt x="2970069" y="2415886"/>
                </a:cubicBezTo>
                <a:lnTo>
                  <a:pt x="3022023" y="2415886"/>
                </a:lnTo>
                <a:cubicBezTo>
                  <a:pt x="3022023" y="2415886"/>
                  <a:pt x="3013364" y="2407227"/>
                  <a:pt x="3004705" y="2407227"/>
                </a:cubicBezTo>
                <a:lnTo>
                  <a:pt x="3013364" y="2372591"/>
                </a:lnTo>
                <a:cubicBezTo>
                  <a:pt x="3022023" y="2372591"/>
                  <a:pt x="3039341" y="2389909"/>
                  <a:pt x="3056659" y="2407227"/>
                </a:cubicBezTo>
                <a:cubicBezTo>
                  <a:pt x="3082637" y="2398568"/>
                  <a:pt x="3099955" y="2355273"/>
                  <a:pt x="3125932" y="2355273"/>
                </a:cubicBezTo>
                <a:cubicBezTo>
                  <a:pt x="3143250" y="2355273"/>
                  <a:pt x="3160569" y="2389909"/>
                  <a:pt x="3186546" y="2389909"/>
                </a:cubicBezTo>
                <a:cubicBezTo>
                  <a:pt x="3160569" y="2389909"/>
                  <a:pt x="3151909" y="2407227"/>
                  <a:pt x="3160569" y="2433205"/>
                </a:cubicBezTo>
                <a:cubicBezTo>
                  <a:pt x="3125932" y="2424546"/>
                  <a:pt x="3108614" y="2415886"/>
                  <a:pt x="3091296" y="2415886"/>
                </a:cubicBezTo>
                <a:cubicBezTo>
                  <a:pt x="3056659" y="2415886"/>
                  <a:pt x="3091296" y="2424546"/>
                  <a:pt x="3030682" y="2424546"/>
                </a:cubicBezTo>
                <a:cubicBezTo>
                  <a:pt x="3030682" y="2424546"/>
                  <a:pt x="3022023" y="2424546"/>
                  <a:pt x="3013364" y="2433205"/>
                </a:cubicBezTo>
                <a:cubicBezTo>
                  <a:pt x="3022023" y="2441864"/>
                  <a:pt x="3048000" y="2441864"/>
                  <a:pt x="3048000" y="2441864"/>
                </a:cubicBezTo>
                <a:cubicBezTo>
                  <a:pt x="3048000" y="2441864"/>
                  <a:pt x="3056659" y="2433205"/>
                  <a:pt x="3056659" y="2459182"/>
                </a:cubicBezTo>
                <a:cubicBezTo>
                  <a:pt x="3056659" y="2476500"/>
                  <a:pt x="3039341" y="2493818"/>
                  <a:pt x="3022023" y="2502477"/>
                </a:cubicBezTo>
                <a:cubicBezTo>
                  <a:pt x="3022023" y="2493818"/>
                  <a:pt x="3039341" y="2476500"/>
                  <a:pt x="3030682" y="2459182"/>
                </a:cubicBezTo>
                <a:cubicBezTo>
                  <a:pt x="3013364" y="2467841"/>
                  <a:pt x="2996046" y="2493818"/>
                  <a:pt x="2987387" y="2519796"/>
                </a:cubicBezTo>
                <a:lnTo>
                  <a:pt x="3039341" y="2519796"/>
                </a:lnTo>
                <a:cubicBezTo>
                  <a:pt x="3065319" y="2493818"/>
                  <a:pt x="3082637" y="2467841"/>
                  <a:pt x="3091296" y="2441864"/>
                </a:cubicBezTo>
                <a:cubicBezTo>
                  <a:pt x="3134591" y="2459182"/>
                  <a:pt x="3177887" y="2476500"/>
                  <a:pt x="3221182" y="2502477"/>
                </a:cubicBezTo>
                <a:cubicBezTo>
                  <a:pt x="3229841" y="2476500"/>
                  <a:pt x="3229841" y="2450523"/>
                  <a:pt x="3238500" y="2424546"/>
                </a:cubicBezTo>
                <a:cubicBezTo>
                  <a:pt x="3255819" y="2441864"/>
                  <a:pt x="3281796" y="2467841"/>
                  <a:pt x="3316432" y="2493818"/>
                </a:cubicBezTo>
                <a:cubicBezTo>
                  <a:pt x="3325091" y="2502477"/>
                  <a:pt x="3359728" y="2511136"/>
                  <a:pt x="3377046" y="2528455"/>
                </a:cubicBezTo>
                <a:cubicBezTo>
                  <a:pt x="3368387" y="2528455"/>
                  <a:pt x="3359728" y="2528455"/>
                  <a:pt x="3351069" y="2537114"/>
                </a:cubicBezTo>
                <a:lnTo>
                  <a:pt x="3368387" y="2554432"/>
                </a:lnTo>
                <a:cubicBezTo>
                  <a:pt x="3359728" y="2554432"/>
                  <a:pt x="3342409" y="2537114"/>
                  <a:pt x="3325091" y="2519796"/>
                </a:cubicBezTo>
                <a:cubicBezTo>
                  <a:pt x="3325091" y="2519796"/>
                  <a:pt x="3316432" y="2511136"/>
                  <a:pt x="3316432" y="2537114"/>
                </a:cubicBezTo>
                <a:cubicBezTo>
                  <a:pt x="3316432" y="2554432"/>
                  <a:pt x="3325091" y="2563091"/>
                  <a:pt x="3333750" y="2571750"/>
                </a:cubicBezTo>
                <a:cubicBezTo>
                  <a:pt x="3273137" y="2528455"/>
                  <a:pt x="3160569" y="2467841"/>
                  <a:pt x="3134591" y="2467841"/>
                </a:cubicBezTo>
                <a:cubicBezTo>
                  <a:pt x="3125932" y="2467841"/>
                  <a:pt x="3134591" y="2476500"/>
                  <a:pt x="3134591" y="2485159"/>
                </a:cubicBezTo>
                <a:cubicBezTo>
                  <a:pt x="3134591" y="2459182"/>
                  <a:pt x="3091296" y="2502477"/>
                  <a:pt x="3091296" y="2476500"/>
                </a:cubicBezTo>
                <a:cubicBezTo>
                  <a:pt x="3091296" y="2502477"/>
                  <a:pt x="3186546" y="2545773"/>
                  <a:pt x="3238500" y="2580409"/>
                </a:cubicBezTo>
                <a:lnTo>
                  <a:pt x="3221182" y="2597727"/>
                </a:lnTo>
                <a:lnTo>
                  <a:pt x="3255819" y="2632364"/>
                </a:lnTo>
                <a:cubicBezTo>
                  <a:pt x="3221182" y="2615046"/>
                  <a:pt x="3212523" y="2615046"/>
                  <a:pt x="3212523" y="2571750"/>
                </a:cubicBezTo>
                <a:cubicBezTo>
                  <a:pt x="3195205" y="2554432"/>
                  <a:pt x="3160569" y="2519796"/>
                  <a:pt x="3117273" y="2528455"/>
                </a:cubicBezTo>
                <a:lnTo>
                  <a:pt x="3151909" y="2563091"/>
                </a:lnTo>
                <a:cubicBezTo>
                  <a:pt x="3134591" y="2554432"/>
                  <a:pt x="3108614" y="2545773"/>
                  <a:pt x="3091296" y="2537114"/>
                </a:cubicBezTo>
                <a:cubicBezTo>
                  <a:pt x="3091296" y="2537114"/>
                  <a:pt x="3073978" y="2554432"/>
                  <a:pt x="3082637" y="2580409"/>
                </a:cubicBezTo>
                <a:cubicBezTo>
                  <a:pt x="3073978" y="2580409"/>
                  <a:pt x="3056659" y="2571750"/>
                  <a:pt x="3039341" y="2580409"/>
                </a:cubicBezTo>
                <a:cubicBezTo>
                  <a:pt x="3048000" y="2597727"/>
                  <a:pt x="3065319" y="2615046"/>
                  <a:pt x="3082637" y="2632364"/>
                </a:cubicBezTo>
                <a:cubicBezTo>
                  <a:pt x="3065319" y="2623705"/>
                  <a:pt x="3048000" y="2615046"/>
                  <a:pt x="3030682" y="2597727"/>
                </a:cubicBezTo>
                <a:lnTo>
                  <a:pt x="2987387" y="2597727"/>
                </a:lnTo>
                <a:cubicBezTo>
                  <a:pt x="2987387" y="2606386"/>
                  <a:pt x="2978728" y="2606386"/>
                  <a:pt x="2978728" y="2623705"/>
                </a:cubicBezTo>
                <a:cubicBezTo>
                  <a:pt x="2978728" y="2649682"/>
                  <a:pt x="2996046" y="2641023"/>
                  <a:pt x="3004705" y="2649682"/>
                </a:cubicBezTo>
                <a:cubicBezTo>
                  <a:pt x="2952750" y="2632364"/>
                  <a:pt x="2892137" y="2615046"/>
                  <a:pt x="2857500" y="2615046"/>
                </a:cubicBezTo>
                <a:cubicBezTo>
                  <a:pt x="2857500" y="2615046"/>
                  <a:pt x="2857500" y="2589068"/>
                  <a:pt x="2840182" y="2589068"/>
                </a:cubicBezTo>
                <a:cubicBezTo>
                  <a:pt x="2814205" y="2589068"/>
                  <a:pt x="2822864" y="2606386"/>
                  <a:pt x="2822864" y="2615046"/>
                </a:cubicBezTo>
                <a:cubicBezTo>
                  <a:pt x="2796887" y="2606386"/>
                  <a:pt x="2805546" y="2597727"/>
                  <a:pt x="2753591" y="2597727"/>
                </a:cubicBezTo>
                <a:lnTo>
                  <a:pt x="2753591" y="2545773"/>
                </a:lnTo>
                <a:cubicBezTo>
                  <a:pt x="2727614" y="2554432"/>
                  <a:pt x="2727614" y="2563091"/>
                  <a:pt x="2718955" y="2563091"/>
                </a:cubicBezTo>
                <a:lnTo>
                  <a:pt x="2718955" y="2537114"/>
                </a:lnTo>
                <a:cubicBezTo>
                  <a:pt x="2727614" y="2537114"/>
                  <a:pt x="2736273" y="2528455"/>
                  <a:pt x="2744932" y="2519796"/>
                </a:cubicBezTo>
                <a:lnTo>
                  <a:pt x="2744932" y="2493818"/>
                </a:lnTo>
                <a:cubicBezTo>
                  <a:pt x="2736273" y="2485159"/>
                  <a:pt x="2744932" y="2485159"/>
                  <a:pt x="2718955" y="2485159"/>
                </a:cubicBezTo>
                <a:cubicBezTo>
                  <a:pt x="2701637" y="2485159"/>
                  <a:pt x="2701637" y="2511136"/>
                  <a:pt x="2692978" y="2528455"/>
                </a:cubicBezTo>
                <a:cubicBezTo>
                  <a:pt x="2684318" y="2528455"/>
                  <a:pt x="2675659" y="2511136"/>
                  <a:pt x="2667000" y="2493818"/>
                </a:cubicBezTo>
                <a:cubicBezTo>
                  <a:pt x="2641023" y="2493818"/>
                  <a:pt x="2623705" y="2476500"/>
                  <a:pt x="2623705" y="2467841"/>
                </a:cubicBezTo>
                <a:cubicBezTo>
                  <a:pt x="2615046" y="2476500"/>
                  <a:pt x="2606387" y="2467841"/>
                  <a:pt x="2597728" y="2476500"/>
                </a:cubicBezTo>
                <a:cubicBezTo>
                  <a:pt x="2632364" y="2519796"/>
                  <a:pt x="2658341" y="2571750"/>
                  <a:pt x="2701637" y="2597727"/>
                </a:cubicBezTo>
                <a:cubicBezTo>
                  <a:pt x="2718955" y="2615046"/>
                  <a:pt x="2762250" y="2606386"/>
                  <a:pt x="2796887" y="2623705"/>
                </a:cubicBezTo>
                <a:cubicBezTo>
                  <a:pt x="2822864" y="2632364"/>
                  <a:pt x="2857500" y="2675659"/>
                  <a:pt x="2883478" y="2701636"/>
                </a:cubicBezTo>
                <a:cubicBezTo>
                  <a:pt x="2796887" y="2649682"/>
                  <a:pt x="2701637" y="2649682"/>
                  <a:pt x="2623705" y="2545773"/>
                </a:cubicBezTo>
                <a:lnTo>
                  <a:pt x="2615046" y="2545773"/>
                </a:lnTo>
                <a:cubicBezTo>
                  <a:pt x="2632364" y="2580409"/>
                  <a:pt x="2649682" y="2615046"/>
                  <a:pt x="2675659" y="2641023"/>
                </a:cubicBezTo>
                <a:cubicBezTo>
                  <a:pt x="2632364" y="2623705"/>
                  <a:pt x="2589068" y="2589068"/>
                  <a:pt x="2545773" y="2554432"/>
                </a:cubicBezTo>
                <a:cubicBezTo>
                  <a:pt x="2476500" y="2433205"/>
                  <a:pt x="2363932" y="2381250"/>
                  <a:pt x="2363932" y="2398568"/>
                </a:cubicBezTo>
                <a:cubicBezTo>
                  <a:pt x="2363932" y="2424546"/>
                  <a:pt x="2476500" y="2528455"/>
                  <a:pt x="2528455" y="2589068"/>
                </a:cubicBezTo>
                <a:lnTo>
                  <a:pt x="2225387" y="2311977"/>
                </a:lnTo>
                <a:cubicBezTo>
                  <a:pt x="2234046" y="2303318"/>
                  <a:pt x="2251364" y="2294659"/>
                  <a:pt x="2251364" y="2277341"/>
                </a:cubicBezTo>
                <a:cubicBezTo>
                  <a:pt x="2260023" y="2277341"/>
                  <a:pt x="2277341" y="2294659"/>
                  <a:pt x="2286000" y="2294659"/>
                </a:cubicBezTo>
                <a:cubicBezTo>
                  <a:pt x="2286000" y="2294659"/>
                  <a:pt x="2294659" y="2294659"/>
                  <a:pt x="2303318" y="2286000"/>
                </a:cubicBezTo>
                <a:cubicBezTo>
                  <a:pt x="2268682" y="2260023"/>
                  <a:pt x="2225387" y="2242705"/>
                  <a:pt x="2199409" y="2216727"/>
                </a:cubicBezTo>
                <a:cubicBezTo>
                  <a:pt x="2208068" y="2216727"/>
                  <a:pt x="2225387" y="2225386"/>
                  <a:pt x="2234046" y="2234046"/>
                </a:cubicBezTo>
                <a:cubicBezTo>
                  <a:pt x="2234046" y="2234046"/>
                  <a:pt x="2242705" y="2234046"/>
                  <a:pt x="2242705" y="2216727"/>
                </a:cubicBezTo>
                <a:cubicBezTo>
                  <a:pt x="2242705" y="2190750"/>
                  <a:pt x="2216728" y="2182091"/>
                  <a:pt x="2199409" y="2164773"/>
                </a:cubicBezTo>
                <a:lnTo>
                  <a:pt x="2164773" y="2164773"/>
                </a:lnTo>
                <a:cubicBezTo>
                  <a:pt x="2156114" y="2182091"/>
                  <a:pt x="2164773" y="2208068"/>
                  <a:pt x="2164773" y="2225386"/>
                </a:cubicBezTo>
                <a:cubicBezTo>
                  <a:pt x="2156114" y="2234046"/>
                  <a:pt x="2164773" y="2234046"/>
                  <a:pt x="2138796" y="2234046"/>
                </a:cubicBezTo>
                <a:cubicBezTo>
                  <a:pt x="2121478" y="2234046"/>
                  <a:pt x="2095500" y="2199409"/>
                  <a:pt x="2078182" y="2190750"/>
                </a:cubicBezTo>
                <a:cubicBezTo>
                  <a:pt x="2069523" y="2190750"/>
                  <a:pt x="2060864" y="2190750"/>
                  <a:pt x="2052205" y="2199409"/>
                </a:cubicBezTo>
                <a:cubicBezTo>
                  <a:pt x="2078182" y="2234046"/>
                  <a:pt x="2121478" y="2268682"/>
                  <a:pt x="2164773" y="2303318"/>
                </a:cubicBezTo>
                <a:lnTo>
                  <a:pt x="2164773" y="2329296"/>
                </a:lnTo>
                <a:cubicBezTo>
                  <a:pt x="2121478" y="2286000"/>
                  <a:pt x="2017568" y="2190750"/>
                  <a:pt x="2000250" y="2190750"/>
                </a:cubicBezTo>
                <a:cubicBezTo>
                  <a:pt x="1974273" y="2190750"/>
                  <a:pt x="1965614" y="2190750"/>
                  <a:pt x="1965614" y="2216727"/>
                </a:cubicBezTo>
                <a:cubicBezTo>
                  <a:pt x="1965614" y="2234046"/>
                  <a:pt x="1991591" y="2260023"/>
                  <a:pt x="2000250" y="2277341"/>
                </a:cubicBezTo>
                <a:cubicBezTo>
                  <a:pt x="1991591" y="2286000"/>
                  <a:pt x="2000250" y="2286000"/>
                  <a:pt x="1974273" y="2286000"/>
                </a:cubicBezTo>
                <a:cubicBezTo>
                  <a:pt x="1956955" y="2286000"/>
                  <a:pt x="1861705" y="2190750"/>
                  <a:pt x="1827068" y="2190750"/>
                </a:cubicBezTo>
                <a:cubicBezTo>
                  <a:pt x="1801091" y="2190750"/>
                  <a:pt x="1801091" y="2190750"/>
                  <a:pt x="1792432" y="2199409"/>
                </a:cubicBezTo>
                <a:cubicBezTo>
                  <a:pt x="1835727" y="2260023"/>
                  <a:pt x="1896341" y="2329296"/>
                  <a:pt x="1956955" y="2389909"/>
                </a:cubicBezTo>
                <a:cubicBezTo>
                  <a:pt x="1982932" y="2372591"/>
                  <a:pt x="2060864" y="2389909"/>
                  <a:pt x="2095500" y="2433205"/>
                </a:cubicBezTo>
                <a:cubicBezTo>
                  <a:pt x="2156114" y="2528455"/>
                  <a:pt x="2303318" y="2641023"/>
                  <a:pt x="2407228" y="2692977"/>
                </a:cubicBezTo>
                <a:cubicBezTo>
                  <a:pt x="2277341" y="2684318"/>
                  <a:pt x="2138796" y="2476500"/>
                  <a:pt x="2008909" y="2398568"/>
                </a:cubicBezTo>
                <a:lnTo>
                  <a:pt x="1974273" y="2407227"/>
                </a:lnTo>
                <a:cubicBezTo>
                  <a:pt x="2000250" y="2441864"/>
                  <a:pt x="2008909" y="2476500"/>
                  <a:pt x="2034887" y="2511136"/>
                </a:cubicBezTo>
                <a:cubicBezTo>
                  <a:pt x="2060864" y="2545773"/>
                  <a:pt x="2112818" y="2571750"/>
                  <a:pt x="2138796" y="2597727"/>
                </a:cubicBezTo>
                <a:cubicBezTo>
                  <a:pt x="2095500" y="2589068"/>
                  <a:pt x="2008909" y="2485159"/>
                  <a:pt x="1982932" y="2459182"/>
                </a:cubicBezTo>
                <a:cubicBezTo>
                  <a:pt x="1948296" y="2407227"/>
                  <a:pt x="1870364" y="2346614"/>
                  <a:pt x="1827068" y="2303318"/>
                </a:cubicBezTo>
                <a:cubicBezTo>
                  <a:pt x="1801091" y="2286000"/>
                  <a:pt x="1783773" y="2242705"/>
                  <a:pt x="1749137" y="2216727"/>
                </a:cubicBezTo>
                <a:cubicBezTo>
                  <a:pt x="1688523" y="2182091"/>
                  <a:pt x="1627909" y="2173432"/>
                  <a:pt x="1567296" y="2147455"/>
                </a:cubicBezTo>
                <a:cubicBezTo>
                  <a:pt x="1558637" y="2156114"/>
                  <a:pt x="1549977" y="2147455"/>
                  <a:pt x="1549977" y="2173432"/>
                </a:cubicBezTo>
                <a:cubicBezTo>
                  <a:pt x="1549977" y="2190750"/>
                  <a:pt x="1610591" y="2260023"/>
                  <a:pt x="1653887" y="2303318"/>
                </a:cubicBezTo>
                <a:cubicBezTo>
                  <a:pt x="1610591" y="2277341"/>
                  <a:pt x="1558637" y="2225386"/>
                  <a:pt x="1506682" y="2182091"/>
                </a:cubicBezTo>
                <a:cubicBezTo>
                  <a:pt x="1506682" y="2182091"/>
                  <a:pt x="1498023" y="2182091"/>
                  <a:pt x="1489364" y="2190750"/>
                </a:cubicBezTo>
                <a:cubicBezTo>
                  <a:pt x="1532659" y="2199409"/>
                  <a:pt x="1541318" y="2260023"/>
                  <a:pt x="1558637" y="2303318"/>
                </a:cubicBezTo>
                <a:cubicBezTo>
                  <a:pt x="1575955" y="2337955"/>
                  <a:pt x="1619250" y="2398568"/>
                  <a:pt x="1653887" y="2450523"/>
                </a:cubicBezTo>
                <a:cubicBezTo>
                  <a:pt x="1627909" y="2424546"/>
                  <a:pt x="1584614" y="2398568"/>
                  <a:pt x="1567296" y="2381250"/>
                </a:cubicBezTo>
                <a:cubicBezTo>
                  <a:pt x="1532659" y="2355273"/>
                  <a:pt x="1515341" y="2320636"/>
                  <a:pt x="1489364" y="2294659"/>
                </a:cubicBezTo>
                <a:cubicBezTo>
                  <a:pt x="1480705" y="2311977"/>
                  <a:pt x="1489364" y="2337955"/>
                  <a:pt x="1480705" y="2355273"/>
                </a:cubicBezTo>
                <a:cubicBezTo>
                  <a:pt x="1472046" y="2346614"/>
                  <a:pt x="1472046" y="2329296"/>
                  <a:pt x="1446068" y="2329296"/>
                </a:cubicBezTo>
                <a:cubicBezTo>
                  <a:pt x="1428750" y="2329296"/>
                  <a:pt x="1446068" y="2346614"/>
                  <a:pt x="1428750" y="2346614"/>
                </a:cubicBezTo>
                <a:cubicBezTo>
                  <a:pt x="1402773" y="2346614"/>
                  <a:pt x="1368137" y="2329296"/>
                  <a:pt x="1333500" y="2311977"/>
                </a:cubicBezTo>
                <a:cubicBezTo>
                  <a:pt x="1350818" y="2268682"/>
                  <a:pt x="1368137" y="2225386"/>
                  <a:pt x="1385455" y="2173432"/>
                </a:cubicBezTo>
                <a:lnTo>
                  <a:pt x="1385455" y="2164773"/>
                </a:lnTo>
                <a:cubicBezTo>
                  <a:pt x="1342159" y="2199409"/>
                  <a:pt x="1290205" y="2251364"/>
                  <a:pt x="1238250" y="2303318"/>
                </a:cubicBezTo>
                <a:cubicBezTo>
                  <a:pt x="1255568" y="2329296"/>
                  <a:pt x="1290205" y="2337955"/>
                  <a:pt x="1316182" y="2363932"/>
                </a:cubicBezTo>
                <a:cubicBezTo>
                  <a:pt x="1333500" y="2372591"/>
                  <a:pt x="1350818" y="2363932"/>
                  <a:pt x="1368137" y="2372591"/>
                </a:cubicBezTo>
                <a:cubicBezTo>
                  <a:pt x="1385455" y="2372591"/>
                  <a:pt x="1402773" y="2415886"/>
                  <a:pt x="1420091" y="2415886"/>
                </a:cubicBezTo>
                <a:cubicBezTo>
                  <a:pt x="1446068" y="2415886"/>
                  <a:pt x="1428750" y="2398568"/>
                  <a:pt x="1446068" y="2398568"/>
                </a:cubicBezTo>
                <a:cubicBezTo>
                  <a:pt x="1472046" y="2398568"/>
                  <a:pt x="1506682" y="2415886"/>
                  <a:pt x="1524000" y="2433205"/>
                </a:cubicBezTo>
                <a:cubicBezTo>
                  <a:pt x="1575955" y="2450523"/>
                  <a:pt x="1593273" y="2424546"/>
                  <a:pt x="1627909" y="2485159"/>
                </a:cubicBezTo>
                <a:cubicBezTo>
                  <a:pt x="1636568" y="2493818"/>
                  <a:pt x="1653887" y="2493818"/>
                  <a:pt x="1662546" y="2493818"/>
                </a:cubicBezTo>
                <a:cubicBezTo>
                  <a:pt x="1723159" y="2537114"/>
                  <a:pt x="1714500" y="2563091"/>
                  <a:pt x="1714500" y="2606386"/>
                </a:cubicBezTo>
                <a:cubicBezTo>
                  <a:pt x="1714500" y="2641023"/>
                  <a:pt x="1705841" y="2641023"/>
                  <a:pt x="1679864" y="2701636"/>
                </a:cubicBezTo>
                <a:cubicBezTo>
                  <a:pt x="1671205" y="2710296"/>
                  <a:pt x="1671205" y="2744932"/>
                  <a:pt x="1653887" y="2770909"/>
                </a:cubicBezTo>
                <a:cubicBezTo>
                  <a:pt x="1645227" y="2788227"/>
                  <a:pt x="1610591" y="2779568"/>
                  <a:pt x="1601932" y="2805546"/>
                </a:cubicBezTo>
                <a:cubicBezTo>
                  <a:pt x="1593273" y="2814205"/>
                  <a:pt x="1575955" y="2883477"/>
                  <a:pt x="1558637" y="2883477"/>
                </a:cubicBezTo>
                <a:cubicBezTo>
                  <a:pt x="1532659" y="2883477"/>
                  <a:pt x="1558637" y="2866159"/>
                  <a:pt x="1532659" y="2866159"/>
                </a:cubicBezTo>
                <a:cubicBezTo>
                  <a:pt x="1498023" y="2866159"/>
                  <a:pt x="1489364" y="2978727"/>
                  <a:pt x="1446068" y="2978727"/>
                </a:cubicBezTo>
                <a:cubicBezTo>
                  <a:pt x="1420091" y="2978727"/>
                  <a:pt x="1446068" y="2961409"/>
                  <a:pt x="1428750" y="2961409"/>
                </a:cubicBezTo>
                <a:cubicBezTo>
                  <a:pt x="1350818" y="2961409"/>
                  <a:pt x="1394114" y="3056659"/>
                  <a:pt x="1324841" y="3056659"/>
                </a:cubicBezTo>
                <a:cubicBezTo>
                  <a:pt x="1307523" y="3056659"/>
                  <a:pt x="1333500" y="3039341"/>
                  <a:pt x="1307523" y="3039341"/>
                </a:cubicBezTo>
                <a:cubicBezTo>
                  <a:pt x="1290205" y="3039341"/>
                  <a:pt x="1220932" y="3134591"/>
                  <a:pt x="1203614" y="3134591"/>
                </a:cubicBezTo>
                <a:cubicBezTo>
                  <a:pt x="1177637" y="3134591"/>
                  <a:pt x="1203614" y="3117273"/>
                  <a:pt x="1177637" y="3117273"/>
                </a:cubicBezTo>
                <a:cubicBezTo>
                  <a:pt x="1151659" y="3117273"/>
                  <a:pt x="1125682" y="3203864"/>
                  <a:pt x="1039091" y="3203864"/>
                </a:cubicBezTo>
                <a:cubicBezTo>
                  <a:pt x="1004455" y="3238500"/>
                  <a:pt x="969818" y="3290455"/>
                  <a:pt x="943841" y="3290455"/>
                </a:cubicBezTo>
                <a:cubicBezTo>
                  <a:pt x="926523" y="3290455"/>
                  <a:pt x="943841" y="3264477"/>
                  <a:pt x="926523" y="3264477"/>
                </a:cubicBezTo>
                <a:cubicBezTo>
                  <a:pt x="900546" y="3264477"/>
                  <a:pt x="900546" y="3273136"/>
                  <a:pt x="857250" y="3281796"/>
                </a:cubicBezTo>
                <a:cubicBezTo>
                  <a:pt x="917864" y="3221182"/>
                  <a:pt x="900546" y="3238500"/>
                  <a:pt x="900546" y="3221182"/>
                </a:cubicBezTo>
                <a:cubicBezTo>
                  <a:pt x="900546" y="3195205"/>
                  <a:pt x="926523" y="3203864"/>
                  <a:pt x="935182" y="3186546"/>
                </a:cubicBezTo>
                <a:cubicBezTo>
                  <a:pt x="943841" y="3186546"/>
                  <a:pt x="961159" y="3195205"/>
                  <a:pt x="969818" y="3186546"/>
                </a:cubicBezTo>
                <a:cubicBezTo>
                  <a:pt x="969818" y="3177886"/>
                  <a:pt x="1021773" y="3169227"/>
                  <a:pt x="1030432" y="3134591"/>
                </a:cubicBezTo>
                <a:lnTo>
                  <a:pt x="476250" y="3125932"/>
                </a:lnTo>
                <a:cubicBezTo>
                  <a:pt x="450273" y="3143250"/>
                  <a:pt x="415636" y="3160568"/>
                  <a:pt x="381000" y="3177886"/>
                </a:cubicBezTo>
                <a:cubicBezTo>
                  <a:pt x="415636" y="3134591"/>
                  <a:pt x="502227" y="3099955"/>
                  <a:pt x="571500" y="3073977"/>
                </a:cubicBezTo>
                <a:cubicBezTo>
                  <a:pt x="632114" y="3048000"/>
                  <a:pt x="1091046" y="2952750"/>
                  <a:pt x="1091046" y="2710296"/>
                </a:cubicBezTo>
                <a:cubicBezTo>
                  <a:pt x="1091046" y="2692977"/>
                  <a:pt x="1091046" y="2667000"/>
                  <a:pt x="1082387" y="2649682"/>
                </a:cubicBezTo>
                <a:cubicBezTo>
                  <a:pt x="969818" y="2727614"/>
                  <a:pt x="857250" y="2788227"/>
                  <a:pt x="744682" y="2831523"/>
                </a:cubicBezTo>
                <a:cubicBezTo>
                  <a:pt x="536864" y="2918114"/>
                  <a:pt x="251114" y="2944091"/>
                  <a:pt x="77932" y="3177886"/>
                </a:cubicBezTo>
                <a:cubicBezTo>
                  <a:pt x="69273" y="3177886"/>
                  <a:pt x="60614" y="3195205"/>
                  <a:pt x="51955" y="3203864"/>
                </a:cubicBezTo>
                <a:cubicBezTo>
                  <a:pt x="69273" y="3151909"/>
                  <a:pt x="181841" y="3056659"/>
                  <a:pt x="242455" y="3022023"/>
                </a:cubicBezTo>
                <a:lnTo>
                  <a:pt x="225136" y="3004705"/>
                </a:lnTo>
                <a:cubicBezTo>
                  <a:pt x="233795" y="3013364"/>
                  <a:pt x="225136" y="3022023"/>
                  <a:pt x="242455" y="3022023"/>
                </a:cubicBezTo>
                <a:cubicBezTo>
                  <a:pt x="268432" y="3022023"/>
                  <a:pt x="320386" y="2970068"/>
                  <a:pt x="372341" y="2952750"/>
                </a:cubicBezTo>
                <a:cubicBezTo>
                  <a:pt x="424295" y="2926773"/>
                  <a:pt x="1082387" y="2770909"/>
                  <a:pt x="1082387" y="2580409"/>
                </a:cubicBezTo>
                <a:cubicBezTo>
                  <a:pt x="1082387" y="2563091"/>
                  <a:pt x="1065068" y="2528455"/>
                  <a:pt x="1047750" y="2502477"/>
                </a:cubicBezTo>
                <a:cubicBezTo>
                  <a:pt x="1047750" y="2502477"/>
                  <a:pt x="1030432" y="2519796"/>
                  <a:pt x="1030432" y="2493818"/>
                </a:cubicBezTo>
                <a:cubicBezTo>
                  <a:pt x="1030432" y="2519796"/>
                  <a:pt x="1056409" y="2554432"/>
                  <a:pt x="1056409" y="2571750"/>
                </a:cubicBezTo>
                <a:cubicBezTo>
                  <a:pt x="1056409" y="2684318"/>
                  <a:pt x="865909" y="2736273"/>
                  <a:pt x="805296" y="2762250"/>
                </a:cubicBezTo>
                <a:cubicBezTo>
                  <a:pt x="666750" y="2814205"/>
                  <a:pt x="510886" y="2857500"/>
                  <a:pt x="372341" y="2909455"/>
                </a:cubicBezTo>
                <a:cubicBezTo>
                  <a:pt x="268432" y="2944091"/>
                  <a:pt x="155864" y="3013364"/>
                  <a:pt x="69273" y="3099955"/>
                </a:cubicBezTo>
                <a:lnTo>
                  <a:pt x="0" y="3169227"/>
                </a:lnTo>
                <a:cubicBezTo>
                  <a:pt x="164523" y="2952750"/>
                  <a:pt x="424295" y="2883477"/>
                  <a:pt x="614796" y="2822864"/>
                </a:cubicBezTo>
                <a:cubicBezTo>
                  <a:pt x="727364" y="2788227"/>
                  <a:pt x="891886" y="2727614"/>
                  <a:pt x="1013114" y="2649682"/>
                </a:cubicBezTo>
                <a:cubicBezTo>
                  <a:pt x="961159" y="2589068"/>
                  <a:pt x="848591" y="2476500"/>
                  <a:pt x="848591" y="2459182"/>
                </a:cubicBezTo>
                <a:lnTo>
                  <a:pt x="848591" y="2242705"/>
                </a:lnTo>
                <a:cubicBezTo>
                  <a:pt x="857250" y="2216727"/>
                  <a:pt x="874568" y="2190750"/>
                  <a:pt x="874568" y="2173432"/>
                </a:cubicBezTo>
                <a:cubicBezTo>
                  <a:pt x="874568" y="2147455"/>
                  <a:pt x="917864" y="2121477"/>
                  <a:pt x="935182" y="2112818"/>
                </a:cubicBezTo>
                <a:cubicBezTo>
                  <a:pt x="1047750" y="2008909"/>
                  <a:pt x="1177637" y="1956955"/>
                  <a:pt x="1298864" y="1905000"/>
                </a:cubicBezTo>
                <a:lnTo>
                  <a:pt x="1298864" y="1645227"/>
                </a:lnTo>
                <a:cubicBezTo>
                  <a:pt x="1307523" y="1645227"/>
                  <a:pt x="1298864" y="1636568"/>
                  <a:pt x="1324841" y="1636568"/>
                </a:cubicBezTo>
                <a:cubicBezTo>
                  <a:pt x="1342159" y="1636568"/>
                  <a:pt x="1333500" y="1653886"/>
                  <a:pt x="1342159" y="1662546"/>
                </a:cubicBezTo>
                <a:cubicBezTo>
                  <a:pt x="1359477" y="1653886"/>
                  <a:pt x="1368137" y="1627909"/>
                  <a:pt x="1385455" y="1627909"/>
                </a:cubicBezTo>
                <a:cubicBezTo>
                  <a:pt x="1411432" y="1627909"/>
                  <a:pt x="1402773" y="1645227"/>
                  <a:pt x="1420091" y="1645227"/>
                </a:cubicBezTo>
                <a:cubicBezTo>
                  <a:pt x="1446068" y="1645227"/>
                  <a:pt x="1454727" y="1619250"/>
                  <a:pt x="1480705" y="1610591"/>
                </a:cubicBezTo>
                <a:cubicBezTo>
                  <a:pt x="1480705" y="1619250"/>
                  <a:pt x="1480705" y="1627909"/>
                  <a:pt x="1489364" y="1636568"/>
                </a:cubicBezTo>
                <a:cubicBezTo>
                  <a:pt x="1506682" y="1636568"/>
                  <a:pt x="1515341" y="1619250"/>
                  <a:pt x="1524000" y="1601932"/>
                </a:cubicBezTo>
                <a:lnTo>
                  <a:pt x="1549977" y="1601932"/>
                </a:lnTo>
                <a:cubicBezTo>
                  <a:pt x="1549977" y="1610591"/>
                  <a:pt x="1549977" y="1619250"/>
                  <a:pt x="1558637" y="1627909"/>
                </a:cubicBezTo>
                <a:cubicBezTo>
                  <a:pt x="1584614" y="1619250"/>
                  <a:pt x="1601932" y="1593273"/>
                  <a:pt x="1619250" y="1593273"/>
                </a:cubicBezTo>
                <a:cubicBezTo>
                  <a:pt x="1636568" y="1593273"/>
                  <a:pt x="1679864" y="1593273"/>
                  <a:pt x="1688523" y="1627909"/>
                </a:cubicBezTo>
                <a:cubicBezTo>
                  <a:pt x="1688523" y="1627909"/>
                  <a:pt x="1697182" y="1619250"/>
                  <a:pt x="1697182" y="1610591"/>
                </a:cubicBezTo>
                <a:lnTo>
                  <a:pt x="1731818" y="1610591"/>
                </a:lnTo>
                <a:cubicBezTo>
                  <a:pt x="1740477" y="1619250"/>
                  <a:pt x="1740477" y="1645227"/>
                  <a:pt x="1757796" y="1645227"/>
                </a:cubicBezTo>
                <a:cubicBezTo>
                  <a:pt x="1783773" y="1645227"/>
                  <a:pt x="1757796" y="1627909"/>
                  <a:pt x="1775114" y="1627909"/>
                </a:cubicBezTo>
                <a:cubicBezTo>
                  <a:pt x="1801091" y="1627909"/>
                  <a:pt x="1809750" y="1662546"/>
                  <a:pt x="1835727" y="1662546"/>
                </a:cubicBezTo>
                <a:cubicBezTo>
                  <a:pt x="1853046" y="1662546"/>
                  <a:pt x="1827068" y="1645227"/>
                  <a:pt x="1844387" y="1645227"/>
                </a:cubicBezTo>
                <a:cubicBezTo>
                  <a:pt x="1870364" y="1645227"/>
                  <a:pt x="1861705" y="1653886"/>
                  <a:pt x="1879023" y="1653886"/>
                </a:cubicBezTo>
                <a:cubicBezTo>
                  <a:pt x="1879023" y="1714500"/>
                  <a:pt x="1887682" y="1783773"/>
                  <a:pt x="1896341" y="1844386"/>
                </a:cubicBezTo>
                <a:lnTo>
                  <a:pt x="1913659" y="1827068"/>
                </a:lnTo>
                <a:cubicBezTo>
                  <a:pt x="1922318" y="1835727"/>
                  <a:pt x="1922318" y="1853046"/>
                  <a:pt x="1948296" y="1853046"/>
                </a:cubicBezTo>
                <a:cubicBezTo>
                  <a:pt x="1965614" y="1853046"/>
                  <a:pt x="1948296" y="1835727"/>
                  <a:pt x="1974273" y="1835727"/>
                </a:cubicBezTo>
                <a:cubicBezTo>
                  <a:pt x="1991591" y="1835727"/>
                  <a:pt x="1991591" y="1844386"/>
                  <a:pt x="2000250" y="1844386"/>
                </a:cubicBezTo>
                <a:cubicBezTo>
                  <a:pt x="2008909" y="1853046"/>
                  <a:pt x="2026227" y="1844386"/>
                  <a:pt x="2043546" y="1844386"/>
                </a:cubicBezTo>
                <a:cubicBezTo>
                  <a:pt x="2052205" y="1853046"/>
                  <a:pt x="2052205" y="1861705"/>
                  <a:pt x="2060864" y="1861705"/>
                </a:cubicBezTo>
                <a:cubicBezTo>
                  <a:pt x="2147455" y="1879023"/>
                  <a:pt x="2294659" y="1913659"/>
                  <a:pt x="2372591" y="1991591"/>
                </a:cubicBezTo>
                <a:cubicBezTo>
                  <a:pt x="2372591" y="1991591"/>
                  <a:pt x="2381250" y="2000250"/>
                  <a:pt x="2389909" y="1991591"/>
                </a:cubicBezTo>
                <a:cubicBezTo>
                  <a:pt x="2424546" y="2034886"/>
                  <a:pt x="2459182" y="2069523"/>
                  <a:pt x="2502478" y="2095500"/>
                </a:cubicBezTo>
                <a:cubicBezTo>
                  <a:pt x="2545773" y="2130136"/>
                  <a:pt x="2580409" y="2138796"/>
                  <a:pt x="2632364" y="2190750"/>
                </a:cubicBezTo>
                <a:cubicBezTo>
                  <a:pt x="2667000" y="2216727"/>
                  <a:pt x="2718955" y="2260023"/>
                  <a:pt x="2779568" y="2277341"/>
                </a:cubicBezTo>
                <a:cubicBezTo>
                  <a:pt x="2796887" y="2286000"/>
                  <a:pt x="2822864" y="2277341"/>
                  <a:pt x="2848841" y="2286000"/>
                </a:cubicBezTo>
                <a:cubicBezTo>
                  <a:pt x="2874819" y="2294659"/>
                  <a:pt x="2909455" y="2311977"/>
                  <a:pt x="2935432" y="2329296"/>
                </a:cubicBezTo>
                <a:cubicBezTo>
                  <a:pt x="2944091" y="2320636"/>
                  <a:pt x="2952750" y="2320636"/>
                  <a:pt x="2961409" y="2311977"/>
                </a:cubicBezTo>
                <a:cubicBezTo>
                  <a:pt x="2892137" y="2251364"/>
                  <a:pt x="2926773" y="2182091"/>
                  <a:pt x="2909455" y="2112818"/>
                </a:cubicBezTo>
                <a:cubicBezTo>
                  <a:pt x="2900796" y="2121477"/>
                  <a:pt x="2900796" y="2147455"/>
                  <a:pt x="2900796" y="2147455"/>
                </a:cubicBezTo>
                <a:cubicBezTo>
                  <a:pt x="2883478" y="2147455"/>
                  <a:pt x="2866159" y="2147455"/>
                  <a:pt x="2857500" y="2164773"/>
                </a:cubicBezTo>
                <a:cubicBezTo>
                  <a:pt x="2892137" y="2190750"/>
                  <a:pt x="2883478" y="2147455"/>
                  <a:pt x="2900796" y="2190750"/>
                </a:cubicBezTo>
                <a:lnTo>
                  <a:pt x="2883478" y="2173432"/>
                </a:lnTo>
                <a:cubicBezTo>
                  <a:pt x="2883478" y="2199409"/>
                  <a:pt x="2892137" y="2208068"/>
                  <a:pt x="2883478" y="2216727"/>
                </a:cubicBezTo>
                <a:cubicBezTo>
                  <a:pt x="2874819" y="2225386"/>
                  <a:pt x="2874819" y="2234046"/>
                  <a:pt x="2874819" y="2242705"/>
                </a:cubicBezTo>
                <a:cubicBezTo>
                  <a:pt x="2883478" y="2251364"/>
                  <a:pt x="2900796" y="2242705"/>
                  <a:pt x="2909455" y="2242705"/>
                </a:cubicBezTo>
                <a:lnTo>
                  <a:pt x="2909455" y="2286000"/>
                </a:lnTo>
                <a:cubicBezTo>
                  <a:pt x="2892137" y="2268682"/>
                  <a:pt x="2874819" y="2268682"/>
                  <a:pt x="2866159" y="2251364"/>
                </a:cubicBezTo>
                <a:cubicBezTo>
                  <a:pt x="2866159" y="2251364"/>
                  <a:pt x="2857500" y="2260023"/>
                  <a:pt x="2857500" y="2268682"/>
                </a:cubicBezTo>
                <a:cubicBezTo>
                  <a:pt x="2831523" y="2260023"/>
                  <a:pt x="2814205" y="2242705"/>
                  <a:pt x="2788228" y="2225386"/>
                </a:cubicBezTo>
                <a:cubicBezTo>
                  <a:pt x="2805546" y="2216727"/>
                  <a:pt x="2814205" y="2190750"/>
                  <a:pt x="2822864" y="2164773"/>
                </a:cubicBezTo>
                <a:cubicBezTo>
                  <a:pt x="2831523" y="2173432"/>
                  <a:pt x="2831523" y="2173432"/>
                  <a:pt x="2848841" y="2164773"/>
                </a:cubicBezTo>
                <a:cubicBezTo>
                  <a:pt x="2840182" y="2156114"/>
                  <a:pt x="2840182" y="2138796"/>
                  <a:pt x="2831523" y="2130136"/>
                </a:cubicBezTo>
                <a:cubicBezTo>
                  <a:pt x="2822864" y="2147455"/>
                  <a:pt x="2796887" y="2164773"/>
                  <a:pt x="2788228" y="2190750"/>
                </a:cubicBezTo>
                <a:cubicBezTo>
                  <a:pt x="2779568" y="2190750"/>
                  <a:pt x="2779568" y="2173432"/>
                  <a:pt x="2770909" y="2156114"/>
                </a:cubicBezTo>
                <a:cubicBezTo>
                  <a:pt x="2762250" y="2164773"/>
                  <a:pt x="2744932" y="2182091"/>
                  <a:pt x="2727614" y="2190750"/>
                </a:cubicBezTo>
                <a:cubicBezTo>
                  <a:pt x="2744932" y="2147455"/>
                  <a:pt x="2770909" y="2130136"/>
                  <a:pt x="2796887" y="2095500"/>
                </a:cubicBezTo>
                <a:cubicBezTo>
                  <a:pt x="2796887" y="2095500"/>
                  <a:pt x="2796887" y="2104159"/>
                  <a:pt x="2805546" y="2112818"/>
                </a:cubicBezTo>
                <a:cubicBezTo>
                  <a:pt x="2822864" y="2104159"/>
                  <a:pt x="2822864" y="2078182"/>
                  <a:pt x="2840182" y="2060864"/>
                </a:cubicBezTo>
                <a:cubicBezTo>
                  <a:pt x="2848841" y="2069523"/>
                  <a:pt x="2857500" y="2078182"/>
                  <a:pt x="2848841" y="2086841"/>
                </a:cubicBezTo>
                <a:cubicBezTo>
                  <a:pt x="2857500" y="2095500"/>
                  <a:pt x="2857500" y="2086841"/>
                  <a:pt x="2874819" y="2086841"/>
                </a:cubicBezTo>
                <a:cubicBezTo>
                  <a:pt x="2900796" y="2086841"/>
                  <a:pt x="2892137" y="2112818"/>
                  <a:pt x="2900796" y="2121477"/>
                </a:cubicBezTo>
                <a:cubicBezTo>
                  <a:pt x="2883478" y="1974273"/>
                  <a:pt x="3030682" y="1896341"/>
                  <a:pt x="3160569" y="1809750"/>
                </a:cubicBezTo>
                <a:lnTo>
                  <a:pt x="3160569" y="1610591"/>
                </a:lnTo>
                <a:cubicBezTo>
                  <a:pt x="3195205" y="1610591"/>
                  <a:pt x="3238500" y="1610591"/>
                  <a:pt x="3290455" y="1584614"/>
                </a:cubicBezTo>
                <a:lnTo>
                  <a:pt x="3307773" y="1601932"/>
                </a:lnTo>
                <a:cubicBezTo>
                  <a:pt x="3316432" y="1584614"/>
                  <a:pt x="3325091" y="1575955"/>
                  <a:pt x="3342409" y="1575955"/>
                </a:cubicBezTo>
                <a:cubicBezTo>
                  <a:pt x="3368387" y="1575955"/>
                  <a:pt x="3351069" y="1593273"/>
                  <a:pt x="3359728" y="1601932"/>
                </a:cubicBezTo>
                <a:cubicBezTo>
                  <a:pt x="3368387" y="1584614"/>
                  <a:pt x="3403023" y="1567296"/>
                  <a:pt x="3420341" y="1567296"/>
                </a:cubicBezTo>
                <a:cubicBezTo>
                  <a:pt x="3446319" y="1567296"/>
                  <a:pt x="3437659" y="1575955"/>
                  <a:pt x="3463637" y="1575955"/>
                </a:cubicBezTo>
                <a:close/>
                <a:moveTo>
                  <a:pt x="3939887" y="1506682"/>
                </a:moveTo>
                <a:cubicBezTo>
                  <a:pt x="3931228" y="1515341"/>
                  <a:pt x="3913909" y="1524000"/>
                  <a:pt x="3905250" y="1532659"/>
                </a:cubicBezTo>
                <a:lnTo>
                  <a:pt x="3879273" y="1532659"/>
                </a:lnTo>
                <a:cubicBezTo>
                  <a:pt x="3887932" y="1524000"/>
                  <a:pt x="3905250" y="1515341"/>
                  <a:pt x="3913909" y="1506682"/>
                </a:cubicBezTo>
                <a:lnTo>
                  <a:pt x="3939887" y="1506682"/>
                </a:lnTo>
                <a:close/>
                <a:moveTo>
                  <a:pt x="3974523" y="1524000"/>
                </a:moveTo>
                <a:cubicBezTo>
                  <a:pt x="3974523" y="1515341"/>
                  <a:pt x="3991841" y="1498023"/>
                  <a:pt x="4000500" y="1498023"/>
                </a:cubicBezTo>
                <a:cubicBezTo>
                  <a:pt x="4000500" y="1506682"/>
                  <a:pt x="3983182" y="1515341"/>
                  <a:pt x="3974523" y="1524000"/>
                </a:cubicBezTo>
                <a:close/>
                <a:moveTo>
                  <a:pt x="3437659" y="1489364"/>
                </a:moveTo>
                <a:lnTo>
                  <a:pt x="3896591" y="1489364"/>
                </a:lnTo>
                <a:cubicBezTo>
                  <a:pt x="3887932" y="1498023"/>
                  <a:pt x="3870614" y="1506682"/>
                  <a:pt x="3861955" y="1515341"/>
                </a:cubicBezTo>
                <a:lnTo>
                  <a:pt x="3299114" y="1515341"/>
                </a:lnTo>
                <a:cubicBezTo>
                  <a:pt x="3333750" y="1498023"/>
                  <a:pt x="3385705" y="1472046"/>
                  <a:pt x="3411682" y="1472046"/>
                </a:cubicBezTo>
                <a:cubicBezTo>
                  <a:pt x="3429000" y="1472046"/>
                  <a:pt x="3411682" y="1489364"/>
                  <a:pt x="3437659" y="1489364"/>
                </a:cubicBezTo>
                <a:close/>
                <a:moveTo>
                  <a:pt x="4069773" y="1428750"/>
                </a:moveTo>
                <a:cubicBezTo>
                  <a:pt x="4061114" y="1437409"/>
                  <a:pt x="4043796" y="1446068"/>
                  <a:pt x="4035137" y="1454727"/>
                </a:cubicBezTo>
                <a:lnTo>
                  <a:pt x="4009159" y="1454727"/>
                </a:lnTo>
                <a:cubicBezTo>
                  <a:pt x="4017819" y="1446068"/>
                  <a:pt x="4035137" y="1437409"/>
                  <a:pt x="4043796" y="1428750"/>
                </a:cubicBezTo>
                <a:lnTo>
                  <a:pt x="4069773" y="1428750"/>
                </a:lnTo>
                <a:close/>
                <a:moveTo>
                  <a:pt x="4104409" y="1437409"/>
                </a:moveTo>
                <a:cubicBezTo>
                  <a:pt x="4104409" y="1428750"/>
                  <a:pt x="4113069" y="1420091"/>
                  <a:pt x="4121728" y="1428750"/>
                </a:cubicBezTo>
                <a:cubicBezTo>
                  <a:pt x="4121728" y="1428750"/>
                  <a:pt x="4113069" y="1437409"/>
                  <a:pt x="4104409" y="1437409"/>
                </a:cubicBezTo>
                <a:close/>
                <a:moveTo>
                  <a:pt x="3610841" y="1420091"/>
                </a:moveTo>
                <a:cubicBezTo>
                  <a:pt x="3740728" y="1428750"/>
                  <a:pt x="3870614" y="1428750"/>
                  <a:pt x="4000500" y="1428750"/>
                </a:cubicBezTo>
                <a:cubicBezTo>
                  <a:pt x="3922569" y="1428750"/>
                  <a:pt x="3948546" y="1454727"/>
                  <a:pt x="3922569" y="1454727"/>
                </a:cubicBezTo>
                <a:lnTo>
                  <a:pt x="3454978" y="1454727"/>
                </a:lnTo>
                <a:cubicBezTo>
                  <a:pt x="3498273" y="1446068"/>
                  <a:pt x="3558887" y="1411432"/>
                  <a:pt x="3584864" y="1411432"/>
                </a:cubicBezTo>
                <a:cubicBezTo>
                  <a:pt x="3602182" y="1411432"/>
                  <a:pt x="3602182" y="1420091"/>
                  <a:pt x="3610841" y="1420091"/>
                </a:cubicBezTo>
                <a:close/>
                <a:moveTo>
                  <a:pt x="4182341" y="1350818"/>
                </a:moveTo>
                <a:cubicBezTo>
                  <a:pt x="4173682" y="1359477"/>
                  <a:pt x="4156364" y="1376796"/>
                  <a:pt x="4130387" y="1376796"/>
                </a:cubicBezTo>
                <a:lnTo>
                  <a:pt x="4156364" y="1350818"/>
                </a:lnTo>
                <a:lnTo>
                  <a:pt x="4182341" y="1350818"/>
                </a:lnTo>
                <a:close/>
                <a:moveTo>
                  <a:pt x="4043796" y="1359477"/>
                </a:moveTo>
                <a:cubicBezTo>
                  <a:pt x="4043796" y="1359477"/>
                  <a:pt x="4026478" y="1376796"/>
                  <a:pt x="4017819" y="1394114"/>
                </a:cubicBezTo>
                <a:lnTo>
                  <a:pt x="3619500" y="1394114"/>
                </a:lnTo>
                <a:cubicBezTo>
                  <a:pt x="3645478" y="1385455"/>
                  <a:pt x="3688773" y="1350818"/>
                  <a:pt x="3706091" y="1350818"/>
                </a:cubicBezTo>
                <a:cubicBezTo>
                  <a:pt x="3732069" y="1350818"/>
                  <a:pt x="3740728" y="1359477"/>
                  <a:pt x="4043796" y="1359477"/>
                </a:cubicBezTo>
                <a:close/>
                <a:moveTo>
                  <a:pt x="4242955" y="1342159"/>
                </a:moveTo>
                <a:cubicBezTo>
                  <a:pt x="4234296" y="1350818"/>
                  <a:pt x="4225637" y="1342159"/>
                  <a:pt x="4216978" y="1350818"/>
                </a:cubicBezTo>
                <a:cubicBezTo>
                  <a:pt x="4216978" y="1350818"/>
                  <a:pt x="4216978" y="1342159"/>
                  <a:pt x="4225637" y="1333500"/>
                </a:cubicBezTo>
                <a:cubicBezTo>
                  <a:pt x="4225637" y="1333500"/>
                  <a:pt x="4234296" y="1342159"/>
                  <a:pt x="4242955" y="1342159"/>
                </a:cubicBezTo>
                <a:close/>
                <a:moveTo>
                  <a:pt x="4121728" y="1290205"/>
                </a:moveTo>
                <a:cubicBezTo>
                  <a:pt x="4113069" y="1307523"/>
                  <a:pt x="4130387" y="1316182"/>
                  <a:pt x="4139046" y="1316182"/>
                </a:cubicBezTo>
                <a:cubicBezTo>
                  <a:pt x="4130387" y="1324841"/>
                  <a:pt x="4130387" y="1333500"/>
                  <a:pt x="4104409" y="1333500"/>
                </a:cubicBezTo>
                <a:lnTo>
                  <a:pt x="3732069" y="1333500"/>
                </a:lnTo>
                <a:cubicBezTo>
                  <a:pt x="3749387" y="1324841"/>
                  <a:pt x="3775364" y="1298864"/>
                  <a:pt x="3801341" y="1290205"/>
                </a:cubicBezTo>
                <a:lnTo>
                  <a:pt x="4121728" y="1290205"/>
                </a:lnTo>
                <a:close/>
                <a:moveTo>
                  <a:pt x="4242955" y="1290205"/>
                </a:moveTo>
                <a:cubicBezTo>
                  <a:pt x="4251614" y="1281546"/>
                  <a:pt x="4268932" y="1264227"/>
                  <a:pt x="4286251" y="1255568"/>
                </a:cubicBezTo>
                <a:cubicBezTo>
                  <a:pt x="4312228" y="1246909"/>
                  <a:pt x="4260273" y="1290205"/>
                  <a:pt x="4242955" y="1290205"/>
                </a:cubicBezTo>
                <a:close/>
                <a:moveTo>
                  <a:pt x="4329546" y="1264227"/>
                </a:moveTo>
                <a:cubicBezTo>
                  <a:pt x="4329546" y="1255568"/>
                  <a:pt x="4329546" y="1246909"/>
                  <a:pt x="4346864" y="1255568"/>
                </a:cubicBezTo>
                <a:cubicBezTo>
                  <a:pt x="4346864" y="1255568"/>
                  <a:pt x="4338205" y="1264227"/>
                  <a:pt x="4329546" y="1264227"/>
                </a:cubicBezTo>
                <a:close/>
                <a:moveTo>
                  <a:pt x="4191000" y="1229591"/>
                </a:moveTo>
                <a:cubicBezTo>
                  <a:pt x="4191000" y="1238250"/>
                  <a:pt x="4199660" y="1246909"/>
                  <a:pt x="4208319" y="1246909"/>
                </a:cubicBezTo>
                <a:cubicBezTo>
                  <a:pt x="4208319" y="1246909"/>
                  <a:pt x="4208319" y="1264227"/>
                  <a:pt x="4182341" y="1264227"/>
                </a:cubicBezTo>
                <a:lnTo>
                  <a:pt x="3810000" y="1264227"/>
                </a:lnTo>
                <a:cubicBezTo>
                  <a:pt x="3818659" y="1255568"/>
                  <a:pt x="3827319" y="1238250"/>
                  <a:pt x="3835978" y="1229591"/>
                </a:cubicBezTo>
                <a:lnTo>
                  <a:pt x="4191000" y="1229591"/>
                </a:lnTo>
                <a:close/>
                <a:moveTo>
                  <a:pt x="4355523" y="1194955"/>
                </a:moveTo>
                <a:cubicBezTo>
                  <a:pt x="4364182" y="1186296"/>
                  <a:pt x="4381501" y="1168977"/>
                  <a:pt x="4390160" y="1168977"/>
                </a:cubicBezTo>
                <a:cubicBezTo>
                  <a:pt x="4381501" y="1177636"/>
                  <a:pt x="4372841" y="1194955"/>
                  <a:pt x="4355523" y="1194955"/>
                </a:cubicBezTo>
                <a:close/>
                <a:moveTo>
                  <a:pt x="4442114" y="1099705"/>
                </a:moveTo>
                <a:cubicBezTo>
                  <a:pt x="4442114" y="1099705"/>
                  <a:pt x="4433455" y="1099705"/>
                  <a:pt x="4424796" y="1091046"/>
                </a:cubicBezTo>
                <a:cubicBezTo>
                  <a:pt x="4433455" y="1082386"/>
                  <a:pt x="4442114" y="1065068"/>
                  <a:pt x="4450773" y="1065068"/>
                </a:cubicBezTo>
                <a:cubicBezTo>
                  <a:pt x="4459432" y="1065068"/>
                  <a:pt x="4450773" y="1082386"/>
                  <a:pt x="4442114" y="1099705"/>
                </a:cubicBezTo>
                <a:close/>
                <a:moveTo>
                  <a:pt x="4372841" y="1108364"/>
                </a:moveTo>
                <a:lnTo>
                  <a:pt x="4346864" y="1056409"/>
                </a:lnTo>
                <a:cubicBezTo>
                  <a:pt x="4364182" y="1073727"/>
                  <a:pt x="4372841" y="1091046"/>
                  <a:pt x="4372841" y="1108364"/>
                </a:cubicBezTo>
                <a:close/>
                <a:moveTo>
                  <a:pt x="4338205" y="1047750"/>
                </a:moveTo>
                <a:cubicBezTo>
                  <a:pt x="4329546" y="1047750"/>
                  <a:pt x="4320887" y="1039091"/>
                  <a:pt x="4312228" y="1030432"/>
                </a:cubicBezTo>
                <a:cubicBezTo>
                  <a:pt x="4320887" y="1030432"/>
                  <a:pt x="4329546" y="1039091"/>
                  <a:pt x="4338205" y="1047750"/>
                </a:cubicBezTo>
                <a:close/>
                <a:moveTo>
                  <a:pt x="3454978" y="1065068"/>
                </a:moveTo>
                <a:cubicBezTo>
                  <a:pt x="3454978" y="969818"/>
                  <a:pt x="3506932" y="1004455"/>
                  <a:pt x="3506932" y="1004455"/>
                </a:cubicBezTo>
                <a:cubicBezTo>
                  <a:pt x="3506932" y="1030432"/>
                  <a:pt x="3472296" y="1047750"/>
                  <a:pt x="3454978" y="1065068"/>
                </a:cubicBezTo>
                <a:close/>
                <a:moveTo>
                  <a:pt x="4459432" y="1004455"/>
                </a:moveTo>
                <a:lnTo>
                  <a:pt x="4459432" y="969818"/>
                </a:lnTo>
                <a:cubicBezTo>
                  <a:pt x="4468091" y="978477"/>
                  <a:pt x="4459432" y="995795"/>
                  <a:pt x="4459432" y="1004455"/>
                </a:cubicBezTo>
                <a:close/>
                <a:moveTo>
                  <a:pt x="4191000" y="969818"/>
                </a:moveTo>
                <a:cubicBezTo>
                  <a:pt x="4182341" y="969818"/>
                  <a:pt x="4165023" y="961159"/>
                  <a:pt x="4156364" y="961159"/>
                </a:cubicBezTo>
                <a:cubicBezTo>
                  <a:pt x="4165023" y="961159"/>
                  <a:pt x="4182341" y="969818"/>
                  <a:pt x="4191000" y="969818"/>
                </a:cubicBezTo>
                <a:close/>
                <a:moveTo>
                  <a:pt x="4147705" y="952500"/>
                </a:moveTo>
                <a:cubicBezTo>
                  <a:pt x="4139046" y="952500"/>
                  <a:pt x="4121728" y="943841"/>
                  <a:pt x="4113069" y="943841"/>
                </a:cubicBezTo>
                <a:cubicBezTo>
                  <a:pt x="4121728" y="943841"/>
                  <a:pt x="4139046" y="952500"/>
                  <a:pt x="4147705" y="952500"/>
                </a:cubicBezTo>
                <a:close/>
                <a:moveTo>
                  <a:pt x="3974523" y="943841"/>
                </a:moveTo>
                <a:cubicBezTo>
                  <a:pt x="4000500" y="961159"/>
                  <a:pt x="4017819" y="961159"/>
                  <a:pt x="4043796" y="969818"/>
                </a:cubicBezTo>
                <a:cubicBezTo>
                  <a:pt x="4000500" y="969818"/>
                  <a:pt x="3948546" y="969818"/>
                  <a:pt x="3905250" y="978477"/>
                </a:cubicBezTo>
                <a:lnTo>
                  <a:pt x="3896591" y="995795"/>
                </a:lnTo>
                <a:lnTo>
                  <a:pt x="4043796" y="995795"/>
                </a:lnTo>
                <a:cubicBezTo>
                  <a:pt x="4052455" y="995795"/>
                  <a:pt x="4052455" y="1013114"/>
                  <a:pt x="4078432" y="1013114"/>
                </a:cubicBezTo>
                <a:cubicBezTo>
                  <a:pt x="4095750" y="1013114"/>
                  <a:pt x="4095750" y="995795"/>
                  <a:pt x="4095750" y="995795"/>
                </a:cubicBezTo>
                <a:lnTo>
                  <a:pt x="4121728" y="1004455"/>
                </a:lnTo>
                <a:cubicBezTo>
                  <a:pt x="4121728" y="1004455"/>
                  <a:pt x="4121728" y="1013114"/>
                  <a:pt x="4113069" y="1021773"/>
                </a:cubicBezTo>
                <a:cubicBezTo>
                  <a:pt x="4130387" y="1065068"/>
                  <a:pt x="4165023" y="1030432"/>
                  <a:pt x="4199660" y="1047750"/>
                </a:cubicBezTo>
                <a:cubicBezTo>
                  <a:pt x="4199660" y="1047750"/>
                  <a:pt x="4199660" y="1056409"/>
                  <a:pt x="4191000" y="1065068"/>
                </a:cubicBezTo>
                <a:cubicBezTo>
                  <a:pt x="4208319" y="1082386"/>
                  <a:pt x="4216978" y="1082386"/>
                  <a:pt x="4242955" y="1091046"/>
                </a:cubicBezTo>
                <a:cubicBezTo>
                  <a:pt x="4242955" y="1091046"/>
                  <a:pt x="4251614" y="1082386"/>
                  <a:pt x="4251614" y="1108364"/>
                </a:cubicBezTo>
                <a:cubicBezTo>
                  <a:pt x="4251614" y="1125682"/>
                  <a:pt x="4234296" y="1125682"/>
                  <a:pt x="4225637" y="1143000"/>
                </a:cubicBezTo>
                <a:lnTo>
                  <a:pt x="3896591" y="1151659"/>
                </a:lnTo>
                <a:lnTo>
                  <a:pt x="3896591" y="1168977"/>
                </a:lnTo>
                <a:lnTo>
                  <a:pt x="4251614" y="1168977"/>
                </a:lnTo>
                <a:cubicBezTo>
                  <a:pt x="4251614" y="1177636"/>
                  <a:pt x="4242955" y="1194955"/>
                  <a:pt x="4225637" y="1203614"/>
                </a:cubicBezTo>
                <a:lnTo>
                  <a:pt x="3853296" y="1203614"/>
                </a:lnTo>
                <a:cubicBezTo>
                  <a:pt x="3879273" y="1177636"/>
                  <a:pt x="3861955" y="1134341"/>
                  <a:pt x="3870614" y="1108364"/>
                </a:cubicBezTo>
                <a:lnTo>
                  <a:pt x="4087091" y="1108364"/>
                </a:lnTo>
                <a:cubicBezTo>
                  <a:pt x="4104409" y="1108364"/>
                  <a:pt x="4139046" y="1099705"/>
                  <a:pt x="4165023" y="1091046"/>
                </a:cubicBezTo>
                <a:cubicBezTo>
                  <a:pt x="4156364" y="1082386"/>
                  <a:pt x="4139046" y="1082386"/>
                  <a:pt x="3870614" y="1082386"/>
                </a:cubicBezTo>
                <a:lnTo>
                  <a:pt x="3870614" y="1030432"/>
                </a:lnTo>
                <a:lnTo>
                  <a:pt x="4104409" y="1030432"/>
                </a:lnTo>
                <a:cubicBezTo>
                  <a:pt x="4095750" y="1021773"/>
                  <a:pt x="4078432" y="1021773"/>
                  <a:pt x="3870614" y="1021773"/>
                </a:cubicBezTo>
                <a:cubicBezTo>
                  <a:pt x="3870614" y="995795"/>
                  <a:pt x="3870614" y="969818"/>
                  <a:pt x="3861955" y="943841"/>
                </a:cubicBezTo>
                <a:lnTo>
                  <a:pt x="3974523" y="943841"/>
                </a:lnTo>
                <a:close/>
                <a:moveTo>
                  <a:pt x="4104409" y="935182"/>
                </a:moveTo>
                <a:cubicBezTo>
                  <a:pt x="4095750" y="935182"/>
                  <a:pt x="4078432" y="926523"/>
                  <a:pt x="4069773" y="926523"/>
                </a:cubicBezTo>
                <a:cubicBezTo>
                  <a:pt x="4078432" y="926523"/>
                  <a:pt x="4095750" y="935182"/>
                  <a:pt x="4104409" y="935182"/>
                </a:cubicBezTo>
                <a:close/>
                <a:moveTo>
                  <a:pt x="4043796" y="909205"/>
                </a:moveTo>
                <a:cubicBezTo>
                  <a:pt x="4035137" y="909205"/>
                  <a:pt x="4017819" y="900545"/>
                  <a:pt x="4009159" y="891886"/>
                </a:cubicBezTo>
                <a:cubicBezTo>
                  <a:pt x="4017819" y="891886"/>
                  <a:pt x="4035137" y="900545"/>
                  <a:pt x="4043796" y="909205"/>
                </a:cubicBezTo>
                <a:close/>
                <a:moveTo>
                  <a:pt x="3913909" y="891886"/>
                </a:moveTo>
                <a:cubicBezTo>
                  <a:pt x="3922569" y="900545"/>
                  <a:pt x="3922569" y="909205"/>
                  <a:pt x="3931228" y="917864"/>
                </a:cubicBezTo>
                <a:cubicBezTo>
                  <a:pt x="3905250" y="917864"/>
                  <a:pt x="3853296" y="917864"/>
                  <a:pt x="3827319" y="891886"/>
                </a:cubicBezTo>
                <a:lnTo>
                  <a:pt x="3913909" y="891886"/>
                </a:lnTo>
                <a:close/>
                <a:moveTo>
                  <a:pt x="3558887" y="917864"/>
                </a:moveTo>
                <a:lnTo>
                  <a:pt x="3567546" y="891886"/>
                </a:lnTo>
                <a:cubicBezTo>
                  <a:pt x="3567546" y="900545"/>
                  <a:pt x="3567546" y="917864"/>
                  <a:pt x="3558887" y="917864"/>
                </a:cubicBezTo>
                <a:close/>
                <a:moveTo>
                  <a:pt x="3515591" y="917864"/>
                </a:moveTo>
                <a:cubicBezTo>
                  <a:pt x="3524250" y="900545"/>
                  <a:pt x="3532909" y="891886"/>
                  <a:pt x="3550228" y="874568"/>
                </a:cubicBezTo>
                <a:cubicBezTo>
                  <a:pt x="3541569" y="891886"/>
                  <a:pt x="3524250" y="909205"/>
                  <a:pt x="3515591" y="917864"/>
                </a:cubicBezTo>
                <a:close/>
                <a:moveTo>
                  <a:pt x="3498273" y="909205"/>
                </a:moveTo>
                <a:cubicBezTo>
                  <a:pt x="3498273" y="917864"/>
                  <a:pt x="3480955" y="900545"/>
                  <a:pt x="3463637" y="900545"/>
                </a:cubicBezTo>
                <a:lnTo>
                  <a:pt x="3463637" y="865909"/>
                </a:lnTo>
                <a:cubicBezTo>
                  <a:pt x="3463637" y="909205"/>
                  <a:pt x="3480955" y="865909"/>
                  <a:pt x="3498273" y="909205"/>
                </a:cubicBezTo>
                <a:close/>
                <a:moveTo>
                  <a:pt x="4364182" y="874568"/>
                </a:moveTo>
                <a:cubicBezTo>
                  <a:pt x="4355523" y="874568"/>
                  <a:pt x="4338205" y="865909"/>
                  <a:pt x="4320887" y="857250"/>
                </a:cubicBezTo>
                <a:cubicBezTo>
                  <a:pt x="4329546" y="857250"/>
                  <a:pt x="4346864" y="865909"/>
                  <a:pt x="4364182" y="874568"/>
                </a:cubicBezTo>
                <a:close/>
                <a:moveTo>
                  <a:pt x="3879273" y="848591"/>
                </a:moveTo>
                <a:cubicBezTo>
                  <a:pt x="3861955" y="874568"/>
                  <a:pt x="3801341" y="874568"/>
                  <a:pt x="3792682" y="848591"/>
                </a:cubicBezTo>
                <a:lnTo>
                  <a:pt x="3879273" y="848591"/>
                </a:lnTo>
                <a:close/>
                <a:moveTo>
                  <a:pt x="3515591" y="883227"/>
                </a:moveTo>
                <a:cubicBezTo>
                  <a:pt x="3506932" y="883227"/>
                  <a:pt x="3498273" y="865909"/>
                  <a:pt x="3489614" y="848591"/>
                </a:cubicBezTo>
                <a:cubicBezTo>
                  <a:pt x="3498273" y="857250"/>
                  <a:pt x="3506932" y="874568"/>
                  <a:pt x="3515591" y="883227"/>
                </a:cubicBezTo>
                <a:close/>
                <a:moveTo>
                  <a:pt x="3957205" y="848591"/>
                </a:moveTo>
                <a:cubicBezTo>
                  <a:pt x="3948546" y="848591"/>
                  <a:pt x="3931228" y="831273"/>
                  <a:pt x="3931228" y="822614"/>
                </a:cubicBezTo>
                <a:lnTo>
                  <a:pt x="3957205" y="848591"/>
                </a:lnTo>
                <a:close/>
                <a:moveTo>
                  <a:pt x="3853296" y="813955"/>
                </a:moveTo>
                <a:lnTo>
                  <a:pt x="3766705" y="822614"/>
                </a:lnTo>
                <a:lnTo>
                  <a:pt x="3749387" y="805295"/>
                </a:lnTo>
                <a:lnTo>
                  <a:pt x="3853296" y="813955"/>
                </a:lnTo>
                <a:close/>
                <a:moveTo>
                  <a:pt x="3558887" y="822614"/>
                </a:moveTo>
                <a:cubicBezTo>
                  <a:pt x="3567546" y="805295"/>
                  <a:pt x="3584864" y="813955"/>
                  <a:pt x="3584864" y="822614"/>
                </a:cubicBezTo>
                <a:lnTo>
                  <a:pt x="3558887" y="822614"/>
                </a:lnTo>
                <a:close/>
                <a:moveTo>
                  <a:pt x="4528705" y="848591"/>
                </a:moveTo>
                <a:lnTo>
                  <a:pt x="4528705" y="874568"/>
                </a:lnTo>
                <a:cubicBezTo>
                  <a:pt x="4520046" y="874568"/>
                  <a:pt x="4502728" y="865909"/>
                  <a:pt x="4485410" y="857250"/>
                </a:cubicBezTo>
                <a:lnTo>
                  <a:pt x="4502728" y="839932"/>
                </a:lnTo>
                <a:cubicBezTo>
                  <a:pt x="4485410" y="822614"/>
                  <a:pt x="4459432" y="796636"/>
                  <a:pt x="4459432" y="779318"/>
                </a:cubicBezTo>
                <a:lnTo>
                  <a:pt x="4528705" y="848591"/>
                </a:lnTo>
                <a:close/>
                <a:moveTo>
                  <a:pt x="3714750" y="710045"/>
                </a:moveTo>
                <a:cubicBezTo>
                  <a:pt x="3749387" y="701386"/>
                  <a:pt x="3792682" y="701386"/>
                  <a:pt x="3818659" y="710045"/>
                </a:cubicBezTo>
                <a:lnTo>
                  <a:pt x="3714750" y="710045"/>
                </a:lnTo>
                <a:close/>
                <a:moveTo>
                  <a:pt x="3636819" y="658091"/>
                </a:moveTo>
                <a:lnTo>
                  <a:pt x="3636819" y="632114"/>
                </a:lnTo>
                <a:lnTo>
                  <a:pt x="3636819" y="658091"/>
                </a:lnTo>
                <a:close/>
                <a:moveTo>
                  <a:pt x="4294910" y="562841"/>
                </a:moveTo>
                <a:cubicBezTo>
                  <a:pt x="4277591" y="562841"/>
                  <a:pt x="4260273" y="545523"/>
                  <a:pt x="4234296" y="545523"/>
                </a:cubicBezTo>
                <a:cubicBezTo>
                  <a:pt x="4216978" y="545523"/>
                  <a:pt x="4191000" y="562841"/>
                  <a:pt x="4173682" y="562841"/>
                </a:cubicBezTo>
                <a:cubicBezTo>
                  <a:pt x="4234296" y="528205"/>
                  <a:pt x="4294910" y="502227"/>
                  <a:pt x="4355523" y="476250"/>
                </a:cubicBezTo>
                <a:cubicBezTo>
                  <a:pt x="4338205" y="493568"/>
                  <a:pt x="4312228" y="528205"/>
                  <a:pt x="4294910" y="562841"/>
                </a:cubicBezTo>
                <a:close/>
                <a:moveTo>
                  <a:pt x="4502728" y="484909"/>
                </a:moveTo>
                <a:cubicBezTo>
                  <a:pt x="4502728" y="476250"/>
                  <a:pt x="4502728" y="467591"/>
                  <a:pt x="4511387" y="467591"/>
                </a:cubicBezTo>
                <a:cubicBezTo>
                  <a:pt x="4511387" y="467591"/>
                  <a:pt x="4502728" y="476250"/>
                  <a:pt x="4502728" y="484909"/>
                </a:cubicBezTo>
                <a:close/>
                <a:moveTo>
                  <a:pt x="4216978" y="510886"/>
                </a:moveTo>
                <a:cubicBezTo>
                  <a:pt x="4139046" y="554182"/>
                  <a:pt x="4069773" y="623455"/>
                  <a:pt x="3991841" y="692727"/>
                </a:cubicBezTo>
                <a:cubicBezTo>
                  <a:pt x="4069773" y="562841"/>
                  <a:pt x="4234296" y="476250"/>
                  <a:pt x="4346864" y="441614"/>
                </a:cubicBezTo>
                <a:cubicBezTo>
                  <a:pt x="4320887" y="458932"/>
                  <a:pt x="4260273" y="476250"/>
                  <a:pt x="4216978" y="510886"/>
                </a:cubicBezTo>
                <a:close/>
                <a:moveTo>
                  <a:pt x="4095750" y="398318"/>
                </a:moveTo>
                <a:cubicBezTo>
                  <a:pt x="4087091" y="415636"/>
                  <a:pt x="4069773" y="432955"/>
                  <a:pt x="4052455" y="441614"/>
                </a:cubicBezTo>
                <a:cubicBezTo>
                  <a:pt x="4026478" y="458932"/>
                  <a:pt x="3974523" y="476250"/>
                  <a:pt x="3948546" y="502227"/>
                </a:cubicBezTo>
                <a:cubicBezTo>
                  <a:pt x="3922569" y="528205"/>
                  <a:pt x="3905250" y="571500"/>
                  <a:pt x="3887932" y="597477"/>
                </a:cubicBezTo>
                <a:cubicBezTo>
                  <a:pt x="3870614" y="606136"/>
                  <a:pt x="3835978" y="606136"/>
                  <a:pt x="3810000" y="623455"/>
                </a:cubicBezTo>
                <a:cubicBezTo>
                  <a:pt x="3835978" y="640773"/>
                  <a:pt x="3870614" y="640773"/>
                  <a:pt x="3896591" y="658091"/>
                </a:cubicBezTo>
                <a:cubicBezTo>
                  <a:pt x="3853296" y="658091"/>
                  <a:pt x="3801341" y="658091"/>
                  <a:pt x="3758046" y="675409"/>
                </a:cubicBezTo>
                <a:cubicBezTo>
                  <a:pt x="3801341" y="684068"/>
                  <a:pt x="3853296" y="684068"/>
                  <a:pt x="3896591" y="684068"/>
                </a:cubicBezTo>
                <a:cubicBezTo>
                  <a:pt x="3879273" y="701386"/>
                  <a:pt x="3870614" y="684068"/>
                  <a:pt x="3870614" y="736023"/>
                </a:cubicBezTo>
                <a:cubicBezTo>
                  <a:pt x="3844637" y="736023"/>
                  <a:pt x="3749387" y="701386"/>
                  <a:pt x="3732069" y="762000"/>
                </a:cubicBezTo>
                <a:cubicBezTo>
                  <a:pt x="3758046" y="762000"/>
                  <a:pt x="3844637" y="736023"/>
                  <a:pt x="3861955" y="787977"/>
                </a:cubicBezTo>
                <a:lnTo>
                  <a:pt x="3740728" y="787977"/>
                </a:lnTo>
                <a:cubicBezTo>
                  <a:pt x="3706091" y="753341"/>
                  <a:pt x="3654137" y="718705"/>
                  <a:pt x="3654137" y="675409"/>
                </a:cubicBezTo>
                <a:cubicBezTo>
                  <a:pt x="3654137" y="597477"/>
                  <a:pt x="3749387" y="536864"/>
                  <a:pt x="3749387" y="528205"/>
                </a:cubicBezTo>
                <a:cubicBezTo>
                  <a:pt x="3749387" y="484909"/>
                  <a:pt x="4009159" y="372341"/>
                  <a:pt x="4104409" y="337705"/>
                </a:cubicBezTo>
                <a:cubicBezTo>
                  <a:pt x="4104409" y="355023"/>
                  <a:pt x="4104409" y="381000"/>
                  <a:pt x="4095750" y="398318"/>
                </a:cubicBezTo>
                <a:close/>
                <a:moveTo>
                  <a:pt x="4346864" y="406977"/>
                </a:moveTo>
                <a:cubicBezTo>
                  <a:pt x="4225637" y="458932"/>
                  <a:pt x="4087091" y="528205"/>
                  <a:pt x="3965864" y="675409"/>
                </a:cubicBezTo>
                <a:cubicBezTo>
                  <a:pt x="3965864" y="658091"/>
                  <a:pt x="3948546" y="632114"/>
                  <a:pt x="3948546" y="606136"/>
                </a:cubicBezTo>
                <a:cubicBezTo>
                  <a:pt x="3948546" y="588818"/>
                  <a:pt x="4043796" y="493568"/>
                  <a:pt x="4052455" y="484909"/>
                </a:cubicBezTo>
                <a:cubicBezTo>
                  <a:pt x="4078432" y="458932"/>
                  <a:pt x="4165023" y="450273"/>
                  <a:pt x="4173682" y="406977"/>
                </a:cubicBezTo>
                <a:cubicBezTo>
                  <a:pt x="4173682" y="406977"/>
                  <a:pt x="4165023" y="415636"/>
                  <a:pt x="4191000" y="415636"/>
                </a:cubicBezTo>
                <a:lnTo>
                  <a:pt x="4225637" y="415636"/>
                </a:lnTo>
                <a:cubicBezTo>
                  <a:pt x="4242955" y="415636"/>
                  <a:pt x="4234296" y="389659"/>
                  <a:pt x="4242955" y="372341"/>
                </a:cubicBezTo>
                <a:cubicBezTo>
                  <a:pt x="4251614" y="372341"/>
                  <a:pt x="4294910" y="381000"/>
                  <a:pt x="4294910" y="346364"/>
                </a:cubicBezTo>
                <a:cubicBezTo>
                  <a:pt x="4312228" y="346364"/>
                  <a:pt x="4338205" y="329045"/>
                  <a:pt x="4355523" y="320386"/>
                </a:cubicBezTo>
                <a:cubicBezTo>
                  <a:pt x="4355523" y="346364"/>
                  <a:pt x="4355523" y="381000"/>
                  <a:pt x="4346864" y="406977"/>
                </a:cubicBezTo>
                <a:close/>
                <a:moveTo>
                  <a:pt x="4043796" y="337705"/>
                </a:moveTo>
                <a:cubicBezTo>
                  <a:pt x="4052455" y="337705"/>
                  <a:pt x="4069773" y="329045"/>
                  <a:pt x="4087091" y="320386"/>
                </a:cubicBezTo>
                <a:cubicBezTo>
                  <a:pt x="4078432" y="329045"/>
                  <a:pt x="4061114" y="337705"/>
                  <a:pt x="4043796" y="337705"/>
                </a:cubicBezTo>
                <a:close/>
                <a:moveTo>
                  <a:pt x="4173682" y="372341"/>
                </a:moveTo>
                <a:lnTo>
                  <a:pt x="4173682" y="303068"/>
                </a:lnTo>
                <a:lnTo>
                  <a:pt x="4173682" y="372341"/>
                </a:lnTo>
                <a:close/>
                <a:moveTo>
                  <a:pt x="4199660" y="363682"/>
                </a:moveTo>
                <a:cubicBezTo>
                  <a:pt x="4191000" y="320386"/>
                  <a:pt x="4191000" y="268432"/>
                  <a:pt x="4199660" y="233795"/>
                </a:cubicBezTo>
                <a:cubicBezTo>
                  <a:pt x="4191000" y="277091"/>
                  <a:pt x="4199660" y="320386"/>
                  <a:pt x="4199660" y="363682"/>
                </a:cubicBezTo>
                <a:close/>
                <a:moveTo>
                  <a:pt x="4251614" y="277091"/>
                </a:moveTo>
                <a:lnTo>
                  <a:pt x="4251614" y="346364"/>
                </a:lnTo>
                <a:lnTo>
                  <a:pt x="4216978" y="346364"/>
                </a:lnTo>
                <a:lnTo>
                  <a:pt x="4216978" y="242455"/>
                </a:lnTo>
                <a:lnTo>
                  <a:pt x="4234296" y="225136"/>
                </a:lnTo>
                <a:cubicBezTo>
                  <a:pt x="4242955" y="242455"/>
                  <a:pt x="4251614" y="251114"/>
                  <a:pt x="4251614" y="277091"/>
                </a:cubicBezTo>
                <a:close/>
                <a:moveTo>
                  <a:pt x="4260273" y="199159"/>
                </a:moveTo>
                <a:cubicBezTo>
                  <a:pt x="4268932" y="207818"/>
                  <a:pt x="4286251" y="216477"/>
                  <a:pt x="4286251" y="242455"/>
                </a:cubicBezTo>
                <a:lnTo>
                  <a:pt x="4286251" y="320386"/>
                </a:lnTo>
                <a:cubicBezTo>
                  <a:pt x="4242955" y="285750"/>
                  <a:pt x="4294910" y="199159"/>
                  <a:pt x="4208319" y="199159"/>
                </a:cubicBezTo>
                <a:lnTo>
                  <a:pt x="4260273" y="199159"/>
                </a:lnTo>
                <a:close/>
                <a:moveTo>
                  <a:pt x="4130387" y="181841"/>
                </a:moveTo>
                <a:lnTo>
                  <a:pt x="4130387" y="225136"/>
                </a:lnTo>
                <a:lnTo>
                  <a:pt x="4104409" y="225136"/>
                </a:lnTo>
                <a:lnTo>
                  <a:pt x="4113069" y="164523"/>
                </a:lnTo>
                <a:cubicBezTo>
                  <a:pt x="4113069" y="164523"/>
                  <a:pt x="4130387" y="173182"/>
                  <a:pt x="4130387" y="181841"/>
                </a:cubicBezTo>
                <a:close/>
                <a:moveTo>
                  <a:pt x="4520046" y="233795"/>
                </a:moveTo>
                <a:lnTo>
                  <a:pt x="4494069" y="233795"/>
                </a:lnTo>
                <a:lnTo>
                  <a:pt x="4494069" y="155864"/>
                </a:lnTo>
                <a:lnTo>
                  <a:pt x="4520046" y="155864"/>
                </a:lnTo>
                <a:lnTo>
                  <a:pt x="4520046" y="233795"/>
                </a:lnTo>
                <a:close/>
                <a:moveTo>
                  <a:pt x="4468091" y="147205"/>
                </a:moveTo>
                <a:lnTo>
                  <a:pt x="4468091" y="225136"/>
                </a:lnTo>
                <a:lnTo>
                  <a:pt x="4442114" y="225136"/>
                </a:lnTo>
                <a:lnTo>
                  <a:pt x="4442114" y="147205"/>
                </a:lnTo>
                <a:lnTo>
                  <a:pt x="4468091" y="147205"/>
                </a:lnTo>
                <a:close/>
                <a:moveTo>
                  <a:pt x="4346864" y="138545"/>
                </a:moveTo>
                <a:lnTo>
                  <a:pt x="4346864" y="207818"/>
                </a:lnTo>
                <a:lnTo>
                  <a:pt x="4312228" y="207818"/>
                </a:lnTo>
                <a:lnTo>
                  <a:pt x="4312228" y="138545"/>
                </a:lnTo>
                <a:lnTo>
                  <a:pt x="4346864" y="138545"/>
                </a:lnTo>
                <a:close/>
                <a:moveTo>
                  <a:pt x="4078432" y="129886"/>
                </a:moveTo>
                <a:cubicBezTo>
                  <a:pt x="4104409" y="129886"/>
                  <a:pt x="4139046" y="121227"/>
                  <a:pt x="4173682" y="121227"/>
                </a:cubicBezTo>
                <a:cubicBezTo>
                  <a:pt x="4147705" y="121227"/>
                  <a:pt x="4113069" y="129886"/>
                  <a:pt x="4078432" y="129886"/>
                </a:cubicBezTo>
                <a:close/>
                <a:moveTo>
                  <a:pt x="4511387" y="95250"/>
                </a:moveTo>
                <a:lnTo>
                  <a:pt x="4476751" y="95250"/>
                </a:lnTo>
                <a:lnTo>
                  <a:pt x="4511387" y="95250"/>
                </a:lnTo>
                <a:close/>
                <a:moveTo>
                  <a:pt x="4182341" y="112568"/>
                </a:moveTo>
                <a:cubicBezTo>
                  <a:pt x="4234296" y="103909"/>
                  <a:pt x="4294910" y="95250"/>
                  <a:pt x="4355523" y="95250"/>
                </a:cubicBezTo>
                <a:cubicBezTo>
                  <a:pt x="4303569" y="95250"/>
                  <a:pt x="4242955" y="103909"/>
                  <a:pt x="4182341" y="112568"/>
                </a:cubicBezTo>
                <a:close/>
                <a:moveTo>
                  <a:pt x="4130387" y="95250"/>
                </a:moveTo>
                <a:cubicBezTo>
                  <a:pt x="4121728" y="95250"/>
                  <a:pt x="4104409" y="103909"/>
                  <a:pt x="4095750" y="95250"/>
                </a:cubicBezTo>
                <a:lnTo>
                  <a:pt x="4130387" y="95250"/>
                </a:lnTo>
                <a:close/>
                <a:moveTo>
                  <a:pt x="4390160" y="86591"/>
                </a:moveTo>
                <a:lnTo>
                  <a:pt x="4364182" y="86591"/>
                </a:lnTo>
                <a:lnTo>
                  <a:pt x="4390160" y="86591"/>
                </a:lnTo>
                <a:close/>
                <a:moveTo>
                  <a:pt x="4234296" y="77932"/>
                </a:moveTo>
                <a:lnTo>
                  <a:pt x="4208319" y="77932"/>
                </a:lnTo>
                <a:lnTo>
                  <a:pt x="4234296" y="77932"/>
                </a:lnTo>
                <a:close/>
                <a:moveTo>
                  <a:pt x="4147705" y="95250"/>
                </a:moveTo>
                <a:cubicBezTo>
                  <a:pt x="4147705" y="86591"/>
                  <a:pt x="4165023" y="77932"/>
                  <a:pt x="4173682" y="95250"/>
                </a:cubicBezTo>
                <a:lnTo>
                  <a:pt x="4147705" y="95250"/>
                </a:lnTo>
                <a:close/>
                <a:moveTo>
                  <a:pt x="4286251" y="69273"/>
                </a:moveTo>
                <a:cubicBezTo>
                  <a:pt x="4277591" y="69273"/>
                  <a:pt x="4260273" y="77932"/>
                  <a:pt x="4260273" y="69273"/>
                </a:cubicBezTo>
                <a:lnTo>
                  <a:pt x="4286251" y="69273"/>
                </a:lnTo>
                <a:close/>
                <a:moveTo>
                  <a:pt x="4329546" y="60614"/>
                </a:moveTo>
                <a:cubicBezTo>
                  <a:pt x="4329546" y="69273"/>
                  <a:pt x="4320887" y="69273"/>
                  <a:pt x="4320887" y="60614"/>
                </a:cubicBezTo>
                <a:lnTo>
                  <a:pt x="4329546" y="60614"/>
                </a:lnTo>
                <a:close/>
                <a:moveTo>
                  <a:pt x="4450773" y="17318"/>
                </a:moveTo>
                <a:lnTo>
                  <a:pt x="4502728" y="17318"/>
                </a:lnTo>
                <a:cubicBezTo>
                  <a:pt x="4511387" y="34636"/>
                  <a:pt x="4520046" y="51955"/>
                  <a:pt x="4528705" y="60614"/>
                </a:cubicBezTo>
                <a:cubicBezTo>
                  <a:pt x="4511387" y="51955"/>
                  <a:pt x="4502728" y="25977"/>
                  <a:pt x="4485410" y="25977"/>
                </a:cubicBezTo>
                <a:cubicBezTo>
                  <a:pt x="4459432" y="25977"/>
                  <a:pt x="4485410" y="43295"/>
                  <a:pt x="4459432" y="43295"/>
                </a:cubicBezTo>
                <a:cubicBezTo>
                  <a:pt x="4442114" y="43295"/>
                  <a:pt x="4433455" y="25977"/>
                  <a:pt x="4424796" y="8659"/>
                </a:cubicBezTo>
                <a:lnTo>
                  <a:pt x="4398819" y="8659"/>
                </a:lnTo>
                <a:lnTo>
                  <a:pt x="4407478" y="86591"/>
                </a:lnTo>
                <a:cubicBezTo>
                  <a:pt x="4407478" y="86591"/>
                  <a:pt x="4433455" y="86591"/>
                  <a:pt x="4442114" y="77932"/>
                </a:cubicBezTo>
                <a:cubicBezTo>
                  <a:pt x="4433455" y="69273"/>
                  <a:pt x="4424796" y="69273"/>
                  <a:pt x="4424796" y="60614"/>
                </a:cubicBezTo>
                <a:cubicBezTo>
                  <a:pt x="4424796" y="60614"/>
                  <a:pt x="4433455" y="51955"/>
                  <a:pt x="4442114" y="51955"/>
                </a:cubicBezTo>
                <a:lnTo>
                  <a:pt x="4459432" y="69273"/>
                </a:lnTo>
                <a:cubicBezTo>
                  <a:pt x="4450773" y="77932"/>
                  <a:pt x="4442114" y="77932"/>
                  <a:pt x="4433455" y="86591"/>
                </a:cubicBezTo>
                <a:cubicBezTo>
                  <a:pt x="4442114" y="95250"/>
                  <a:pt x="4433455" y="95250"/>
                  <a:pt x="4450773" y="95250"/>
                </a:cubicBezTo>
                <a:cubicBezTo>
                  <a:pt x="4459432" y="95250"/>
                  <a:pt x="4468091" y="86591"/>
                  <a:pt x="4476751" y="60614"/>
                </a:cubicBezTo>
                <a:cubicBezTo>
                  <a:pt x="4502728" y="69273"/>
                  <a:pt x="4494069" y="77932"/>
                  <a:pt x="4528705" y="77932"/>
                </a:cubicBezTo>
                <a:cubicBezTo>
                  <a:pt x="4528705" y="86591"/>
                  <a:pt x="4520046" y="95250"/>
                  <a:pt x="4511387" y="103909"/>
                </a:cubicBezTo>
                <a:cubicBezTo>
                  <a:pt x="4520046" y="112568"/>
                  <a:pt x="4528705" y="112568"/>
                  <a:pt x="4528705" y="121227"/>
                </a:cubicBezTo>
                <a:cubicBezTo>
                  <a:pt x="4494069" y="112568"/>
                  <a:pt x="4459432" y="103909"/>
                  <a:pt x="4407478" y="95250"/>
                </a:cubicBezTo>
                <a:cubicBezTo>
                  <a:pt x="4398819" y="103909"/>
                  <a:pt x="4398819" y="121227"/>
                  <a:pt x="4407478" y="502227"/>
                </a:cubicBezTo>
                <a:cubicBezTo>
                  <a:pt x="4416137" y="458932"/>
                  <a:pt x="4433455" y="467591"/>
                  <a:pt x="4468091" y="458932"/>
                </a:cubicBezTo>
                <a:cubicBezTo>
                  <a:pt x="4485410" y="450273"/>
                  <a:pt x="4485410" y="406977"/>
                  <a:pt x="4520046" y="406977"/>
                </a:cubicBezTo>
                <a:cubicBezTo>
                  <a:pt x="4520046" y="415636"/>
                  <a:pt x="4528705" y="424295"/>
                  <a:pt x="4528705" y="536864"/>
                </a:cubicBezTo>
                <a:cubicBezTo>
                  <a:pt x="4520046" y="536864"/>
                  <a:pt x="4502728" y="528205"/>
                  <a:pt x="4494069" y="528205"/>
                </a:cubicBezTo>
                <a:cubicBezTo>
                  <a:pt x="4485410" y="536864"/>
                  <a:pt x="4485410" y="528205"/>
                  <a:pt x="4485410" y="545523"/>
                </a:cubicBezTo>
                <a:cubicBezTo>
                  <a:pt x="4485410" y="571500"/>
                  <a:pt x="4511387" y="580159"/>
                  <a:pt x="4528705" y="580159"/>
                </a:cubicBezTo>
                <a:lnTo>
                  <a:pt x="4528705" y="623455"/>
                </a:lnTo>
                <a:cubicBezTo>
                  <a:pt x="4468091" y="606136"/>
                  <a:pt x="4398819" y="580159"/>
                  <a:pt x="4338205" y="554182"/>
                </a:cubicBezTo>
                <a:cubicBezTo>
                  <a:pt x="4329546" y="562841"/>
                  <a:pt x="4320887" y="554182"/>
                  <a:pt x="4320887" y="580159"/>
                </a:cubicBezTo>
                <a:cubicBezTo>
                  <a:pt x="4320887" y="597477"/>
                  <a:pt x="4381501" y="666750"/>
                  <a:pt x="4424796" y="710045"/>
                </a:cubicBezTo>
                <a:cubicBezTo>
                  <a:pt x="4381501" y="684068"/>
                  <a:pt x="4329546" y="632114"/>
                  <a:pt x="4277591" y="588818"/>
                </a:cubicBezTo>
                <a:cubicBezTo>
                  <a:pt x="4277591" y="588818"/>
                  <a:pt x="4268932" y="588818"/>
                  <a:pt x="4260273" y="597477"/>
                </a:cubicBezTo>
                <a:cubicBezTo>
                  <a:pt x="4268932" y="606136"/>
                  <a:pt x="4286251" y="606136"/>
                  <a:pt x="4294910" y="632114"/>
                </a:cubicBezTo>
                <a:cubicBezTo>
                  <a:pt x="4329546" y="692727"/>
                  <a:pt x="4372841" y="779318"/>
                  <a:pt x="4424796" y="857250"/>
                </a:cubicBezTo>
                <a:cubicBezTo>
                  <a:pt x="4398819" y="831273"/>
                  <a:pt x="4346864" y="805295"/>
                  <a:pt x="4320887" y="779318"/>
                </a:cubicBezTo>
                <a:cubicBezTo>
                  <a:pt x="4303569" y="762000"/>
                  <a:pt x="4286251" y="727364"/>
                  <a:pt x="4260273" y="692727"/>
                </a:cubicBezTo>
                <a:lnTo>
                  <a:pt x="4242955" y="710045"/>
                </a:lnTo>
                <a:cubicBezTo>
                  <a:pt x="4251614" y="718705"/>
                  <a:pt x="4251614" y="744682"/>
                  <a:pt x="4260273" y="753341"/>
                </a:cubicBezTo>
                <a:cubicBezTo>
                  <a:pt x="4251614" y="753341"/>
                  <a:pt x="4234296" y="744682"/>
                  <a:pt x="4216978" y="727364"/>
                </a:cubicBezTo>
                <a:cubicBezTo>
                  <a:pt x="4208319" y="736023"/>
                  <a:pt x="4208319" y="744682"/>
                  <a:pt x="4208319" y="753341"/>
                </a:cubicBezTo>
                <a:cubicBezTo>
                  <a:pt x="4173682" y="744682"/>
                  <a:pt x="4139046" y="736023"/>
                  <a:pt x="4104409" y="718705"/>
                </a:cubicBezTo>
                <a:cubicBezTo>
                  <a:pt x="4121728" y="675409"/>
                  <a:pt x="4139046" y="632114"/>
                  <a:pt x="4147705" y="580159"/>
                </a:cubicBezTo>
                <a:cubicBezTo>
                  <a:pt x="4104409" y="606136"/>
                  <a:pt x="4052455" y="658091"/>
                  <a:pt x="4009159" y="701386"/>
                </a:cubicBezTo>
                <a:lnTo>
                  <a:pt x="4009159" y="727364"/>
                </a:lnTo>
                <a:cubicBezTo>
                  <a:pt x="4035137" y="736023"/>
                  <a:pt x="4069773" y="753341"/>
                  <a:pt x="4087091" y="770659"/>
                </a:cubicBezTo>
                <a:cubicBezTo>
                  <a:pt x="4104409" y="779318"/>
                  <a:pt x="4121728" y="770659"/>
                  <a:pt x="4139046" y="779318"/>
                </a:cubicBezTo>
                <a:cubicBezTo>
                  <a:pt x="4156364" y="779318"/>
                  <a:pt x="4165023" y="822614"/>
                  <a:pt x="4191000" y="822614"/>
                </a:cubicBezTo>
                <a:cubicBezTo>
                  <a:pt x="4208319" y="822614"/>
                  <a:pt x="4199660" y="805295"/>
                  <a:pt x="4216978" y="805295"/>
                </a:cubicBezTo>
                <a:cubicBezTo>
                  <a:pt x="4242955" y="805295"/>
                  <a:pt x="4277591" y="822614"/>
                  <a:pt x="4294910" y="839932"/>
                </a:cubicBezTo>
                <a:cubicBezTo>
                  <a:pt x="4364182" y="805295"/>
                  <a:pt x="4372841" y="891886"/>
                  <a:pt x="4433455" y="900545"/>
                </a:cubicBezTo>
                <a:cubicBezTo>
                  <a:pt x="4476751" y="943841"/>
                  <a:pt x="4476751" y="969818"/>
                  <a:pt x="4476751" y="1013114"/>
                </a:cubicBezTo>
                <a:cubicBezTo>
                  <a:pt x="4476751" y="1039091"/>
                  <a:pt x="4476751" y="1056409"/>
                  <a:pt x="4468091" y="1073727"/>
                </a:cubicBezTo>
                <a:cubicBezTo>
                  <a:pt x="4468091" y="1082386"/>
                  <a:pt x="4459432" y="1091046"/>
                  <a:pt x="4450773" y="1099705"/>
                </a:cubicBezTo>
                <a:cubicBezTo>
                  <a:pt x="4450773" y="1125682"/>
                  <a:pt x="4433455" y="1160318"/>
                  <a:pt x="4407478" y="1186296"/>
                </a:cubicBezTo>
                <a:cubicBezTo>
                  <a:pt x="4329546" y="1212273"/>
                  <a:pt x="4372841" y="1290205"/>
                  <a:pt x="4320887" y="1290205"/>
                </a:cubicBezTo>
                <a:cubicBezTo>
                  <a:pt x="4303569" y="1290205"/>
                  <a:pt x="4329546" y="1272886"/>
                  <a:pt x="4303569" y="1272886"/>
                </a:cubicBezTo>
                <a:cubicBezTo>
                  <a:pt x="4286251" y="1272886"/>
                  <a:pt x="4234296" y="1376796"/>
                  <a:pt x="4216978" y="1376796"/>
                </a:cubicBezTo>
                <a:cubicBezTo>
                  <a:pt x="4191000" y="1376796"/>
                  <a:pt x="4216978" y="1359477"/>
                  <a:pt x="4199660" y="1359477"/>
                </a:cubicBezTo>
                <a:cubicBezTo>
                  <a:pt x="4173682" y="1359477"/>
                  <a:pt x="4121728" y="1463386"/>
                  <a:pt x="4095750" y="1463386"/>
                </a:cubicBezTo>
                <a:cubicBezTo>
                  <a:pt x="4078432" y="1463386"/>
                  <a:pt x="4095750" y="1446068"/>
                  <a:pt x="4069773" y="1446068"/>
                </a:cubicBezTo>
                <a:cubicBezTo>
                  <a:pt x="4052455" y="1446068"/>
                  <a:pt x="3991841" y="1541318"/>
                  <a:pt x="3965864" y="1541318"/>
                </a:cubicBezTo>
                <a:cubicBezTo>
                  <a:pt x="3948546" y="1541318"/>
                  <a:pt x="3957205" y="1524000"/>
                  <a:pt x="3948546" y="1515341"/>
                </a:cubicBezTo>
                <a:cubicBezTo>
                  <a:pt x="3939887" y="1524000"/>
                  <a:pt x="3913909" y="1532659"/>
                  <a:pt x="3905250" y="1549977"/>
                </a:cubicBezTo>
                <a:cubicBezTo>
                  <a:pt x="3905250" y="1549977"/>
                  <a:pt x="3870614" y="1619250"/>
                  <a:pt x="3835978" y="1619250"/>
                </a:cubicBezTo>
                <a:cubicBezTo>
                  <a:pt x="3810000" y="1619250"/>
                  <a:pt x="3827319" y="1601932"/>
                  <a:pt x="3810000" y="1601932"/>
                </a:cubicBezTo>
                <a:cubicBezTo>
                  <a:pt x="3784023" y="1601932"/>
                  <a:pt x="3732069" y="1697182"/>
                  <a:pt x="3714750" y="1697182"/>
                </a:cubicBezTo>
                <a:cubicBezTo>
                  <a:pt x="3688773" y="1697182"/>
                  <a:pt x="3706091" y="1671205"/>
                  <a:pt x="3680114" y="1671205"/>
                </a:cubicBezTo>
                <a:cubicBezTo>
                  <a:pt x="3662796" y="1671205"/>
                  <a:pt x="3654137" y="1688523"/>
                  <a:pt x="3628159" y="1688523"/>
                </a:cubicBezTo>
                <a:cubicBezTo>
                  <a:pt x="3636819" y="1671205"/>
                  <a:pt x="3654137" y="1662546"/>
                  <a:pt x="3671455" y="1645227"/>
                </a:cubicBezTo>
                <a:cubicBezTo>
                  <a:pt x="3673793" y="1645227"/>
                  <a:pt x="3674832" y="1645227"/>
                  <a:pt x="3675178" y="1644708"/>
                </a:cubicBezTo>
                <a:cubicBezTo>
                  <a:pt x="3676131" y="1643409"/>
                  <a:pt x="3671455" y="1638300"/>
                  <a:pt x="3671455" y="1619250"/>
                </a:cubicBezTo>
                <a:cubicBezTo>
                  <a:pt x="3671455" y="1601932"/>
                  <a:pt x="3714750" y="1593273"/>
                  <a:pt x="3732069" y="1593273"/>
                </a:cubicBezTo>
                <a:cubicBezTo>
                  <a:pt x="3749387" y="1593273"/>
                  <a:pt x="3775364" y="1575955"/>
                  <a:pt x="3801341" y="1549977"/>
                </a:cubicBezTo>
                <a:lnTo>
                  <a:pt x="3238500" y="1532659"/>
                </a:lnTo>
                <a:cubicBezTo>
                  <a:pt x="3195205" y="1558636"/>
                  <a:pt x="3143250" y="1584614"/>
                  <a:pt x="3108614" y="1610591"/>
                </a:cubicBezTo>
                <a:cubicBezTo>
                  <a:pt x="3169228" y="1549977"/>
                  <a:pt x="3255819" y="1515341"/>
                  <a:pt x="3333750" y="1480705"/>
                </a:cubicBezTo>
                <a:cubicBezTo>
                  <a:pt x="3394364" y="1454727"/>
                  <a:pt x="3853296" y="1359477"/>
                  <a:pt x="3853296" y="1125682"/>
                </a:cubicBezTo>
                <a:cubicBezTo>
                  <a:pt x="3853296" y="1099705"/>
                  <a:pt x="3853296" y="1082386"/>
                  <a:pt x="3844637" y="1056409"/>
                </a:cubicBezTo>
                <a:cubicBezTo>
                  <a:pt x="3706091" y="1151659"/>
                  <a:pt x="3550228" y="1229591"/>
                  <a:pt x="3411682" y="1272886"/>
                </a:cubicBezTo>
                <a:cubicBezTo>
                  <a:pt x="3212523" y="1333500"/>
                  <a:pt x="3004705" y="1376796"/>
                  <a:pt x="2822864" y="1601932"/>
                </a:cubicBezTo>
                <a:cubicBezTo>
                  <a:pt x="2892137" y="1480705"/>
                  <a:pt x="3039341" y="1394114"/>
                  <a:pt x="3160569" y="1350818"/>
                </a:cubicBezTo>
                <a:cubicBezTo>
                  <a:pt x="3238500" y="1316182"/>
                  <a:pt x="3853296" y="1160318"/>
                  <a:pt x="3853296" y="987136"/>
                </a:cubicBezTo>
                <a:cubicBezTo>
                  <a:pt x="3853296" y="978477"/>
                  <a:pt x="3792682" y="848591"/>
                  <a:pt x="3792682" y="891886"/>
                </a:cubicBezTo>
                <a:cubicBezTo>
                  <a:pt x="3792682" y="917864"/>
                  <a:pt x="3827319" y="961159"/>
                  <a:pt x="3827319" y="978477"/>
                </a:cubicBezTo>
                <a:cubicBezTo>
                  <a:pt x="3827319" y="1082386"/>
                  <a:pt x="3593523" y="1160318"/>
                  <a:pt x="3567546" y="1168977"/>
                </a:cubicBezTo>
                <a:cubicBezTo>
                  <a:pt x="3411682" y="1220932"/>
                  <a:pt x="3255819" y="1272886"/>
                  <a:pt x="3117273" y="1324841"/>
                </a:cubicBezTo>
                <a:cubicBezTo>
                  <a:pt x="3013364" y="1359477"/>
                  <a:pt x="2866159" y="1463386"/>
                  <a:pt x="2770909" y="1558636"/>
                </a:cubicBezTo>
                <a:cubicBezTo>
                  <a:pt x="2944091" y="1359477"/>
                  <a:pt x="3169228" y="1290205"/>
                  <a:pt x="3377046" y="1229591"/>
                </a:cubicBezTo>
                <a:cubicBezTo>
                  <a:pt x="3411682" y="1220932"/>
                  <a:pt x="3775364" y="1108364"/>
                  <a:pt x="3775364" y="1047750"/>
                </a:cubicBezTo>
                <a:cubicBezTo>
                  <a:pt x="3775364" y="1021773"/>
                  <a:pt x="3662796" y="935182"/>
                  <a:pt x="3619500" y="874568"/>
                </a:cubicBezTo>
                <a:cubicBezTo>
                  <a:pt x="3610841" y="891886"/>
                  <a:pt x="3602182" y="917864"/>
                  <a:pt x="3602182" y="935182"/>
                </a:cubicBezTo>
                <a:cubicBezTo>
                  <a:pt x="3602182" y="961159"/>
                  <a:pt x="3610841" y="952500"/>
                  <a:pt x="3610841" y="943841"/>
                </a:cubicBezTo>
                <a:cubicBezTo>
                  <a:pt x="3610841" y="952500"/>
                  <a:pt x="3619500" y="969818"/>
                  <a:pt x="3619500" y="978477"/>
                </a:cubicBezTo>
                <a:cubicBezTo>
                  <a:pt x="3610841" y="978477"/>
                  <a:pt x="3593523" y="969818"/>
                  <a:pt x="3576205" y="978477"/>
                </a:cubicBezTo>
                <a:cubicBezTo>
                  <a:pt x="3593523" y="1013114"/>
                  <a:pt x="3619500" y="1039091"/>
                  <a:pt x="3662796" y="1056409"/>
                </a:cubicBezTo>
                <a:cubicBezTo>
                  <a:pt x="3662796" y="1056409"/>
                  <a:pt x="3662796" y="1065068"/>
                  <a:pt x="3645478" y="1065068"/>
                </a:cubicBezTo>
                <a:cubicBezTo>
                  <a:pt x="3619500" y="1065068"/>
                  <a:pt x="3584864" y="995795"/>
                  <a:pt x="3558887" y="995795"/>
                </a:cubicBezTo>
                <a:cubicBezTo>
                  <a:pt x="3541569" y="995795"/>
                  <a:pt x="3446319" y="1091046"/>
                  <a:pt x="3394364" y="1134341"/>
                </a:cubicBezTo>
                <a:cubicBezTo>
                  <a:pt x="3394364" y="1099705"/>
                  <a:pt x="3420341" y="1082386"/>
                  <a:pt x="3420341" y="1056409"/>
                </a:cubicBezTo>
                <a:cubicBezTo>
                  <a:pt x="3446319" y="1021773"/>
                  <a:pt x="3480955" y="987136"/>
                  <a:pt x="3498273" y="952500"/>
                </a:cubicBezTo>
                <a:cubicBezTo>
                  <a:pt x="3489614" y="943841"/>
                  <a:pt x="3498273" y="943841"/>
                  <a:pt x="3472296" y="943841"/>
                </a:cubicBezTo>
                <a:cubicBezTo>
                  <a:pt x="3454978" y="943841"/>
                  <a:pt x="3290455" y="1117023"/>
                  <a:pt x="3255819" y="1143000"/>
                </a:cubicBezTo>
                <a:cubicBezTo>
                  <a:pt x="3299114" y="1073727"/>
                  <a:pt x="3437659" y="961159"/>
                  <a:pt x="3437659" y="909205"/>
                </a:cubicBezTo>
                <a:cubicBezTo>
                  <a:pt x="3420341" y="917864"/>
                  <a:pt x="3377046" y="926523"/>
                  <a:pt x="3377046" y="952500"/>
                </a:cubicBezTo>
                <a:cubicBezTo>
                  <a:pt x="3377046" y="969818"/>
                  <a:pt x="3385705" y="961159"/>
                  <a:pt x="3394364" y="961159"/>
                </a:cubicBezTo>
                <a:cubicBezTo>
                  <a:pt x="3299114" y="952500"/>
                  <a:pt x="3229841" y="1134341"/>
                  <a:pt x="3151909" y="1134341"/>
                </a:cubicBezTo>
                <a:cubicBezTo>
                  <a:pt x="3264478" y="1039091"/>
                  <a:pt x="3368387" y="952500"/>
                  <a:pt x="3446319" y="874568"/>
                </a:cubicBezTo>
                <a:cubicBezTo>
                  <a:pt x="3454978" y="865909"/>
                  <a:pt x="3454978" y="848591"/>
                  <a:pt x="3454978" y="839932"/>
                </a:cubicBezTo>
                <a:cubicBezTo>
                  <a:pt x="3463637" y="839932"/>
                  <a:pt x="3472296" y="839932"/>
                  <a:pt x="3480955" y="848591"/>
                </a:cubicBezTo>
                <a:cubicBezTo>
                  <a:pt x="3480955" y="822614"/>
                  <a:pt x="3472296" y="822614"/>
                  <a:pt x="3515591" y="787977"/>
                </a:cubicBezTo>
                <a:cubicBezTo>
                  <a:pt x="3515591" y="805295"/>
                  <a:pt x="3524250" y="831273"/>
                  <a:pt x="3532909" y="848591"/>
                </a:cubicBezTo>
                <a:cubicBezTo>
                  <a:pt x="3541569" y="848591"/>
                  <a:pt x="3558887" y="857250"/>
                  <a:pt x="3558887" y="831273"/>
                </a:cubicBezTo>
                <a:cubicBezTo>
                  <a:pt x="3558887" y="813955"/>
                  <a:pt x="3541569" y="813955"/>
                  <a:pt x="3532909" y="796636"/>
                </a:cubicBezTo>
                <a:cubicBezTo>
                  <a:pt x="3532909" y="787977"/>
                  <a:pt x="3550228" y="779318"/>
                  <a:pt x="3550228" y="770659"/>
                </a:cubicBezTo>
                <a:lnTo>
                  <a:pt x="3567546" y="787977"/>
                </a:lnTo>
                <a:cubicBezTo>
                  <a:pt x="3576205" y="779318"/>
                  <a:pt x="3576205" y="770659"/>
                  <a:pt x="3576205" y="762000"/>
                </a:cubicBezTo>
                <a:lnTo>
                  <a:pt x="3602182" y="762000"/>
                </a:lnTo>
                <a:lnTo>
                  <a:pt x="3602182" y="813955"/>
                </a:lnTo>
                <a:cubicBezTo>
                  <a:pt x="3602182" y="813955"/>
                  <a:pt x="3584864" y="805295"/>
                  <a:pt x="3584864" y="831273"/>
                </a:cubicBezTo>
                <a:cubicBezTo>
                  <a:pt x="3584864" y="848591"/>
                  <a:pt x="3602182" y="848591"/>
                  <a:pt x="3602182" y="857250"/>
                </a:cubicBezTo>
                <a:cubicBezTo>
                  <a:pt x="3584864" y="848591"/>
                  <a:pt x="3567546" y="839932"/>
                  <a:pt x="3550228" y="865909"/>
                </a:cubicBezTo>
                <a:cubicBezTo>
                  <a:pt x="3567546" y="874568"/>
                  <a:pt x="3593523" y="874568"/>
                  <a:pt x="3610841" y="883227"/>
                </a:cubicBezTo>
                <a:lnTo>
                  <a:pt x="3619500" y="632114"/>
                </a:lnTo>
                <a:cubicBezTo>
                  <a:pt x="3654137" y="528205"/>
                  <a:pt x="3801341" y="432955"/>
                  <a:pt x="3896591" y="389659"/>
                </a:cubicBezTo>
                <a:cubicBezTo>
                  <a:pt x="3939887" y="363682"/>
                  <a:pt x="4009159" y="337705"/>
                  <a:pt x="4061114" y="311727"/>
                </a:cubicBezTo>
                <a:cubicBezTo>
                  <a:pt x="4069773" y="303068"/>
                  <a:pt x="4069773" y="285750"/>
                  <a:pt x="4069773" y="268432"/>
                </a:cubicBezTo>
                <a:lnTo>
                  <a:pt x="4069773" y="51955"/>
                </a:lnTo>
                <a:cubicBezTo>
                  <a:pt x="4078432" y="51955"/>
                  <a:pt x="4069773" y="43295"/>
                  <a:pt x="4095750" y="43295"/>
                </a:cubicBezTo>
                <a:cubicBezTo>
                  <a:pt x="4113069" y="43295"/>
                  <a:pt x="4104409" y="60614"/>
                  <a:pt x="4113069" y="69273"/>
                </a:cubicBezTo>
                <a:cubicBezTo>
                  <a:pt x="4130387" y="60614"/>
                  <a:pt x="4130387" y="34636"/>
                  <a:pt x="4156364" y="34636"/>
                </a:cubicBezTo>
                <a:cubicBezTo>
                  <a:pt x="4173682" y="34636"/>
                  <a:pt x="4165023" y="51955"/>
                  <a:pt x="4191000" y="51955"/>
                </a:cubicBezTo>
                <a:cubicBezTo>
                  <a:pt x="4208319" y="51955"/>
                  <a:pt x="4216978" y="25977"/>
                  <a:pt x="4234296" y="17318"/>
                </a:cubicBezTo>
                <a:cubicBezTo>
                  <a:pt x="4242955" y="17318"/>
                  <a:pt x="4251614" y="25977"/>
                  <a:pt x="4242955" y="34636"/>
                </a:cubicBezTo>
                <a:cubicBezTo>
                  <a:pt x="4286251" y="43295"/>
                  <a:pt x="4260273" y="8659"/>
                  <a:pt x="4303569" y="8659"/>
                </a:cubicBezTo>
                <a:cubicBezTo>
                  <a:pt x="4320887" y="8659"/>
                  <a:pt x="4312228" y="17318"/>
                  <a:pt x="4329546" y="34636"/>
                </a:cubicBezTo>
                <a:cubicBezTo>
                  <a:pt x="4338205" y="34636"/>
                  <a:pt x="4346864" y="17318"/>
                  <a:pt x="4355523" y="0"/>
                </a:cubicBezTo>
                <a:lnTo>
                  <a:pt x="4390160" y="0"/>
                </a:lnTo>
                <a:cubicBezTo>
                  <a:pt x="4398819" y="0"/>
                  <a:pt x="4424796" y="0"/>
                  <a:pt x="4450773" y="17318"/>
                </a:cubicBezTo>
                <a:close/>
              </a:path>
            </a:pathLst>
          </a:custGeom>
          <a:gradFill>
            <a:gsLst>
              <a:gs pos="18000">
                <a:schemeClr val="accent1">
                  <a:lumMod val="5000"/>
                  <a:lumOff val="95000"/>
                </a:schemeClr>
              </a:gs>
              <a:gs pos="89000">
                <a:srgbClr val="FFC000">
                  <a:alpha val="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D8BCC5F5-6676-A8A7-34E7-1FD6D9CB304A}"/>
              </a:ext>
            </a:extLst>
          </p:cNvPr>
          <p:cNvSpPr/>
          <p:nvPr/>
        </p:nvSpPr>
        <p:spPr>
          <a:xfrm>
            <a:off x="764578" y="641220"/>
            <a:ext cx="2135913" cy="1143920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FFC000">
                  <a:alpha val="51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35" name="图片 34" descr="图片包含 徽标&#10;&#10;描述已自动生成">
            <a:extLst>
              <a:ext uri="{FF2B5EF4-FFF2-40B4-BE49-F238E27FC236}">
                <a16:creationId xmlns:a16="http://schemas.microsoft.com/office/drawing/2014/main" id="{8DB467BC-2E1E-DC58-E0AE-116EDD262F3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8028" y="-853882"/>
            <a:ext cx="2728687" cy="2728687"/>
          </a:xfrm>
          <a:prstGeom prst="rect">
            <a:avLst/>
          </a:prstGeom>
        </p:spPr>
      </p:pic>
      <p:pic>
        <p:nvPicPr>
          <p:cNvPr id="37" name="图片 36" descr="图形用户界面, 文本&#10;&#10;描述已自动生成">
            <a:extLst>
              <a:ext uri="{FF2B5EF4-FFF2-40B4-BE49-F238E27FC236}">
                <a16:creationId xmlns:a16="http://schemas.microsoft.com/office/drawing/2014/main" id="{52B60C4A-59AA-3072-1CC1-7BF3E20C00E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6733" y="4366403"/>
            <a:ext cx="3577949" cy="939238"/>
          </a:xfrm>
          <a:prstGeom prst="rect">
            <a:avLst/>
          </a:prstGeom>
        </p:spPr>
      </p:pic>
      <p:pic>
        <p:nvPicPr>
          <p:cNvPr id="38" name="图片 37" descr="图片包含 游戏机, 食物&#10;&#10;描述已自动生成">
            <a:extLst>
              <a:ext uri="{FF2B5EF4-FFF2-40B4-BE49-F238E27FC236}">
                <a16:creationId xmlns:a16="http://schemas.microsoft.com/office/drawing/2014/main" id="{EBBDA4EC-DAA4-D17D-2977-B9C038179D3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2372" y="-165169"/>
            <a:ext cx="3457741" cy="2593306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DC84B492-F2F8-2F78-5478-C85CF5AE8CF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191" y="3800991"/>
            <a:ext cx="6273800" cy="305700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095F3F73-A3F3-F504-AC4C-7559E322CF5B}"/>
              </a:ext>
            </a:extLst>
          </p:cNvPr>
          <p:cNvGrpSpPr/>
          <p:nvPr/>
        </p:nvGrpSpPr>
        <p:grpSpPr>
          <a:xfrm>
            <a:off x="4184903" y="418397"/>
            <a:ext cx="3822194" cy="3809052"/>
            <a:chOff x="3776096" y="2268635"/>
            <a:chExt cx="1028968" cy="1025430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3D31F63-6C57-5155-5AD7-8FCFF958167C}"/>
                </a:ext>
              </a:extLst>
            </p:cNvPr>
            <p:cNvGrpSpPr/>
            <p:nvPr/>
          </p:nvGrpSpPr>
          <p:grpSpPr>
            <a:xfrm>
              <a:off x="3776096" y="2268635"/>
              <a:ext cx="1028968" cy="1025430"/>
              <a:chOff x="4446104" y="2072162"/>
              <a:chExt cx="3299792" cy="3288446"/>
            </a:xfrm>
          </p:grpSpPr>
          <p:sp>
            <p:nvSpPr>
              <p:cNvPr id="8" name="iconfont-1096-617929">
                <a:extLst>
                  <a:ext uri="{FF2B5EF4-FFF2-40B4-BE49-F238E27FC236}">
                    <a16:creationId xmlns:a16="http://schemas.microsoft.com/office/drawing/2014/main" id="{20902AA0-200D-F301-792B-96EBEC2D1FA5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iconfont-1096-617929">
                <a:extLst>
                  <a:ext uri="{FF2B5EF4-FFF2-40B4-BE49-F238E27FC236}">
                    <a16:creationId xmlns:a16="http://schemas.microsoft.com/office/drawing/2014/main" id="{A24C7489-4547-ADCB-ED2F-2B8BD8106C60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2" cy="2907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DF9F0"/>
                  </a:gs>
                  <a:gs pos="89000">
                    <a:srgbClr val="FFC000">
                      <a:alpha val="0"/>
                    </a:srgbClr>
                  </a:gs>
                </a:gsLst>
                <a:lin ang="5400000" scaled="1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" name="5">
              <a:extLst>
                <a:ext uri="{FF2B5EF4-FFF2-40B4-BE49-F238E27FC236}">
                  <a16:creationId xmlns:a16="http://schemas.microsoft.com/office/drawing/2014/main" id="{C31D47D7-24BF-D851-F1B8-440C9F825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4390" y="2572003"/>
              <a:ext cx="419460" cy="397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9600" b="1" spc="300" dirty="0">
                  <a:solidFill>
                    <a:srgbClr val="C0000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03</a:t>
              </a:r>
            </a:p>
          </p:txBody>
        </p:sp>
      </p:grpSp>
      <p:sp>
        <p:nvSpPr>
          <p:cNvPr id="24" name="波形 23">
            <a:extLst>
              <a:ext uri="{FF2B5EF4-FFF2-40B4-BE49-F238E27FC236}">
                <a16:creationId xmlns:a16="http://schemas.microsoft.com/office/drawing/2014/main" id="{B5D38F1E-A459-AFF9-A51C-C4FA075E79ED}"/>
              </a:ext>
            </a:extLst>
          </p:cNvPr>
          <p:cNvSpPr/>
          <p:nvPr/>
        </p:nvSpPr>
        <p:spPr>
          <a:xfrm>
            <a:off x="3336084" y="2307110"/>
            <a:ext cx="5519832" cy="1379916"/>
          </a:xfrm>
          <a:prstGeom prst="wave">
            <a:avLst/>
          </a:prstGeom>
          <a:blipFill dpi="0" rotWithShape="1">
            <a:blip r:embed="rId10"/>
            <a:srcRect/>
            <a:tile tx="0" ty="0" sx="100000" sy="100000" flip="none" algn="tl"/>
          </a:blipFill>
          <a:ln w="38100">
            <a:gradFill flip="none" rotWithShape="1">
              <a:gsLst>
                <a:gs pos="0">
                  <a:srgbClr val="FEDC75"/>
                </a:gs>
                <a:gs pos="100000">
                  <a:srgbClr val="FDF9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27DD66-7103-FF17-F40C-8367AD67EF38}"/>
              </a:ext>
            </a:extLst>
          </p:cNvPr>
          <p:cNvSpPr txBox="1"/>
          <p:nvPr/>
        </p:nvSpPr>
        <p:spPr>
          <a:xfrm>
            <a:off x="4030529" y="2727634"/>
            <a:ext cx="423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DF9F0"/>
                </a:solidFill>
                <a:effectLst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DAC8CB-AE16-06D1-CB1C-159985FCD13B}"/>
              </a:ext>
            </a:extLst>
          </p:cNvPr>
          <p:cNvSpPr txBox="1"/>
          <p:nvPr/>
        </p:nvSpPr>
        <p:spPr>
          <a:xfrm>
            <a:off x="3570514" y="3916565"/>
            <a:ext cx="505097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rgbClr val="E8BEA0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60240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0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9A71344-9DD2-C7AE-6B90-F3D256DD6AE6}"/>
              </a:ext>
            </a:extLst>
          </p:cNvPr>
          <p:cNvGrpSpPr/>
          <p:nvPr/>
        </p:nvGrpSpPr>
        <p:grpSpPr>
          <a:xfrm>
            <a:off x="355898" y="50411"/>
            <a:ext cx="1055256" cy="1051628"/>
            <a:chOff x="3776096" y="2268635"/>
            <a:chExt cx="1028968" cy="102543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23C3565-7C40-08ED-2B48-B8C46B86850E}"/>
                </a:ext>
              </a:extLst>
            </p:cNvPr>
            <p:cNvGrpSpPr/>
            <p:nvPr/>
          </p:nvGrpSpPr>
          <p:grpSpPr>
            <a:xfrm>
              <a:off x="3776096" y="2268635"/>
              <a:ext cx="1028968" cy="1025430"/>
              <a:chOff x="4446104" y="2072162"/>
              <a:chExt cx="3299792" cy="3288446"/>
            </a:xfrm>
          </p:grpSpPr>
          <p:sp>
            <p:nvSpPr>
              <p:cNvPr id="5" name="iconfont-1096-617929">
                <a:extLst>
                  <a:ext uri="{FF2B5EF4-FFF2-40B4-BE49-F238E27FC236}">
                    <a16:creationId xmlns:a16="http://schemas.microsoft.com/office/drawing/2014/main" id="{10542796-B7C8-7410-37F7-EB2F521A8DAF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sp>
            <p:nvSpPr>
              <p:cNvPr id="6" name="iconfont-1096-617929">
                <a:extLst>
                  <a:ext uri="{FF2B5EF4-FFF2-40B4-BE49-F238E27FC236}">
                    <a16:creationId xmlns:a16="http://schemas.microsoft.com/office/drawing/2014/main" id="{DB970D4B-0D9D-45A7-CC10-787D7170615C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3" cy="2907447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blipFill>
                <a:blip r:embed="rId2"/>
                <a:tile tx="0" ty="0" sx="100000" sy="100000" flip="none" algn="tl"/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</p:grpSp>
        <p:sp>
          <p:nvSpPr>
            <p:cNvPr id="4" name="5">
              <a:extLst>
                <a:ext uri="{FF2B5EF4-FFF2-40B4-BE49-F238E27FC236}">
                  <a16:creationId xmlns:a16="http://schemas.microsoft.com/office/drawing/2014/main" id="{2B514F34-C4AD-A0F7-FC7E-49645AEC2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6510" y="2581485"/>
              <a:ext cx="556453" cy="48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3200" b="1" spc="300" dirty="0">
                  <a:solidFill>
                    <a:srgbClr val="FDF9F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03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ABBBB05D-B563-FDE7-46EA-6F7879F77BAB}"/>
              </a:ext>
            </a:extLst>
          </p:cNvPr>
          <p:cNvSpPr txBox="1"/>
          <p:nvPr/>
        </p:nvSpPr>
        <p:spPr>
          <a:xfrm>
            <a:off x="1350234" y="371254"/>
            <a:ext cx="423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effectLst/>
              </a:rPr>
              <a:t>单击此处添加标题文本</a:t>
            </a:r>
          </a:p>
        </p:txBody>
      </p:sp>
      <p:sp>
        <p:nvSpPr>
          <p:cNvPr id="11" name="任意多边形 7">
            <a:extLst>
              <a:ext uri="{FF2B5EF4-FFF2-40B4-BE49-F238E27FC236}">
                <a16:creationId xmlns:a16="http://schemas.microsoft.com/office/drawing/2014/main" id="{0E5AE9C1-F53A-2978-4021-173C847BEACF}"/>
              </a:ext>
            </a:extLst>
          </p:cNvPr>
          <p:cNvSpPr/>
          <p:nvPr/>
        </p:nvSpPr>
        <p:spPr>
          <a:xfrm>
            <a:off x="4727267" y="1534570"/>
            <a:ext cx="2721764" cy="3285384"/>
          </a:xfrm>
          <a:custGeom>
            <a:avLst/>
            <a:gdLst>
              <a:gd name="connsiteX0" fmla="*/ 1195827 w 2382916"/>
              <a:gd name="connsiteY0" fmla="*/ 0 h 2876366"/>
              <a:gd name="connsiteX1" fmla="*/ 1953127 w 2382916"/>
              <a:gd name="connsiteY1" fmla="*/ 2163140 h 2876366"/>
              <a:gd name="connsiteX2" fmla="*/ 1622815 w 2382916"/>
              <a:gd name="connsiteY2" fmla="*/ 2706946 h 2876366"/>
              <a:gd name="connsiteX3" fmla="*/ 1505998 w 2382916"/>
              <a:gd name="connsiteY3" fmla="*/ 2876130 h 2876366"/>
              <a:gd name="connsiteX4" fmla="*/ 893712 w 2382916"/>
              <a:gd name="connsiteY4" fmla="*/ 2876130 h 2876366"/>
              <a:gd name="connsiteX5" fmla="*/ 788979 w 2382916"/>
              <a:gd name="connsiteY5" fmla="*/ 2735143 h 2876366"/>
              <a:gd name="connsiteX6" fmla="*/ 438526 w 2382916"/>
              <a:gd name="connsiteY6" fmla="*/ 2187309 h 2876366"/>
              <a:gd name="connsiteX7" fmla="*/ 1195827 w 2382916"/>
              <a:gd name="connsiteY7" fmla="*/ 0 h 2876366"/>
              <a:gd name="connsiteX8" fmla="*/ 1191458 w 2382916"/>
              <a:gd name="connsiteY8" fmla="*/ 185295 h 2876366"/>
              <a:gd name="connsiteX9" fmla="*/ 194480 w 2382916"/>
              <a:gd name="connsiteY9" fmla="*/ 1182273 h 2876366"/>
              <a:gd name="connsiteX10" fmla="*/ 1191458 w 2382916"/>
              <a:gd name="connsiteY10" fmla="*/ 2179251 h 2876366"/>
              <a:gd name="connsiteX11" fmla="*/ 2188436 w 2382916"/>
              <a:gd name="connsiteY11" fmla="*/ 1182273 h 2876366"/>
              <a:gd name="connsiteX12" fmla="*/ 1191458 w 2382916"/>
              <a:gd name="connsiteY12" fmla="*/ 185295 h 2876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82916" h="2876366">
                <a:moveTo>
                  <a:pt x="1195827" y="0"/>
                </a:moveTo>
                <a:cubicBezTo>
                  <a:pt x="2036376" y="12085"/>
                  <a:pt x="2937349" y="1063442"/>
                  <a:pt x="1953127" y="2163140"/>
                </a:cubicBezTo>
                <a:cubicBezTo>
                  <a:pt x="1818853" y="2283986"/>
                  <a:pt x="1616101" y="2513592"/>
                  <a:pt x="1622815" y="2706946"/>
                </a:cubicBezTo>
                <a:cubicBezTo>
                  <a:pt x="1632215" y="2815707"/>
                  <a:pt x="1577163" y="2868074"/>
                  <a:pt x="1505998" y="2876130"/>
                </a:cubicBezTo>
                <a:lnTo>
                  <a:pt x="893712" y="2876130"/>
                </a:lnTo>
                <a:cubicBezTo>
                  <a:pt x="790322" y="2881501"/>
                  <a:pt x="815833" y="2794224"/>
                  <a:pt x="788979" y="2735143"/>
                </a:cubicBezTo>
                <a:cubicBezTo>
                  <a:pt x="712442" y="2463912"/>
                  <a:pt x="587570" y="2321582"/>
                  <a:pt x="438526" y="2187309"/>
                </a:cubicBezTo>
                <a:cubicBezTo>
                  <a:pt x="-537639" y="1232627"/>
                  <a:pt x="294854" y="12085"/>
                  <a:pt x="1195827" y="0"/>
                </a:cubicBezTo>
                <a:close/>
                <a:moveTo>
                  <a:pt x="1191458" y="185295"/>
                </a:moveTo>
                <a:cubicBezTo>
                  <a:pt x="640842" y="185295"/>
                  <a:pt x="194480" y="631657"/>
                  <a:pt x="194480" y="1182273"/>
                </a:cubicBezTo>
                <a:cubicBezTo>
                  <a:pt x="194480" y="1732889"/>
                  <a:pt x="640842" y="2179251"/>
                  <a:pt x="1191458" y="2179251"/>
                </a:cubicBezTo>
                <a:cubicBezTo>
                  <a:pt x="1742074" y="2179251"/>
                  <a:pt x="2188436" y="1732889"/>
                  <a:pt x="2188436" y="1182273"/>
                </a:cubicBezTo>
                <a:cubicBezTo>
                  <a:pt x="2188436" y="631657"/>
                  <a:pt x="1742074" y="185295"/>
                  <a:pt x="1191458" y="185295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DB102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737DD8BC-3523-EC1C-7DC7-E51C8CEE9207}"/>
              </a:ext>
            </a:extLst>
          </p:cNvPr>
          <p:cNvSpPr/>
          <p:nvPr/>
        </p:nvSpPr>
        <p:spPr>
          <a:xfrm>
            <a:off x="5728280" y="4943911"/>
            <a:ext cx="760544" cy="699330"/>
          </a:xfrm>
          <a:prstGeom prst="ellipse">
            <a:avLst/>
          </a:prstGeom>
          <a:solidFill>
            <a:srgbClr val="DB102D"/>
          </a:soli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圆角矩形 9">
            <a:extLst>
              <a:ext uri="{FF2B5EF4-FFF2-40B4-BE49-F238E27FC236}">
                <a16:creationId xmlns:a16="http://schemas.microsoft.com/office/drawing/2014/main" id="{E205DDD1-9C54-2FBF-212A-0CE58D9EF898}"/>
              </a:ext>
            </a:extLst>
          </p:cNvPr>
          <p:cNvSpPr/>
          <p:nvPr/>
        </p:nvSpPr>
        <p:spPr>
          <a:xfrm>
            <a:off x="5637640" y="4865693"/>
            <a:ext cx="920200" cy="556722"/>
          </a:xfrm>
          <a:prstGeom prst="roundRect">
            <a:avLst/>
          </a:prstGeom>
          <a:solidFill>
            <a:srgbClr val="DB102D"/>
          </a:soli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513AD2E8-8915-3253-1674-DEBB2BA951EF}"/>
              </a:ext>
            </a:extLst>
          </p:cNvPr>
          <p:cNvSpPr/>
          <p:nvPr/>
        </p:nvSpPr>
        <p:spPr>
          <a:xfrm>
            <a:off x="5092646" y="1884038"/>
            <a:ext cx="2006708" cy="2006709"/>
          </a:xfrm>
          <a:prstGeom prst="ellipse">
            <a:avLst/>
          </a:prstGeom>
          <a:solidFill>
            <a:srgbClr val="DB102D"/>
          </a:soli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E01E8770-62AB-833A-6680-C4DA0351FF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4261" y="2200376"/>
            <a:ext cx="1503477" cy="1342924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571EC9DD-3E37-FFBB-E41D-94CABCD94147}"/>
              </a:ext>
            </a:extLst>
          </p:cNvPr>
          <p:cNvGrpSpPr/>
          <p:nvPr/>
        </p:nvGrpSpPr>
        <p:grpSpPr>
          <a:xfrm>
            <a:off x="597864" y="1957723"/>
            <a:ext cx="3130495" cy="920372"/>
            <a:chOff x="212621" y="4453778"/>
            <a:chExt cx="3130495" cy="92037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E10D9E3-1668-116F-CE48-819DAE31A72C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66E10DC-1E6D-A187-6DDF-9FDC785B5E05}"/>
                </a:ext>
              </a:extLst>
            </p:cNvPr>
            <p:cNvSpPr txBox="1"/>
            <p:nvPr/>
          </p:nvSpPr>
          <p:spPr>
            <a:xfrm>
              <a:off x="212621" y="4797710"/>
              <a:ext cx="3130495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749181D-C07D-ED98-8D1E-EEEAAB8B3BB5}"/>
              </a:ext>
            </a:extLst>
          </p:cNvPr>
          <p:cNvGrpSpPr/>
          <p:nvPr/>
        </p:nvGrpSpPr>
        <p:grpSpPr>
          <a:xfrm>
            <a:off x="8642937" y="1954263"/>
            <a:ext cx="3140268" cy="920372"/>
            <a:chOff x="558800" y="4453778"/>
            <a:chExt cx="3140268" cy="92037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D32C13B-4DC2-5722-93CA-29C70360D96E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CB8B97F-599D-E07A-0E68-EACCF8B9FD03}"/>
                </a:ext>
              </a:extLst>
            </p:cNvPr>
            <p:cNvSpPr txBox="1"/>
            <p:nvPr/>
          </p:nvSpPr>
          <p:spPr>
            <a:xfrm>
              <a:off x="558800" y="4797710"/>
              <a:ext cx="314026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91" name="图形 53" descr="书籍 纯色填充">
            <a:extLst>
              <a:ext uri="{FF2B5EF4-FFF2-40B4-BE49-F238E27FC236}">
                <a16:creationId xmlns:a16="http://schemas.microsoft.com/office/drawing/2014/main" id="{A87AD240-2FA6-3907-48FB-3353D4FFBF38}"/>
              </a:ext>
            </a:extLst>
          </p:cNvPr>
          <p:cNvSpPr/>
          <p:nvPr/>
        </p:nvSpPr>
        <p:spPr>
          <a:xfrm>
            <a:off x="7238264" y="3911673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rgbClr val="DB102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4501DBB0-ED0C-6755-0AD4-8F9BD9000248}"/>
              </a:ext>
            </a:extLst>
          </p:cNvPr>
          <p:cNvGrpSpPr/>
          <p:nvPr/>
        </p:nvGrpSpPr>
        <p:grpSpPr>
          <a:xfrm>
            <a:off x="4179844" y="3972690"/>
            <a:ext cx="647700" cy="647700"/>
            <a:chOff x="3995626" y="3713739"/>
            <a:chExt cx="647700" cy="647700"/>
          </a:xfrm>
          <a:solidFill>
            <a:srgbClr val="DB102D"/>
          </a:soli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D921333A-C745-B6CA-2B70-FBE8D088E7B8}"/>
                </a:ext>
              </a:extLst>
            </p:cNvPr>
            <p:cNvSpPr/>
            <p:nvPr/>
          </p:nvSpPr>
          <p:spPr>
            <a:xfrm>
              <a:off x="3995626" y="4304289"/>
              <a:ext cx="647700" cy="57150"/>
            </a:xfrm>
            <a:custGeom>
              <a:avLst/>
              <a:gdLst>
                <a:gd name="connsiteX0" fmla="*/ 0 w 647700"/>
                <a:gd name="connsiteY0" fmla="*/ 0 h 57150"/>
                <a:gd name="connsiteX1" fmla="*/ 647700 w 647700"/>
                <a:gd name="connsiteY1" fmla="*/ 0 h 57150"/>
                <a:gd name="connsiteX2" fmla="*/ 647700 w 647700"/>
                <a:gd name="connsiteY2" fmla="*/ 57150 h 57150"/>
                <a:gd name="connsiteX3" fmla="*/ 0 w 64770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00" h="57150">
                  <a:moveTo>
                    <a:pt x="0" y="0"/>
                  </a:moveTo>
                  <a:lnTo>
                    <a:pt x="647700" y="0"/>
                  </a:lnTo>
                  <a:lnTo>
                    <a:pt x="647700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15F9E09-A96A-6366-BF07-D604C883F1EB}"/>
                </a:ext>
              </a:extLst>
            </p:cNvPr>
            <p:cNvSpPr/>
            <p:nvPr/>
          </p:nvSpPr>
          <p:spPr>
            <a:xfrm>
              <a:off x="3995626" y="3713739"/>
              <a:ext cx="76200" cy="552450"/>
            </a:xfrm>
            <a:custGeom>
              <a:avLst/>
              <a:gdLst>
                <a:gd name="connsiteX0" fmla="*/ 0 w 76200"/>
                <a:gd name="connsiteY0" fmla="*/ 0 h 552450"/>
                <a:gd name="connsiteX1" fmla="*/ 76200 w 76200"/>
                <a:gd name="connsiteY1" fmla="*/ 0 h 552450"/>
                <a:gd name="connsiteX2" fmla="*/ 76200 w 76200"/>
                <a:gd name="connsiteY2" fmla="*/ 552450 h 552450"/>
                <a:gd name="connsiteX3" fmla="*/ 0 w 76200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552450">
                  <a:moveTo>
                    <a:pt x="0" y="0"/>
                  </a:moveTo>
                  <a:lnTo>
                    <a:pt x="76200" y="0"/>
                  </a:lnTo>
                  <a:lnTo>
                    <a:pt x="76200" y="552450"/>
                  </a:lnTo>
                  <a:lnTo>
                    <a:pt x="0" y="552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5E054D51-862D-37F1-BBD3-F269DBD7B3ED}"/>
                </a:ext>
              </a:extLst>
            </p:cNvPr>
            <p:cNvSpPr/>
            <p:nvPr/>
          </p:nvSpPr>
          <p:spPr>
            <a:xfrm>
              <a:off x="4471876" y="4189989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89C47782-53A5-156B-AE0F-918DDBA0F47F}"/>
                </a:ext>
              </a:extLst>
            </p:cNvPr>
            <p:cNvSpPr/>
            <p:nvPr/>
          </p:nvSpPr>
          <p:spPr>
            <a:xfrm>
              <a:off x="4471876" y="3866139"/>
              <a:ext cx="171450" cy="285750"/>
            </a:xfrm>
            <a:custGeom>
              <a:avLst/>
              <a:gdLst>
                <a:gd name="connsiteX0" fmla="*/ 0 w 171450"/>
                <a:gd name="connsiteY0" fmla="*/ 0 h 285750"/>
                <a:gd name="connsiteX1" fmla="*/ 171450 w 171450"/>
                <a:gd name="connsiteY1" fmla="*/ 0 h 285750"/>
                <a:gd name="connsiteX2" fmla="*/ 171450 w 171450"/>
                <a:gd name="connsiteY2" fmla="*/ 285750 h 285750"/>
                <a:gd name="connsiteX3" fmla="*/ 0 w 171450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285750">
                  <a:moveTo>
                    <a:pt x="0" y="0"/>
                  </a:moveTo>
                  <a:lnTo>
                    <a:pt x="171450" y="0"/>
                  </a:lnTo>
                  <a:lnTo>
                    <a:pt x="171450" y="285750"/>
                  </a:lnTo>
                  <a:lnTo>
                    <a:pt x="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52A9D5C-2D0D-6B8A-B38A-43F4DAA19687}"/>
                </a:ext>
              </a:extLst>
            </p:cNvPr>
            <p:cNvSpPr/>
            <p:nvPr/>
          </p:nvSpPr>
          <p:spPr>
            <a:xfrm>
              <a:off x="4471876" y="3751839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9CAA55E4-3B8A-A564-D35B-B90733D89C9A}"/>
                </a:ext>
              </a:extLst>
            </p:cNvPr>
            <p:cNvSpPr/>
            <p:nvPr/>
          </p:nvSpPr>
          <p:spPr>
            <a:xfrm>
              <a:off x="4281376" y="3847089"/>
              <a:ext cx="152400" cy="419100"/>
            </a:xfrm>
            <a:custGeom>
              <a:avLst/>
              <a:gdLst>
                <a:gd name="connsiteX0" fmla="*/ 76200 w 152400"/>
                <a:gd name="connsiteY0" fmla="*/ 76200 h 419100"/>
                <a:gd name="connsiteX1" fmla="*/ 57150 w 152400"/>
                <a:gd name="connsiteY1" fmla="*/ 57150 h 419100"/>
                <a:gd name="connsiteX2" fmla="*/ 76200 w 152400"/>
                <a:gd name="connsiteY2" fmla="*/ 38100 h 419100"/>
                <a:gd name="connsiteX3" fmla="*/ 95250 w 152400"/>
                <a:gd name="connsiteY3" fmla="*/ 57150 h 419100"/>
                <a:gd name="connsiteX4" fmla="*/ 76200 w 152400"/>
                <a:gd name="connsiteY4" fmla="*/ 76200 h 419100"/>
                <a:gd name="connsiteX5" fmla="*/ 76200 w 152400"/>
                <a:gd name="connsiteY5" fmla="*/ 381000 h 419100"/>
                <a:gd name="connsiteX6" fmla="*/ 57150 w 152400"/>
                <a:gd name="connsiteY6" fmla="*/ 361950 h 419100"/>
                <a:gd name="connsiteX7" fmla="*/ 76200 w 152400"/>
                <a:gd name="connsiteY7" fmla="*/ 342900 h 419100"/>
                <a:gd name="connsiteX8" fmla="*/ 95250 w 152400"/>
                <a:gd name="connsiteY8" fmla="*/ 361950 h 419100"/>
                <a:gd name="connsiteX9" fmla="*/ 76200 w 152400"/>
                <a:gd name="connsiteY9" fmla="*/ 381000 h 419100"/>
                <a:gd name="connsiteX10" fmla="*/ 152400 w 152400"/>
                <a:gd name="connsiteY10" fmla="*/ 0 h 419100"/>
                <a:gd name="connsiteX11" fmla="*/ 0 w 152400"/>
                <a:gd name="connsiteY11" fmla="*/ 0 h 419100"/>
                <a:gd name="connsiteX12" fmla="*/ 0 w 152400"/>
                <a:gd name="connsiteY12" fmla="*/ 419100 h 419100"/>
                <a:gd name="connsiteX13" fmla="*/ 152400 w 152400"/>
                <a:gd name="connsiteY13" fmla="*/ 419100 h 419100"/>
                <a:gd name="connsiteX14" fmla="*/ 152400 w 152400"/>
                <a:gd name="connsiteY14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2400" h="419100">
                  <a:moveTo>
                    <a:pt x="76200" y="76200"/>
                  </a:moveTo>
                  <a:cubicBezTo>
                    <a:pt x="65723" y="76200"/>
                    <a:pt x="57150" y="67627"/>
                    <a:pt x="57150" y="57150"/>
                  </a:cubicBezTo>
                  <a:cubicBezTo>
                    <a:pt x="57150" y="46673"/>
                    <a:pt x="65723" y="38100"/>
                    <a:pt x="76200" y="38100"/>
                  </a:cubicBezTo>
                  <a:cubicBezTo>
                    <a:pt x="86677" y="38100"/>
                    <a:pt x="95250" y="46673"/>
                    <a:pt x="95250" y="57150"/>
                  </a:cubicBezTo>
                  <a:cubicBezTo>
                    <a:pt x="95250" y="67627"/>
                    <a:pt x="86677" y="76200"/>
                    <a:pt x="76200" y="76200"/>
                  </a:cubicBezTo>
                  <a:close/>
                  <a:moveTo>
                    <a:pt x="76200" y="381000"/>
                  </a:moveTo>
                  <a:cubicBezTo>
                    <a:pt x="65723" y="381000"/>
                    <a:pt x="57150" y="372428"/>
                    <a:pt x="57150" y="361950"/>
                  </a:cubicBezTo>
                  <a:cubicBezTo>
                    <a:pt x="57150" y="351473"/>
                    <a:pt x="65723" y="342900"/>
                    <a:pt x="76200" y="342900"/>
                  </a:cubicBezTo>
                  <a:cubicBezTo>
                    <a:pt x="86677" y="342900"/>
                    <a:pt x="95250" y="351473"/>
                    <a:pt x="95250" y="361950"/>
                  </a:cubicBezTo>
                  <a:cubicBezTo>
                    <a:pt x="95250" y="372428"/>
                    <a:pt x="86677" y="381000"/>
                    <a:pt x="76200" y="381000"/>
                  </a:cubicBezTo>
                  <a:close/>
                  <a:moveTo>
                    <a:pt x="152400" y="0"/>
                  </a:moveTo>
                  <a:lnTo>
                    <a:pt x="0" y="0"/>
                  </a:lnTo>
                  <a:lnTo>
                    <a:pt x="0" y="419100"/>
                  </a:lnTo>
                  <a:lnTo>
                    <a:pt x="152400" y="419100"/>
                  </a:lnTo>
                  <a:lnTo>
                    <a:pt x="1524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EE1202BC-4B68-9E35-5991-E698B78AE0A5}"/>
                </a:ext>
              </a:extLst>
            </p:cNvPr>
            <p:cNvSpPr/>
            <p:nvPr/>
          </p:nvSpPr>
          <p:spPr>
            <a:xfrm>
              <a:off x="4109926" y="3770889"/>
              <a:ext cx="133350" cy="495300"/>
            </a:xfrm>
            <a:custGeom>
              <a:avLst/>
              <a:gdLst>
                <a:gd name="connsiteX0" fmla="*/ 95250 w 133350"/>
                <a:gd name="connsiteY0" fmla="*/ 95250 h 495300"/>
                <a:gd name="connsiteX1" fmla="*/ 38100 w 133350"/>
                <a:gd name="connsiteY1" fmla="*/ 95250 h 495300"/>
                <a:gd name="connsiteX2" fmla="*/ 38100 w 133350"/>
                <a:gd name="connsiteY2" fmla="*/ 38100 h 495300"/>
                <a:gd name="connsiteX3" fmla="*/ 95250 w 133350"/>
                <a:gd name="connsiteY3" fmla="*/ 38100 h 495300"/>
                <a:gd name="connsiteX4" fmla="*/ 95250 w 133350"/>
                <a:gd name="connsiteY4" fmla="*/ 95250 h 495300"/>
                <a:gd name="connsiteX5" fmla="*/ 133350 w 133350"/>
                <a:gd name="connsiteY5" fmla="*/ 0 h 495300"/>
                <a:gd name="connsiteX6" fmla="*/ 0 w 133350"/>
                <a:gd name="connsiteY6" fmla="*/ 0 h 495300"/>
                <a:gd name="connsiteX7" fmla="*/ 0 w 133350"/>
                <a:gd name="connsiteY7" fmla="*/ 495300 h 495300"/>
                <a:gd name="connsiteX8" fmla="*/ 133350 w 133350"/>
                <a:gd name="connsiteY8" fmla="*/ 495300 h 495300"/>
                <a:gd name="connsiteX9" fmla="*/ 133350 w 133350"/>
                <a:gd name="connsiteY9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" h="495300">
                  <a:moveTo>
                    <a:pt x="95250" y="95250"/>
                  </a:moveTo>
                  <a:lnTo>
                    <a:pt x="38100" y="95250"/>
                  </a:lnTo>
                  <a:lnTo>
                    <a:pt x="38100" y="38100"/>
                  </a:lnTo>
                  <a:lnTo>
                    <a:pt x="95250" y="38100"/>
                  </a:lnTo>
                  <a:lnTo>
                    <a:pt x="95250" y="95250"/>
                  </a:lnTo>
                  <a:close/>
                  <a:moveTo>
                    <a:pt x="133350" y="0"/>
                  </a:moveTo>
                  <a:lnTo>
                    <a:pt x="0" y="0"/>
                  </a:lnTo>
                  <a:lnTo>
                    <a:pt x="0" y="495300"/>
                  </a:lnTo>
                  <a:lnTo>
                    <a:pt x="133350" y="495300"/>
                  </a:lnTo>
                  <a:lnTo>
                    <a:pt x="1333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47681724-5615-A7D5-EA1D-B6FB8333CD53}"/>
              </a:ext>
            </a:extLst>
          </p:cNvPr>
          <p:cNvGrpSpPr/>
          <p:nvPr/>
        </p:nvGrpSpPr>
        <p:grpSpPr>
          <a:xfrm>
            <a:off x="7814410" y="2033945"/>
            <a:ext cx="762000" cy="661987"/>
            <a:chOff x="7663784" y="1774994"/>
            <a:chExt cx="762000" cy="661987"/>
          </a:xfrm>
          <a:solidFill>
            <a:srgbClr val="DB102D"/>
          </a:solidFill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F1CD4A1F-48A9-826C-7603-8E4DB02AB475}"/>
                </a:ext>
              </a:extLst>
            </p:cNvPr>
            <p:cNvSpPr/>
            <p:nvPr/>
          </p:nvSpPr>
          <p:spPr>
            <a:xfrm>
              <a:off x="7663784" y="2132181"/>
              <a:ext cx="762000" cy="304800"/>
            </a:xfrm>
            <a:custGeom>
              <a:avLst/>
              <a:gdLst>
                <a:gd name="connsiteX0" fmla="*/ 438150 w 762000"/>
                <a:gd name="connsiteY0" fmla="*/ 19050 h 304800"/>
                <a:gd name="connsiteX1" fmla="*/ 400050 w 762000"/>
                <a:gd name="connsiteY1" fmla="*/ 57150 h 304800"/>
                <a:gd name="connsiteX2" fmla="*/ 361950 w 762000"/>
                <a:gd name="connsiteY2" fmla="*/ 57150 h 304800"/>
                <a:gd name="connsiteX3" fmla="*/ 323850 w 762000"/>
                <a:gd name="connsiteY3" fmla="*/ 19050 h 304800"/>
                <a:gd name="connsiteX4" fmla="*/ 323850 w 762000"/>
                <a:gd name="connsiteY4" fmla="*/ 0 h 304800"/>
                <a:gd name="connsiteX5" fmla="*/ 0 w 762000"/>
                <a:gd name="connsiteY5" fmla="*/ 0 h 304800"/>
                <a:gd name="connsiteX6" fmla="*/ 0 w 762000"/>
                <a:gd name="connsiteY6" fmla="*/ 266700 h 304800"/>
                <a:gd name="connsiteX7" fmla="*/ 38100 w 762000"/>
                <a:gd name="connsiteY7" fmla="*/ 304800 h 304800"/>
                <a:gd name="connsiteX8" fmla="*/ 723900 w 762000"/>
                <a:gd name="connsiteY8" fmla="*/ 304800 h 304800"/>
                <a:gd name="connsiteX9" fmla="*/ 762000 w 762000"/>
                <a:gd name="connsiteY9" fmla="*/ 266700 h 304800"/>
                <a:gd name="connsiteX10" fmla="*/ 762000 w 762000"/>
                <a:gd name="connsiteY10" fmla="*/ 0 h 304800"/>
                <a:gd name="connsiteX11" fmla="*/ 438150 w 762000"/>
                <a:gd name="connsiteY11" fmla="*/ 0 h 304800"/>
                <a:gd name="connsiteX12" fmla="*/ 438150 w 762000"/>
                <a:gd name="connsiteY12" fmla="*/ 1905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2000" h="304800">
                  <a:moveTo>
                    <a:pt x="438150" y="19050"/>
                  </a:moveTo>
                  <a:cubicBezTo>
                    <a:pt x="438150" y="40005"/>
                    <a:pt x="421005" y="57150"/>
                    <a:pt x="400050" y="57150"/>
                  </a:cubicBezTo>
                  <a:lnTo>
                    <a:pt x="361950" y="57150"/>
                  </a:lnTo>
                  <a:cubicBezTo>
                    <a:pt x="340995" y="57150"/>
                    <a:pt x="323850" y="40005"/>
                    <a:pt x="323850" y="19050"/>
                  </a:cubicBezTo>
                  <a:lnTo>
                    <a:pt x="323850" y="0"/>
                  </a:lnTo>
                  <a:lnTo>
                    <a:pt x="0" y="0"/>
                  </a:lnTo>
                  <a:lnTo>
                    <a:pt x="0" y="266700"/>
                  </a:lnTo>
                  <a:cubicBezTo>
                    <a:pt x="0" y="287655"/>
                    <a:pt x="17145" y="304800"/>
                    <a:pt x="38100" y="304800"/>
                  </a:cubicBezTo>
                  <a:lnTo>
                    <a:pt x="723900" y="304800"/>
                  </a:lnTo>
                  <a:cubicBezTo>
                    <a:pt x="744855" y="304800"/>
                    <a:pt x="762000" y="287655"/>
                    <a:pt x="762000" y="266700"/>
                  </a:cubicBezTo>
                  <a:lnTo>
                    <a:pt x="762000" y="0"/>
                  </a:lnTo>
                  <a:lnTo>
                    <a:pt x="438150" y="0"/>
                  </a:lnTo>
                  <a:lnTo>
                    <a:pt x="43815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48309E03-7BEB-F62F-C85C-C5ADF8E1A043}"/>
                </a:ext>
              </a:extLst>
            </p:cNvPr>
            <p:cNvSpPr/>
            <p:nvPr/>
          </p:nvSpPr>
          <p:spPr>
            <a:xfrm>
              <a:off x="7663784" y="1774994"/>
              <a:ext cx="762000" cy="319087"/>
            </a:xfrm>
            <a:custGeom>
              <a:avLst/>
              <a:gdLst>
                <a:gd name="connsiteX0" fmla="*/ 723900 w 762000"/>
                <a:gd name="connsiteY0" fmla="*/ 128588 h 319087"/>
                <a:gd name="connsiteX1" fmla="*/ 533400 w 762000"/>
                <a:gd name="connsiteY1" fmla="*/ 128588 h 319087"/>
                <a:gd name="connsiteX2" fmla="*/ 533400 w 762000"/>
                <a:gd name="connsiteY2" fmla="*/ 66675 h 319087"/>
                <a:gd name="connsiteX3" fmla="*/ 466725 w 762000"/>
                <a:gd name="connsiteY3" fmla="*/ 0 h 319087"/>
                <a:gd name="connsiteX4" fmla="*/ 295275 w 762000"/>
                <a:gd name="connsiteY4" fmla="*/ 0 h 319087"/>
                <a:gd name="connsiteX5" fmla="*/ 228600 w 762000"/>
                <a:gd name="connsiteY5" fmla="*/ 66675 h 319087"/>
                <a:gd name="connsiteX6" fmla="*/ 228600 w 762000"/>
                <a:gd name="connsiteY6" fmla="*/ 128588 h 319087"/>
                <a:gd name="connsiteX7" fmla="*/ 38100 w 762000"/>
                <a:gd name="connsiteY7" fmla="*/ 128588 h 319087"/>
                <a:gd name="connsiteX8" fmla="*/ 0 w 762000"/>
                <a:gd name="connsiteY8" fmla="*/ 166688 h 319087"/>
                <a:gd name="connsiteX9" fmla="*/ 0 w 762000"/>
                <a:gd name="connsiteY9" fmla="*/ 319088 h 319087"/>
                <a:gd name="connsiteX10" fmla="*/ 323850 w 762000"/>
                <a:gd name="connsiteY10" fmla="*/ 319088 h 319087"/>
                <a:gd name="connsiteX11" fmla="*/ 323850 w 762000"/>
                <a:gd name="connsiteY11" fmla="*/ 300038 h 319087"/>
                <a:gd name="connsiteX12" fmla="*/ 438150 w 762000"/>
                <a:gd name="connsiteY12" fmla="*/ 300038 h 319087"/>
                <a:gd name="connsiteX13" fmla="*/ 438150 w 762000"/>
                <a:gd name="connsiteY13" fmla="*/ 319088 h 319087"/>
                <a:gd name="connsiteX14" fmla="*/ 762000 w 762000"/>
                <a:gd name="connsiteY14" fmla="*/ 319088 h 319087"/>
                <a:gd name="connsiteX15" fmla="*/ 762000 w 762000"/>
                <a:gd name="connsiteY15" fmla="*/ 166688 h 319087"/>
                <a:gd name="connsiteX16" fmla="*/ 723900 w 762000"/>
                <a:gd name="connsiteY16" fmla="*/ 128588 h 319087"/>
                <a:gd name="connsiteX17" fmla="*/ 285750 w 762000"/>
                <a:gd name="connsiteY17" fmla="*/ 128588 h 319087"/>
                <a:gd name="connsiteX18" fmla="*/ 285750 w 762000"/>
                <a:gd name="connsiteY18" fmla="*/ 66675 h 319087"/>
                <a:gd name="connsiteX19" fmla="*/ 295275 w 762000"/>
                <a:gd name="connsiteY19" fmla="*/ 57150 h 319087"/>
                <a:gd name="connsiteX20" fmla="*/ 466725 w 762000"/>
                <a:gd name="connsiteY20" fmla="*/ 57150 h 319087"/>
                <a:gd name="connsiteX21" fmla="*/ 476250 w 762000"/>
                <a:gd name="connsiteY21" fmla="*/ 66675 h 319087"/>
                <a:gd name="connsiteX22" fmla="*/ 476250 w 762000"/>
                <a:gd name="connsiteY22" fmla="*/ 128588 h 319087"/>
                <a:gd name="connsiteX23" fmla="*/ 285750 w 762000"/>
                <a:gd name="connsiteY23" fmla="*/ 128588 h 31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62000" h="319087">
                  <a:moveTo>
                    <a:pt x="723900" y="128588"/>
                  </a:moveTo>
                  <a:lnTo>
                    <a:pt x="533400" y="128588"/>
                  </a:lnTo>
                  <a:lnTo>
                    <a:pt x="533400" y="66675"/>
                  </a:lnTo>
                  <a:cubicBezTo>
                    <a:pt x="533400" y="29528"/>
                    <a:pt x="503873" y="0"/>
                    <a:pt x="466725" y="0"/>
                  </a:cubicBezTo>
                  <a:lnTo>
                    <a:pt x="295275" y="0"/>
                  </a:lnTo>
                  <a:cubicBezTo>
                    <a:pt x="258127" y="0"/>
                    <a:pt x="228600" y="29528"/>
                    <a:pt x="228600" y="66675"/>
                  </a:cubicBezTo>
                  <a:lnTo>
                    <a:pt x="228600" y="128588"/>
                  </a:lnTo>
                  <a:lnTo>
                    <a:pt x="38100" y="128588"/>
                  </a:lnTo>
                  <a:cubicBezTo>
                    <a:pt x="17145" y="128588"/>
                    <a:pt x="0" y="145733"/>
                    <a:pt x="0" y="166688"/>
                  </a:cubicBezTo>
                  <a:lnTo>
                    <a:pt x="0" y="319088"/>
                  </a:lnTo>
                  <a:lnTo>
                    <a:pt x="323850" y="319088"/>
                  </a:lnTo>
                  <a:lnTo>
                    <a:pt x="323850" y="300038"/>
                  </a:lnTo>
                  <a:lnTo>
                    <a:pt x="438150" y="300038"/>
                  </a:lnTo>
                  <a:lnTo>
                    <a:pt x="438150" y="319088"/>
                  </a:lnTo>
                  <a:lnTo>
                    <a:pt x="762000" y="319088"/>
                  </a:lnTo>
                  <a:lnTo>
                    <a:pt x="762000" y="166688"/>
                  </a:lnTo>
                  <a:cubicBezTo>
                    <a:pt x="762000" y="145733"/>
                    <a:pt x="744855" y="128588"/>
                    <a:pt x="723900" y="128588"/>
                  </a:cubicBezTo>
                  <a:moveTo>
                    <a:pt x="285750" y="128588"/>
                  </a:moveTo>
                  <a:lnTo>
                    <a:pt x="285750" y="66675"/>
                  </a:lnTo>
                  <a:cubicBezTo>
                    <a:pt x="285750" y="60960"/>
                    <a:pt x="289560" y="57150"/>
                    <a:pt x="295275" y="57150"/>
                  </a:cubicBezTo>
                  <a:lnTo>
                    <a:pt x="466725" y="57150"/>
                  </a:lnTo>
                  <a:cubicBezTo>
                    <a:pt x="472440" y="57150"/>
                    <a:pt x="476250" y="60960"/>
                    <a:pt x="476250" y="66675"/>
                  </a:cubicBezTo>
                  <a:lnTo>
                    <a:pt x="476250" y="128588"/>
                  </a:lnTo>
                  <a:lnTo>
                    <a:pt x="285750" y="1285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FB849FFE-5889-DE1E-FD95-3BBDBE078993}"/>
              </a:ext>
            </a:extLst>
          </p:cNvPr>
          <p:cNvGrpSpPr/>
          <p:nvPr/>
        </p:nvGrpSpPr>
        <p:grpSpPr>
          <a:xfrm>
            <a:off x="3779794" y="2083089"/>
            <a:ext cx="752475" cy="752475"/>
            <a:chOff x="3936408" y="1824138"/>
            <a:chExt cx="752475" cy="752475"/>
          </a:xfrm>
          <a:solidFill>
            <a:srgbClr val="DB102D"/>
          </a:solidFill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C3E9DF7-770F-B4AA-5141-87C82C82F1A5}"/>
                </a:ext>
              </a:extLst>
            </p:cNvPr>
            <p:cNvSpPr/>
            <p:nvPr/>
          </p:nvSpPr>
          <p:spPr>
            <a:xfrm>
              <a:off x="4202156" y="1824138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68AE9A15-3AA3-528D-FF4D-26C60D633189}"/>
                </a:ext>
              </a:extLst>
            </p:cNvPr>
            <p:cNvSpPr/>
            <p:nvPr/>
          </p:nvSpPr>
          <p:spPr>
            <a:xfrm>
              <a:off x="3936408" y="1852713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B498462-1D27-14D3-514F-D5D215B16FA1}"/>
                </a:ext>
              </a:extLst>
            </p:cNvPr>
            <p:cNvSpPr/>
            <p:nvPr/>
          </p:nvSpPr>
          <p:spPr>
            <a:xfrm>
              <a:off x="4069758" y="1986063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864EEBD9-D314-9938-2203-276FE5BBE76D}"/>
              </a:ext>
            </a:extLst>
          </p:cNvPr>
          <p:cNvGrpSpPr/>
          <p:nvPr/>
        </p:nvGrpSpPr>
        <p:grpSpPr>
          <a:xfrm>
            <a:off x="963624" y="3899582"/>
            <a:ext cx="3130495" cy="920372"/>
            <a:chOff x="212621" y="4453778"/>
            <a:chExt cx="3130495" cy="920372"/>
          </a:xfrm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3970EFE5-4485-40A8-343A-2A6336AA1A0F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A9CBDFDB-7401-6E4A-7EAF-112EDCFCBCBC}"/>
                </a:ext>
              </a:extLst>
            </p:cNvPr>
            <p:cNvSpPr txBox="1"/>
            <p:nvPr/>
          </p:nvSpPr>
          <p:spPr>
            <a:xfrm>
              <a:off x="212621" y="4797710"/>
              <a:ext cx="3130495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BD633BC1-B715-D140-79A2-3A56F54223CB}"/>
              </a:ext>
            </a:extLst>
          </p:cNvPr>
          <p:cNvGrpSpPr/>
          <p:nvPr/>
        </p:nvGrpSpPr>
        <p:grpSpPr>
          <a:xfrm>
            <a:off x="8050990" y="3896122"/>
            <a:ext cx="3140268" cy="920372"/>
            <a:chOff x="558800" y="4453778"/>
            <a:chExt cx="3140268" cy="920372"/>
          </a:xfrm>
        </p:grpSpPr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B61C4EAC-DAC7-2927-AA62-5C7B59558BAD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C402BB31-B619-9FBB-5C3F-20EF037A5A3D}"/>
                </a:ext>
              </a:extLst>
            </p:cNvPr>
            <p:cNvSpPr txBox="1"/>
            <p:nvPr/>
          </p:nvSpPr>
          <p:spPr>
            <a:xfrm>
              <a:off x="558800" y="4797710"/>
              <a:ext cx="314026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566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箭头: 五边形 151">
            <a:extLst>
              <a:ext uri="{FF2B5EF4-FFF2-40B4-BE49-F238E27FC236}">
                <a16:creationId xmlns:a16="http://schemas.microsoft.com/office/drawing/2014/main" id="{48FC913E-9601-89C6-2E96-50BE4FB8C024}"/>
              </a:ext>
            </a:extLst>
          </p:cNvPr>
          <p:cNvSpPr/>
          <p:nvPr/>
        </p:nvSpPr>
        <p:spPr>
          <a:xfrm rot="5400000">
            <a:off x="3493785" y="1838659"/>
            <a:ext cx="2560394" cy="1912032"/>
          </a:xfrm>
          <a:prstGeom prst="homePlate">
            <a:avLst>
              <a:gd name="adj" fmla="val 34304"/>
            </a:avLst>
          </a:pr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箭头: 五边形 152">
            <a:extLst>
              <a:ext uri="{FF2B5EF4-FFF2-40B4-BE49-F238E27FC236}">
                <a16:creationId xmlns:a16="http://schemas.microsoft.com/office/drawing/2014/main" id="{46952DBE-646A-EEA6-549E-6D387018F434}"/>
              </a:ext>
            </a:extLst>
          </p:cNvPr>
          <p:cNvSpPr/>
          <p:nvPr/>
        </p:nvSpPr>
        <p:spPr>
          <a:xfrm rot="5400000">
            <a:off x="5988229" y="1838659"/>
            <a:ext cx="2560394" cy="1912032"/>
          </a:xfrm>
          <a:prstGeom prst="homePlate">
            <a:avLst>
              <a:gd name="adj" fmla="val 34304"/>
            </a:avLst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箭头: 五边形 153">
            <a:extLst>
              <a:ext uri="{FF2B5EF4-FFF2-40B4-BE49-F238E27FC236}">
                <a16:creationId xmlns:a16="http://schemas.microsoft.com/office/drawing/2014/main" id="{3B268981-5CF4-71BF-8DDB-AA9D844B76ED}"/>
              </a:ext>
            </a:extLst>
          </p:cNvPr>
          <p:cNvSpPr/>
          <p:nvPr/>
        </p:nvSpPr>
        <p:spPr>
          <a:xfrm rot="5400000">
            <a:off x="8482673" y="1838659"/>
            <a:ext cx="2560394" cy="1912032"/>
          </a:xfrm>
          <a:prstGeom prst="homePlate">
            <a:avLst>
              <a:gd name="adj" fmla="val 34304"/>
            </a:avLst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箭头: 五边形 144">
            <a:extLst>
              <a:ext uri="{FF2B5EF4-FFF2-40B4-BE49-F238E27FC236}">
                <a16:creationId xmlns:a16="http://schemas.microsoft.com/office/drawing/2014/main" id="{F703C542-42C2-3C26-1C0B-41E60C5B6753}"/>
              </a:ext>
            </a:extLst>
          </p:cNvPr>
          <p:cNvSpPr/>
          <p:nvPr/>
        </p:nvSpPr>
        <p:spPr>
          <a:xfrm rot="5400000">
            <a:off x="999341" y="1838659"/>
            <a:ext cx="2560394" cy="1912032"/>
          </a:xfrm>
          <a:prstGeom prst="homePlate">
            <a:avLst>
              <a:gd name="adj" fmla="val 34304"/>
            </a:avLst>
          </a:pr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9A71344-9DD2-C7AE-6B90-F3D256DD6AE6}"/>
              </a:ext>
            </a:extLst>
          </p:cNvPr>
          <p:cNvGrpSpPr/>
          <p:nvPr/>
        </p:nvGrpSpPr>
        <p:grpSpPr>
          <a:xfrm>
            <a:off x="355898" y="50411"/>
            <a:ext cx="1055256" cy="1051628"/>
            <a:chOff x="3776096" y="2268635"/>
            <a:chExt cx="1028968" cy="102543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23C3565-7C40-08ED-2B48-B8C46B86850E}"/>
                </a:ext>
              </a:extLst>
            </p:cNvPr>
            <p:cNvGrpSpPr/>
            <p:nvPr/>
          </p:nvGrpSpPr>
          <p:grpSpPr>
            <a:xfrm>
              <a:off x="3776096" y="2268635"/>
              <a:ext cx="1028968" cy="1025430"/>
              <a:chOff x="4446104" y="2072162"/>
              <a:chExt cx="3299792" cy="3288446"/>
            </a:xfrm>
          </p:grpSpPr>
          <p:sp>
            <p:nvSpPr>
              <p:cNvPr id="5" name="iconfont-1096-617929">
                <a:extLst>
                  <a:ext uri="{FF2B5EF4-FFF2-40B4-BE49-F238E27FC236}">
                    <a16:creationId xmlns:a16="http://schemas.microsoft.com/office/drawing/2014/main" id="{10542796-B7C8-7410-37F7-EB2F521A8DAF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sp>
            <p:nvSpPr>
              <p:cNvPr id="6" name="iconfont-1096-617929">
                <a:extLst>
                  <a:ext uri="{FF2B5EF4-FFF2-40B4-BE49-F238E27FC236}">
                    <a16:creationId xmlns:a16="http://schemas.microsoft.com/office/drawing/2014/main" id="{DB970D4B-0D9D-45A7-CC10-787D7170615C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3" cy="2907447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blipFill>
                <a:blip r:embed="rId6"/>
                <a:tile tx="0" ty="0" sx="100000" sy="100000" flip="none" algn="tl"/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</p:grpSp>
        <p:sp>
          <p:nvSpPr>
            <p:cNvPr id="4" name="5">
              <a:extLst>
                <a:ext uri="{FF2B5EF4-FFF2-40B4-BE49-F238E27FC236}">
                  <a16:creationId xmlns:a16="http://schemas.microsoft.com/office/drawing/2014/main" id="{2B514F34-C4AD-A0F7-FC7E-49645AEC2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6510" y="2581485"/>
              <a:ext cx="556453" cy="48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3200" b="1" spc="300" dirty="0">
                  <a:solidFill>
                    <a:srgbClr val="FDF9F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03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ABBBB05D-B563-FDE7-46EA-6F7879F77BAB}"/>
              </a:ext>
            </a:extLst>
          </p:cNvPr>
          <p:cNvSpPr txBox="1"/>
          <p:nvPr/>
        </p:nvSpPr>
        <p:spPr>
          <a:xfrm>
            <a:off x="1350234" y="371254"/>
            <a:ext cx="423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effectLst/>
              </a:rPr>
              <a:t>单击此处添加标题文本</a:t>
            </a:r>
          </a:p>
        </p:txBody>
      </p:sp>
      <p:sp>
        <p:nvSpPr>
          <p:cNvPr id="101" name="Oval 4">
            <a:extLst>
              <a:ext uri="{FF2B5EF4-FFF2-40B4-BE49-F238E27FC236}">
                <a16:creationId xmlns:a16="http://schemas.microsoft.com/office/drawing/2014/main" id="{0BBC42CC-D999-E8DB-54B9-0ACC44F0693F}"/>
              </a:ext>
            </a:extLst>
          </p:cNvPr>
          <p:cNvSpPr/>
          <p:nvPr/>
        </p:nvSpPr>
        <p:spPr>
          <a:xfrm>
            <a:off x="1921918" y="3690249"/>
            <a:ext cx="765857" cy="769246"/>
          </a:xfrm>
          <a:prstGeom prst="ellipse">
            <a:avLst/>
          </a:pr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>
                  <a:lumMod val="9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02" name="Oval 12">
            <a:extLst>
              <a:ext uri="{FF2B5EF4-FFF2-40B4-BE49-F238E27FC236}">
                <a16:creationId xmlns:a16="http://schemas.microsoft.com/office/drawing/2014/main" id="{9BF32E17-A362-C4B1-FD6A-F75497527BC3}"/>
              </a:ext>
            </a:extLst>
          </p:cNvPr>
          <p:cNvSpPr/>
          <p:nvPr/>
        </p:nvSpPr>
        <p:spPr>
          <a:xfrm>
            <a:off x="4411141" y="3682455"/>
            <a:ext cx="765857" cy="769246"/>
          </a:xfrm>
          <a:prstGeom prst="ellipse">
            <a:avLst/>
          </a:prstGeom>
          <a:solidFill>
            <a:schemeClr val="bg1"/>
          </a:solidFill>
          <a:ln>
            <a:solidFill>
              <a:srgbClr val="DB102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>
                  <a:lumMod val="9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03" name="Oval 14">
            <a:extLst>
              <a:ext uri="{FF2B5EF4-FFF2-40B4-BE49-F238E27FC236}">
                <a16:creationId xmlns:a16="http://schemas.microsoft.com/office/drawing/2014/main" id="{3A92D7CE-36DC-7EA2-C8AA-1B189E9A4BFC}"/>
              </a:ext>
            </a:extLst>
          </p:cNvPr>
          <p:cNvSpPr/>
          <p:nvPr/>
        </p:nvSpPr>
        <p:spPr>
          <a:xfrm>
            <a:off x="6900364" y="3682455"/>
            <a:ext cx="764163" cy="769246"/>
          </a:xfrm>
          <a:prstGeom prst="ellipse">
            <a:avLst/>
          </a:pr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>
                  <a:lumMod val="9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04" name="Oval 16">
            <a:extLst>
              <a:ext uri="{FF2B5EF4-FFF2-40B4-BE49-F238E27FC236}">
                <a16:creationId xmlns:a16="http://schemas.microsoft.com/office/drawing/2014/main" id="{F159227A-72E7-69A3-905C-91C77E7BDE94}"/>
              </a:ext>
            </a:extLst>
          </p:cNvPr>
          <p:cNvSpPr/>
          <p:nvPr/>
        </p:nvSpPr>
        <p:spPr>
          <a:xfrm>
            <a:off x="9394808" y="3682455"/>
            <a:ext cx="764163" cy="769246"/>
          </a:xfrm>
          <a:prstGeom prst="ellipse">
            <a:avLst/>
          </a:prstGeom>
          <a:solidFill>
            <a:schemeClr val="bg1"/>
          </a:solidFill>
          <a:ln>
            <a:solidFill>
              <a:srgbClr val="DB102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prstClr val="white">
                  <a:lumMod val="9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105" name="Group 20">
            <a:extLst>
              <a:ext uri="{FF2B5EF4-FFF2-40B4-BE49-F238E27FC236}">
                <a16:creationId xmlns:a16="http://schemas.microsoft.com/office/drawing/2014/main" id="{EA536AD5-E9E0-7ED2-5E9E-AD916F201F42}"/>
              </a:ext>
            </a:extLst>
          </p:cNvPr>
          <p:cNvGrpSpPr/>
          <p:nvPr/>
        </p:nvGrpSpPr>
        <p:grpSpPr>
          <a:xfrm>
            <a:off x="2090408" y="3842059"/>
            <a:ext cx="428874" cy="431536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106" name="Freeform 42">
              <a:extLst>
                <a:ext uri="{FF2B5EF4-FFF2-40B4-BE49-F238E27FC236}">
                  <a16:creationId xmlns:a16="http://schemas.microsoft.com/office/drawing/2014/main" id="{6D0EB677-E64E-8E34-9D07-2E2EC3B934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43">
              <a:extLst>
                <a:ext uri="{FF2B5EF4-FFF2-40B4-BE49-F238E27FC236}">
                  <a16:creationId xmlns:a16="http://schemas.microsoft.com/office/drawing/2014/main" id="{98C355AF-EAAC-EF9D-88F2-542940831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8" name="Group 23">
            <a:extLst>
              <a:ext uri="{FF2B5EF4-FFF2-40B4-BE49-F238E27FC236}">
                <a16:creationId xmlns:a16="http://schemas.microsoft.com/office/drawing/2014/main" id="{95513C93-272D-8779-FDDB-6FECCE97CCDC}"/>
              </a:ext>
            </a:extLst>
          </p:cNvPr>
          <p:cNvGrpSpPr/>
          <p:nvPr/>
        </p:nvGrpSpPr>
        <p:grpSpPr>
          <a:xfrm>
            <a:off x="4646900" y="3885939"/>
            <a:ext cx="415554" cy="362277"/>
            <a:chOff x="7540014" y="4306907"/>
            <a:chExt cx="389342" cy="339426"/>
          </a:xfrm>
          <a:solidFill>
            <a:srgbClr val="DB102D"/>
          </a:solidFill>
        </p:grpSpPr>
        <p:sp>
          <p:nvSpPr>
            <p:cNvPr id="109" name="Freeform 110">
              <a:extLst>
                <a:ext uri="{FF2B5EF4-FFF2-40B4-BE49-F238E27FC236}">
                  <a16:creationId xmlns:a16="http://schemas.microsoft.com/office/drawing/2014/main" id="{7EC147B5-872A-3591-76DB-71CD7CB9F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10" name="Freeform 111">
              <a:extLst>
                <a:ext uri="{FF2B5EF4-FFF2-40B4-BE49-F238E27FC236}">
                  <a16:creationId xmlns:a16="http://schemas.microsoft.com/office/drawing/2014/main" id="{E0EC1C99-E141-26AD-5970-642FA975F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11" name="Freeform 112">
              <a:extLst>
                <a:ext uri="{FF2B5EF4-FFF2-40B4-BE49-F238E27FC236}">
                  <a16:creationId xmlns:a16="http://schemas.microsoft.com/office/drawing/2014/main" id="{D5CE245E-4340-DCF2-EC3C-9926EE5A27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12" name="Freeform 113">
              <a:extLst>
                <a:ext uri="{FF2B5EF4-FFF2-40B4-BE49-F238E27FC236}">
                  <a16:creationId xmlns:a16="http://schemas.microsoft.com/office/drawing/2014/main" id="{45390293-CAFE-5D2F-491D-52122667B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13" name="Freeform 114">
              <a:extLst>
                <a:ext uri="{FF2B5EF4-FFF2-40B4-BE49-F238E27FC236}">
                  <a16:creationId xmlns:a16="http://schemas.microsoft.com/office/drawing/2014/main" id="{B2F52761-9257-2722-54CD-6B2B175D45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14" name="Freeform 115">
              <a:extLst>
                <a:ext uri="{FF2B5EF4-FFF2-40B4-BE49-F238E27FC236}">
                  <a16:creationId xmlns:a16="http://schemas.microsoft.com/office/drawing/2014/main" id="{D9D517DD-3AC8-D39E-3C2F-F07B366162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15" name="Freeform 116">
              <a:extLst>
                <a:ext uri="{FF2B5EF4-FFF2-40B4-BE49-F238E27FC236}">
                  <a16:creationId xmlns:a16="http://schemas.microsoft.com/office/drawing/2014/main" id="{0C688235-CFE6-F53B-4E3D-5552BEA82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16" name="Rectangle 117">
              <a:extLst>
                <a:ext uri="{FF2B5EF4-FFF2-40B4-BE49-F238E27FC236}">
                  <a16:creationId xmlns:a16="http://schemas.microsoft.com/office/drawing/2014/main" id="{33F1D4CC-DA28-1804-F02F-477240653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17" name="Rectangle 118">
              <a:extLst>
                <a:ext uri="{FF2B5EF4-FFF2-40B4-BE49-F238E27FC236}">
                  <a16:creationId xmlns:a16="http://schemas.microsoft.com/office/drawing/2014/main" id="{9E59D507-B1E6-AB81-0783-DC46171DA2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18" name="Rectangle 119">
              <a:extLst>
                <a:ext uri="{FF2B5EF4-FFF2-40B4-BE49-F238E27FC236}">
                  <a16:creationId xmlns:a16="http://schemas.microsoft.com/office/drawing/2014/main" id="{EE535ACF-493D-A69C-91DC-7F7C56C309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19" name="Rectangle 120">
              <a:extLst>
                <a:ext uri="{FF2B5EF4-FFF2-40B4-BE49-F238E27FC236}">
                  <a16:creationId xmlns:a16="http://schemas.microsoft.com/office/drawing/2014/main" id="{87699F15-5025-C676-FBB6-F04D089015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0" name="Group 35">
            <a:extLst>
              <a:ext uri="{FF2B5EF4-FFF2-40B4-BE49-F238E27FC236}">
                <a16:creationId xmlns:a16="http://schemas.microsoft.com/office/drawing/2014/main" id="{58E3F8A6-D133-4860-395D-12B574D2768C}"/>
              </a:ext>
            </a:extLst>
          </p:cNvPr>
          <p:cNvGrpSpPr/>
          <p:nvPr/>
        </p:nvGrpSpPr>
        <p:grpSpPr>
          <a:xfrm>
            <a:off x="9574440" y="3883481"/>
            <a:ext cx="404898" cy="402235"/>
            <a:chOff x="6853673" y="3715407"/>
            <a:chExt cx="379359" cy="376864"/>
          </a:xfrm>
          <a:solidFill>
            <a:srgbClr val="DB102D"/>
          </a:solidFill>
        </p:grpSpPr>
        <p:sp>
          <p:nvSpPr>
            <p:cNvPr id="121" name="Freeform 150">
              <a:extLst>
                <a:ext uri="{FF2B5EF4-FFF2-40B4-BE49-F238E27FC236}">
                  <a16:creationId xmlns:a16="http://schemas.microsoft.com/office/drawing/2014/main" id="{011B7D1A-B923-7C36-327A-11A679FD9E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22" name="Rectangle 151">
              <a:extLst>
                <a:ext uri="{FF2B5EF4-FFF2-40B4-BE49-F238E27FC236}">
                  <a16:creationId xmlns:a16="http://schemas.microsoft.com/office/drawing/2014/main" id="{3FE65E20-3877-E913-EBAD-01131B154F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23" name="Rectangle 152">
              <a:extLst>
                <a:ext uri="{FF2B5EF4-FFF2-40B4-BE49-F238E27FC236}">
                  <a16:creationId xmlns:a16="http://schemas.microsoft.com/office/drawing/2014/main" id="{DEE4BB3C-06BC-7EC7-8172-2A5BD602C8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24" name="Rectangle 153">
              <a:extLst>
                <a:ext uri="{FF2B5EF4-FFF2-40B4-BE49-F238E27FC236}">
                  <a16:creationId xmlns:a16="http://schemas.microsoft.com/office/drawing/2014/main" id="{CD1359F2-ECA2-E274-1D13-CB9547C28F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25" name="Freeform 154">
              <a:extLst>
                <a:ext uri="{FF2B5EF4-FFF2-40B4-BE49-F238E27FC236}">
                  <a16:creationId xmlns:a16="http://schemas.microsoft.com/office/drawing/2014/main" id="{3663D418-3401-DB15-02EE-0DD8948F4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26" name="Freeform 155">
              <a:extLst>
                <a:ext uri="{FF2B5EF4-FFF2-40B4-BE49-F238E27FC236}">
                  <a16:creationId xmlns:a16="http://schemas.microsoft.com/office/drawing/2014/main" id="{774E1964-6DED-E66D-1231-6C237BB078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27" name="Freeform 156">
              <a:extLst>
                <a:ext uri="{FF2B5EF4-FFF2-40B4-BE49-F238E27FC236}">
                  <a16:creationId xmlns:a16="http://schemas.microsoft.com/office/drawing/2014/main" id="{DC706B2B-996B-AC9A-EE11-B79BD9A46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28" name="Freeform 157">
              <a:extLst>
                <a:ext uri="{FF2B5EF4-FFF2-40B4-BE49-F238E27FC236}">
                  <a16:creationId xmlns:a16="http://schemas.microsoft.com/office/drawing/2014/main" id="{93D487D1-FB0A-549F-ABFB-773976095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29" name="Freeform 158">
              <a:extLst>
                <a:ext uri="{FF2B5EF4-FFF2-40B4-BE49-F238E27FC236}">
                  <a16:creationId xmlns:a16="http://schemas.microsoft.com/office/drawing/2014/main" id="{58CA3D24-B837-D1DB-361A-B589D3CFCF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30" name="Rectangle 159">
              <a:extLst>
                <a:ext uri="{FF2B5EF4-FFF2-40B4-BE49-F238E27FC236}">
                  <a16:creationId xmlns:a16="http://schemas.microsoft.com/office/drawing/2014/main" id="{1A68F6A3-A68F-D471-B536-4301ABD934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31" name="Freeform 160">
              <a:extLst>
                <a:ext uri="{FF2B5EF4-FFF2-40B4-BE49-F238E27FC236}">
                  <a16:creationId xmlns:a16="http://schemas.microsoft.com/office/drawing/2014/main" id="{80F6F2D0-7AFF-CD5E-7EE5-69DCCA8C8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32" name="Freeform 161">
              <a:extLst>
                <a:ext uri="{FF2B5EF4-FFF2-40B4-BE49-F238E27FC236}">
                  <a16:creationId xmlns:a16="http://schemas.microsoft.com/office/drawing/2014/main" id="{7151DFBE-8679-5742-6FF3-6785B886965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33" name="Freeform 162">
              <a:extLst>
                <a:ext uri="{FF2B5EF4-FFF2-40B4-BE49-F238E27FC236}">
                  <a16:creationId xmlns:a16="http://schemas.microsoft.com/office/drawing/2014/main" id="{A596D39D-11B4-A3AE-9FDA-C11C7CFAA1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34" name="Freeform 163">
              <a:extLst>
                <a:ext uri="{FF2B5EF4-FFF2-40B4-BE49-F238E27FC236}">
                  <a16:creationId xmlns:a16="http://schemas.microsoft.com/office/drawing/2014/main" id="{4B2CA37F-0345-A745-4263-C3730529B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35" name="Freeform 164">
              <a:extLst>
                <a:ext uri="{FF2B5EF4-FFF2-40B4-BE49-F238E27FC236}">
                  <a16:creationId xmlns:a16="http://schemas.microsoft.com/office/drawing/2014/main" id="{58441F5F-88BA-5F0A-7C74-9379995E4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36" name="Freeform 165">
              <a:extLst>
                <a:ext uri="{FF2B5EF4-FFF2-40B4-BE49-F238E27FC236}">
                  <a16:creationId xmlns:a16="http://schemas.microsoft.com/office/drawing/2014/main" id="{536FC38B-9D58-9A5A-1B14-31A18E1C9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37" name="Rectangle 166">
              <a:extLst>
                <a:ext uri="{FF2B5EF4-FFF2-40B4-BE49-F238E27FC236}">
                  <a16:creationId xmlns:a16="http://schemas.microsoft.com/office/drawing/2014/main" id="{F29FC042-0327-69AC-EB8A-E043B04952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38" name="Rectangle 167">
              <a:extLst>
                <a:ext uri="{FF2B5EF4-FFF2-40B4-BE49-F238E27FC236}">
                  <a16:creationId xmlns:a16="http://schemas.microsoft.com/office/drawing/2014/main" id="{268D5066-D5EB-BDE3-C71B-9340199FB4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9" name="Group 54">
            <a:extLst>
              <a:ext uri="{FF2B5EF4-FFF2-40B4-BE49-F238E27FC236}">
                <a16:creationId xmlns:a16="http://schemas.microsoft.com/office/drawing/2014/main" id="{2458AE50-3FA6-4797-23AA-D006AAA68122}"/>
              </a:ext>
            </a:extLst>
          </p:cNvPr>
          <p:cNvGrpSpPr/>
          <p:nvPr/>
        </p:nvGrpSpPr>
        <p:grpSpPr>
          <a:xfrm>
            <a:off x="7136569" y="3906274"/>
            <a:ext cx="319656" cy="415553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140" name="Freeform 170">
              <a:extLst>
                <a:ext uri="{FF2B5EF4-FFF2-40B4-BE49-F238E27FC236}">
                  <a16:creationId xmlns:a16="http://schemas.microsoft.com/office/drawing/2014/main" id="{F71ED317-517F-0EC9-7575-95E776B814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41" name="Freeform 171">
              <a:extLst>
                <a:ext uri="{FF2B5EF4-FFF2-40B4-BE49-F238E27FC236}">
                  <a16:creationId xmlns:a16="http://schemas.microsoft.com/office/drawing/2014/main" id="{C4B29037-6956-2F91-396A-43436D0719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1F497D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41C1A7DA-BE6A-CE67-0C0A-E77959E1C830}"/>
              </a:ext>
            </a:extLst>
          </p:cNvPr>
          <p:cNvGrpSpPr/>
          <p:nvPr/>
        </p:nvGrpSpPr>
        <p:grpSpPr>
          <a:xfrm>
            <a:off x="1252741" y="4555590"/>
            <a:ext cx="2104208" cy="1174288"/>
            <a:chOff x="384405" y="4453778"/>
            <a:chExt cx="2104208" cy="1174288"/>
          </a:xfrm>
        </p:grpSpPr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9BA43837-D547-A6A1-C294-3A588D4A420F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376857DE-431B-9CC8-C1D4-D74EC8984125}"/>
                </a:ext>
              </a:extLst>
            </p:cNvPr>
            <p:cNvSpPr txBox="1"/>
            <p:nvPr/>
          </p:nvSpPr>
          <p:spPr>
            <a:xfrm>
              <a:off x="384405" y="4797710"/>
              <a:ext cx="2104208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68F5731B-8736-2570-510F-1B9E08CD3241}"/>
              </a:ext>
            </a:extLst>
          </p:cNvPr>
          <p:cNvGrpSpPr/>
          <p:nvPr/>
        </p:nvGrpSpPr>
        <p:grpSpPr>
          <a:xfrm>
            <a:off x="3778598" y="4555590"/>
            <a:ext cx="2104208" cy="1174288"/>
            <a:chOff x="384405" y="4453778"/>
            <a:chExt cx="2104208" cy="1174288"/>
          </a:xfrm>
        </p:grpSpPr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id="{C808FEA3-6EA1-D5DA-E547-DD5E202158A7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id="{E8C5589A-BFE1-9689-0B90-AF8A658E74A1}"/>
                </a:ext>
              </a:extLst>
            </p:cNvPr>
            <p:cNvSpPr txBox="1"/>
            <p:nvPr/>
          </p:nvSpPr>
          <p:spPr>
            <a:xfrm>
              <a:off x="384405" y="4797710"/>
              <a:ext cx="2104208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0B12C7BC-0C83-18F4-6A51-04598CADACA7}"/>
              </a:ext>
            </a:extLst>
          </p:cNvPr>
          <p:cNvGrpSpPr/>
          <p:nvPr/>
        </p:nvGrpSpPr>
        <p:grpSpPr>
          <a:xfrm>
            <a:off x="6244293" y="4555590"/>
            <a:ext cx="2104208" cy="1174288"/>
            <a:chOff x="384405" y="4453778"/>
            <a:chExt cx="2104208" cy="1174288"/>
          </a:xfrm>
        </p:grpSpPr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5FB54271-8FC1-C286-2863-95CD995B1708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6EACD302-E6A4-1B40-FD7E-449992396F06}"/>
                </a:ext>
              </a:extLst>
            </p:cNvPr>
            <p:cNvSpPr txBox="1"/>
            <p:nvPr/>
          </p:nvSpPr>
          <p:spPr>
            <a:xfrm>
              <a:off x="384405" y="4797710"/>
              <a:ext cx="2104208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937A4E46-1FEF-A081-3299-173C3C187008}"/>
              </a:ext>
            </a:extLst>
          </p:cNvPr>
          <p:cNvGrpSpPr/>
          <p:nvPr/>
        </p:nvGrpSpPr>
        <p:grpSpPr>
          <a:xfrm>
            <a:off x="8762079" y="4555590"/>
            <a:ext cx="2104208" cy="1174288"/>
            <a:chOff x="384405" y="4453778"/>
            <a:chExt cx="2104208" cy="1174288"/>
          </a:xfrm>
        </p:grpSpPr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id="{831C68D1-F233-B5B8-9ACE-38681123F241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989F0B67-F47D-D6D0-BC91-44660E225945}"/>
                </a:ext>
              </a:extLst>
            </p:cNvPr>
            <p:cNvSpPr txBox="1"/>
            <p:nvPr/>
          </p:nvSpPr>
          <p:spPr>
            <a:xfrm>
              <a:off x="384405" y="4797710"/>
              <a:ext cx="2104208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4535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9A71344-9DD2-C7AE-6B90-F3D256DD6AE6}"/>
              </a:ext>
            </a:extLst>
          </p:cNvPr>
          <p:cNvGrpSpPr/>
          <p:nvPr/>
        </p:nvGrpSpPr>
        <p:grpSpPr>
          <a:xfrm>
            <a:off x="355898" y="50411"/>
            <a:ext cx="1055256" cy="1051628"/>
            <a:chOff x="3776096" y="2268635"/>
            <a:chExt cx="1028968" cy="102543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23C3565-7C40-08ED-2B48-B8C46B86850E}"/>
                </a:ext>
              </a:extLst>
            </p:cNvPr>
            <p:cNvGrpSpPr/>
            <p:nvPr/>
          </p:nvGrpSpPr>
          <p:grpSpPr>
            <a:xfrm>
              <a:off x="3776096" y="2268635"/>
              <a:ext cx="1028968" cy="1025430"/>
              <a:chOff x="4446104" y="2072162"/>
              <a:chExt cx="3299792" cy="3288446"/>
            </a:xfrm>
          </p:grpSpPr>
          <p:sp>
            <p:nvSpPr>
              <p:cNvPr id="5" name="iconfont-1096-617929">
                <a:extLst>
                  <a:ext uri="{FF2B5EF4-FFF2-40B4-BE49-F238E27FC236}">
                    <a16:creationId xmlns:a16="http://schemas.microsoft.com/office/drawing/2014/main" id="{10542796-B7C8-7410-37F7-EB2F521A8DAF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sp>
            <p:nvSpPr>
              <p:cNvPr id="6" name="iconfont-1096-617929">
                <a:extLst>
                  <a:ext uri="{FF2B5EF4-FFF2-40B4-BE49-F238E27FC236}">
                    <a16:creationId xmlns:a16="http://schemas.microsoft.com/office/drawing/2014/main" id="{DB970D4B-0D9D-45A7-CC10-787D7170615C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3" cy="2907447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blipFill>
                <a:blip r:embed="rId2"/>
                <a:tile tx="0" ty="0" sx="100000" sy="100000" flip="none" algn="tl"/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</p:grpSp>
        <p:sp>
          <p:nvSpPr>
            <p:cNvPr id="4" name="5">
              <a:extLst>
                <a:ext uri="{FF2B5EF4-FFF2-40B4-BE49-F238E27FC236}">
                  <a16:creationId xmlns:a16="http://schemas.microsoft.com/office/drawing/2014/main" id="{2B514F34-C4AD-A0F7-FC7E-49645AEC2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6510" y="2581485"/>
              <a:ext cx="556453" cy="48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3200" b="1" spc="300" dirty="0">
                  <a:solidFill>
                    <a:srgbClr val="FDF9F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03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ABBBB05D-B563-FDE7-46EA-6F7879F77BAB}"/>
              </a:ext>
            </a:extLst>
          </p:cNvPr>
          <p:cNvSpPr txBox="1"/>
          <p:nvPr/>
        </p:nvSpPr>
        <p:spPr>
          <a:xfrm>
            <a:off x="1350234" y="371254"/>
            <a:ext cx="423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effectLst/>
              </a:rPr>
              <a:t>单击此处添加标题文本</a:t>
            </a:r>
          </a:p>
        </p:txBody>
      </p:sp>
      <p:sp>
        <p:nvSpPr>
          <p:cNvPr id="9" name="Freeform 41">
            <a:extLst>
              <a:ext uri="{FF2B5EF4-FFF2-40B4-BE49-F238E27FC236}">
                <a16:creationId xmlns:a16="http://schemas.microsoft.com/office/drawing/2014/main" id="{FCC4BAB4-1C3E-00F1-B81D-06996ECC6ADC}"/>
              </a:ext>
            </a:extLst>
          </p:cNvPr>
          <p:cNvSpPr/>
          <p:nvPr/>
        </p:nvSpPr>
        <p:spPr>
          <a:xfrm>
            <a:off x="1364998" y="2320494"/>
            <a:ext cx="2830926" cy="2830921"/>
          </a:xfrm>
          <a:custGeom>
            <a:avLst/>
            <a:gdLst>
              <a:gd name="connsiteX0" fmla="*/ 1124074 w 1583637"/>
              <a:gd name="connsiteY0" fmla="*/ 252493 h 1583637"/>
              <a:gd name="connsiteX1" fmla="*/ 1247256 w 1583637"/>
              <a:gd name="connsiteY1" fmla="*/ 149126 h 1583637"/>
              <a:gd name="connsiteX2" fmla="*/ 1345663 w 1583637"/>
              <a:gd name="connsiteY2" fmla="*/ 231701 h 1583637"/>
              <a:gd name="connsiteX3" fmla="*/ 1265256 w 1583637"/>
              <a:gd name="connsiteY3" fmla="*/ 370961 h 1583637"/>
              <a:gd name="connsiteX4" fmla="*/ 1393012 w 1583637"/>
              <a:gd name="connsiteY4" fmla="*/ 592241 h 1583637"/>
              <a:gd name="connsiteX5" fmla="*/ 1553818 w 1583637"/>
              <a:gd name="connsiteY5" fmla="*/ 592237 h 1583637"/>
              <a:gd name="connsiteX6" fmla="*/ 1576125 w 1583637"/>
              <a:gd name="connsiteY6" fmla="*/ 718748 h 1583637"/>
              <a:gd name="connsiteX7" fmla="*/ 1425015 w 1583637"/>
              <a:gd name="connsiteY7" fmla="*/ 773743 h 1583637"/>
              <a:gd name="connsiteX8" fmla="*/ 1380646 w 1583637"/>
              <a:gd name="connsiteY8" fmla="*/ 1025372 h 1583637"/>
              <a:gd name="connsiteX9" fmla="*/ 1503833 w 1583637"/>
              <a:gd name="connsiteY9" fmla="*/ 1128733 h 1583637"/>
              <a:gd name="connsiteX10" fmla="*/ 1439602 w 1583637"/>
              <a:gd name="connsiteY10" fmla="*/ 1239984 h 1583637"/>
              <a:gd name="connsiteX11" fmla="*/ 1288495 w 1583637"/>
              <a:gd name="connsiteY11" fmla="*/ 1184982 h 1583637"/>
              <a:gd name="connsiteX12" fmla="*/ 1092761 w 1583637"/>
              <a:gd name="connsiteY12" fmla="*/ 1349222 h 1583637"/>
              <a:gd name="connsiteX13" fmla="*/ 1120689 w 1583637"/>
              <a:gd name="connsiteY13" fmla="*/ 1507584 h 1583637"/>
              <a:gd name="connsiteX14" fmla="*/ 999974 w 1583637"/>
              <a:gd name="connsiteY14" fmla="*/ 1551521 h 1583637"/>
              <a:gd name="connsiteX15" fmla="*/ 919574 w 1583637"/>
              <a:gd name="connsiteY15" fmla="*/ 1412257 h 1583637"/>
              <a:gd name="connsiteX16" fmla="*/ 664062 w 1583637"/>
              <a:gd name="connsiteY16" fmla="*/ 1412257 h 1583637"/>
              <a:gd name="connsiteX17" fmla="*/ 583663 w 1583637"/>
              <a:gd name="connsiteY17" fmla="*/ 1551521 h 1583637"/>
              <a:gd name="connsiteX18" fmla="*/ 462948 w 1583637"/>
              <a:gd name="connsiteY18" fmla="*/ 1507584 h 1583637"/>
              <a:gd name="connsiteX19" fmla="*/ 490876 w 1583637"/>
              <a:gd name="connsiteY19" fmla="*/ 1349222 h 1583637"/>
              <a:gd name="connsiteX20" fmla="*/ 295142 w 1583637"/>
              <a:gd name="connsiteY20" fmla="*/ 1184981 h 1583637"/>
              <a:gd name="connsiteX21" fmla="*/ 144035 w 1583637"/>
              <a:gd name="connsiteY21" fmla="*/ 1239984 h 1583637"/>
              <a:gd name="connsiteX22" fmla="*/ 79804 w 1583637"/>
              <a:gd name="connsiteY22" fmla="*/ 1128733 h 1583637"/>
              <a:gd name="connsiteX23" fmla="*/ 202991 w 1583637"/>
              <a:gd name="connsiteY23" fmla="*/ 1025372 h 1583637"/>
              <a:gd name="connsiteX24" fmla="*/ 158622 w 1583637"/>
              <a:gd name="connsiteY24" fmla="*/ 773743 h 1583637"/>
              <a:gd name="connsiteX25" fmla="*/ 7512 w 1583637"/>
              <a:gd name="connsiteY25" fmla="*/ 718748 h 1583637"/>
              <a:gd name="connsiteX26" fmla="*/ 29819 w 1583637"/>
              <a:gd name="connsiteY26" fmla="*/ 592237 h 1583637"/>
              <a:gd name="connsiteX27" fmla="*/ 190625 w 1583637"/>
              <a:gd name="connsiteY27" fmla="*/ 592241 h 1583637"/>
              <a:gd name="connsiteX28" fmla="*/ 318381 w 1583637"/>
              <a:gd name="connsiteY28" fmla="*/ 370961 h 1583637"/>
              <a:gd name="connsiteX29" fmla="*/ 237974 w 1583637"/>
              <a:gd name="connsiteY29" fmla="*/ 231701 h 1583637"/>
              <a:gd name="connsiteX30" fmla="*/ 336381 w 1583637"/>
              <a:gd name="connsiteY30" fmla="*/ 149126 h 1583637"/>
              <a:gd name="connsiteX31" fmla="*/ 459563 w 1583637"/>
              <a:gd name="connsiteY31" fmla="*/ 252493 h 1583637"/>
              <a:gd name="connsiteX32" fmla="*/ 699666 w 1583637"/>
              <a:gd name="connsiteY32" fmla="*/ 165103 h 1583637"/>
              <a:gd name="connsiteX33" fmla="*/ 727586 w 1583637"/>
              <a:gd name="connsiteY33" fmla="*/ 6739 h 1583637"/>
              <a:gd name="connsiteX34" fmla="*/ 856051 w 1583637"/>
              <a:gd name="connsiteY34" fmla="*/ 6739 h 1583637"/>
              <a:gd name="connsiteX35" fmla="*/ 883970 w 1583637"/>
              <a:gd name="connsiteY35" fmla="*/ 165102 h 1583637"/>
              <a:gd name="connsiteX36" fmla="*/ 1124073 w 1583637"/>
              <a:gd name="connsiteY36" fmla="*/ 252493 h 1583637"/>
              <a:gd name="connsiteX37" fmla="*/ 1124074 w 1583637"/>
              <a:gd name="connsiteY37" fmla="*/ 252493 h 158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6481" tIns="548640" rIns="356481" bIns="436755" numCol="1" spcCol="1270" anchor="ctr" anchorCtr="0">
            <a:noAutofit/>
          </a:bodyPr>
          <a:lstStyle/>
          <a:p>
            <a:pPr algn="ctr" defTabSz="133346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dirty="0">
              <a:cs typeface="+mn-ea"/>
              <a:sym typeface="+mn-lt"/>
            </a:endParaRPr>
          </a:p>
        </p:txBody>
      </p:sp>
      <p:sp>
        <p:nvSpPr>
          <p:cNvPr id="10" name="Oval 48">
            <a:extLst>
              <a:ext uri="{FF2B5EF4-FFF2-40B4-BE49-F238E27FC236}">
                <a16:creationId xmlns:a16="http://schemas.microsoft.com/office/drawing/2014/main" id="{C8F9971B-A075-2507-7DCF-1AAB415C46D8}"/>
              </a:ext>
            </a:extLst>
          </p:cNvPr>
          <p:cNvSpPr/>
          <p:nvPr/>
        </p:nvSpPr>
        <p:spPr>
          <a:xfrm>
            <a:off x="1902269" y="2857762"/>
            <a:ext cx="1756384" cy="175638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cs typeface="+mn-ea"/>
              <a:sym typeface="+mn-lt"/>
            </a:endParaRPr>
          </a:p>
        </p:txBody>
      </p:sp>
      <p:sp>
        <p:nvSpPr>
          <p:cNvPr id="11" name="Arc 61">
            <a:extLst>
              <a:ext uri="{FF2B5EF4-FFF2-40B4-BE49-F238E27FC236}">
                <a16:creationId xmlns:a16="http://schemas.microsoft.com/office/drawing/2014/main" id="{E1E7C995-907C-7825-BAA7-656FCF6BAAC6}"/>
              </a:ext>
            </a:extLst>
          </p:cNvPr>
          <p:cNvSpPr/>
          <p:nvPr/>
        </p:nvSpPr>
        <p:spPr>
          <a:xfrm rot="19051047">
            <a:off x="3025563" y="2209100"/>
            <a:ext cx="2078755" cy="2078755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2" name="Arc 62">
            <a:extLst>
              <a:ext uri="{FF2B5EF4-FFF2-40B4-BE49-F238E27FC236}">
                <a16:creationId xmlns:a16="http://schemas.microsoft.com/office/drawing/2014/main" id="{70B8A8CB-9A16-527C-F22C-94FF40D6D126}"/>
              </a:ext>
            </a:extLst>
          </p:cNvPr>
          <p:cNvSpPr/>
          <p:nvPr/>
        </p:nvSpPr>
        <p:spPr>
          <a:xfrm rot="19051047">
            <a:off x="7565876" y="2154781"/>
            <a:ext cx="2078755" cy="2078755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3" name="Arc 63">
            <a:extLst>
              <a:ext uri="{FF2B5EF4-FFF2-40B4-BE49-F238E27FC236}">
                <a16:creationId xmlns:a16="http://schemas.microsoft.com/office/drawing/2014/main" id="{8AC37458-60BC-2943-AFED-20BD92A45A19}"/>
              </a:ext>
            </a:extLst>
          </p:cNvPr>
          <p:cNvSpPr/>
          <p:nvPr/>
        </p:nvSpPr>
        <p:spPr>
          <a:xfrm rot="3261709" flipV="1">
            <a:off x="4717418" y="2751358"/>
            <a:ext cx="2078755" cy="2078755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7" name="Freeform 57">
            <a:extLst>
              <a:ext uri="{FF2B5EF4-FFF2-40B4-BE49-F238E27FC236}">
                <a16:creationId xmlns:a16="http://schemas.microsoft.com/office/drawing/2014/main" id="{B245C922-E180-27D7-5129-91A6E834808C}"/>
              </a:ext>
            </a:extLst>
          </p:cNvPr>
          <p:cNvSpPr/>
          <p:nvPr/>
        </p:nvSpPr>
        <p:spPr>
          <a:xfrm>
            <a:off x="8756449" y="2381145"/>
            <a:ext cx="1964550" cy="1964547"/>
          </a:xfrm>
          <a:custGeom>
            <a:avLst/>
            <a:gdLst>
              <a:gd name="connsiteX0" fmla="*/ 1124074 w 1583637"/>
              <a:gd name="connsiteY0" fmla="*/ 252493 h 1583637"/>
              <a:gd name="connsiteX1" fmla="*/ 1247256 w 1583637"/>
              <a:gd name="connsiteY1" fmla="*/ 149126 h 1583637"/>
              <a:gd name="connsiteX2" fmla="*/ 1345663 w 1583637"/>
              <a:gd name="connsiteY2" fmla="*/ 231701 h 1583637"/>
              <a:gd name="connsiteX3" fmla="*/ 1265256 w 1583637"/>
              <a:gd name="connsiteY3" fmla="*/ 370961 h 1583637"/>
              <a:gd name="connsiteX4" fmla="*/ 1393012 w 1583637"/>
              <a:gd name="connsiteY4" fmla="*/ 592241 h 1583637"/>
              <a:gd name="connsiteX5" fmla="*/ 1553818 w 1583637"/>
              <a:gd name="connsiteY5" fmla="*/ 592237 h 1583637"/>
              <a:gd name="connsiteX6" fmla="*/ 1576125 w 1583637"/>
              <a:gd name="connsiteY6" fmla="*/ 718748 h 1583637"/>
              <a:gd name="connsiteX7" fmla="*/ 1425015 w 1583637"/>
              <a:gd name="connsiteY7" fmla="*/ 773743 h 1583637"/>
              <a:gd name="connsiteX8" fmla="*/ 1380646 w 1583637"/>
              <a:gd name="connsiteY8" fmla="*/ 1025372 h 1583637"/>
              <a:gd name="connsiteX9" fmla="*/ 1503833 w 1583637"/>
              <a:gd name="connsiteY9" fmla="*/ 1128733 h 1583637"/>
              <a:gd name="connsiteX10" fmla="*/ 1439602 w 1583637"/>
              <a:gd name="connsiteY10" fmla="*/ 1239984 h 1583637"/>
              <a:gd name="connsiteX11" fmla="*/ 1288495 w 1583637"/>
              <a:gd name="connsiteY11" fmla="*/ 1184982 h 1583637"/>
              <a:gd name="connsiteX12" fmla="*/ 1092761 w 1583637"/>
              <a:gd name="connsiteY12" fmla="*/ 1349222 h 1583637"/>
              <a:gd name="connsiteX13" fmla="*/ 1120689 w 1583637"/>
              <a:gd name="connsiteY13" fmla="*/ 1507584 h 1583637"/>
              <a:gd name="connsiteX14" fmla="*/ 999974 w 1583637"/>
              <a:gd name="connsiteY14" fmla="*/ 1551521 h 1583637"/>
              <a:gd name="connsiteX15" fmla="*/ 919574 w 1583637"/>
              <a:gd name="connsiteY15" fmla="*/ 1412257 h 1583637"/>
              <a:gd name="connsiteX16" fmla="*/ 664062 w 1583637"/>
              <a:gd name="connsiteY16" fmla="*/ 1412257 h 1583637"/>
              <a:gd name="connsiteX17" fmla="*/ 583663 w 1583637"/>
              <a:gd name="connsiteY17" fmla="*/ 1551521 h 1583637"/>
              <a:gd name="connsiteX18" fmla="*/ 462948 w 1583637"/>
              <a:gd name="connsiteY18" fmla="*/ 1507584 h 1583637"/>
              <a:gd name="connsiteX19" fmla="*/ 490876 w 1583637"/>
              <a:gd name="connsiteY19" fmla="*/ 1349222 h 1583637"/>
              <a:gd name="connsiteX20" fmla="*/ 295142 w 1583637"/>
              <a:gd name="connsiteY20" fmla="*/ 1184981 h 1583637"/>
              <a:gd name="connsiteX21" fmla="*/ 144035 w 1583637"/>
              <a:gd name="connsiteY21" fmla="*/ 1239984 h 1583637"/>
              <a:gd name="connsiteX22" fmla="*/ 79804 w 1583637"/>
              <a:gd name="connsiteY22" fmla="*/ 1128733 h 1583637"/>
              <a:gd name="connsiteX23" fmla="*/ 202991 w 1583637"/>
              <a:gd name="connsiteY23" fmla="*/ 1025372 h 1583637"/>
              <a:gd name="connsiteX24" fmla="*/ 158622 w 1583637"/>
              <a:gd name="connsiteY24" fmla="*/ 773743 h 1583637"/>
              <a:gd name="connsiteX25" fmla="*/ 7512 w 1583637"/>
              <a:gd name="connsiteY25" fmla="*/ 718748 h 1583637"/>
              <a:gd name="connsiteX26" fmla="*/ 29819 w 1583637"/>
              <a:gd name="connsiteY26" fmla="*/ 592237 h 1583637"/>
              <a:gd name="connsiteX27" fmla="*/ 190625 w 1583637"/>
              <a:gd name="connsiteY27" fmla="*/ 592241 h 1583637"/>
              <a:gd name="connsiteX28" fmla="*/ 318381 w 1583637"/>
              <a:gd name="connsiteY28" fmla="*/ 370961 h 1583637"/>
              <a:gd name="connsiteX29" fmla="*/ 237974 w 1583637"/>
              <a:gd name="connsiteY29" fmla="*/ 231701 h 1583637"/>
              <a:gd name="connsiteX30" fmla="*/ 336381 w 1583637"/>
              <a:gd name="connsiteY30" fmla="*/ 149126 h 1583637"/>
              <a:gd name="connsiteX31" fmla="*/ 459563 w 1583637"/>
              <a:gd name="connsiteY31" fmla="*/ 252493 h 1583637"/>
              <a:gd name="connsiteX32" fmla="*/ 699666 w 1583637"/>
              <a:gd name="connsiteY32" fmla="*/ 165103 h 1583637"/>
              <a:gd name="connsiteX33" fmla="*/ 727586 w 1583637"/>
              <a:gd name="connsiteY33" fmla="*/ 6739 h 1583637"/>
              <a:gd name="connsiteX34" fmla="*/ 856051 w 1583637"/>
              <a:gd name="connsiteY34" fmla="*/ 6739 h 1583637"/>
              <a:gd name="connsiteX35" fmla="*/ 883970 w 1583637"/>
              <a:gd name="connsiteY35" fmla="*/ 165102 h 1583637"/>
              <a:gd name="connsiteX36" fmla="*/ 1124073 w 1583637"/>
              <a:gd name="connsiteY36" fmla="*/ 252493 h 1583637"/>
              <a:gd name="connsiteX37" fmla="*/ 1124074 w 1583637"/>
              <a:gd name="connsiteY37" fmla="*/ 252493 h 158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DB102D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6481" tIns="548640" rIns="356481" bIns="436755" numCol="1" spcCol="1270" anchor="ctr" anchorCtr="0">
            <a:noAutofit/>
          </a:bodyPr>
          <a:lstStyle/>
          <a:p>
            <a:pPr algn="ctr" defTabSz="133346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dirty="0">
              <a:cs typeface="+mn-ea"/>
              <a:sym typeface="+mn-lt"/>
            </a:endParaRPr>
          </a:p>
        </p:txBody>
      </p:sp>
      <p:sp>
        <p:nvSpPr>
          <p:cNvPr id="18" name="Oval 58">
            <a:extLst>
              <a:ext uri="{FF2B5EF4-FFF2-40B4-BE49-F238E27FC236}">
                <a16:creationId xmlns:a16="http://schemas.microsoft.com/office/drawing/2014/main" id="{A46DBBF2-5A9E-9635-1E09-A1024AAF6BE9}"/>
              </a:ext>
            </a:extLst>
          </p:cNvPr>
          <p:cNvSpPr/>
          <p:nvPr/>
        </p:nvSpPr>
        <p:spPr>
          <a:xfrm>
            <a:off x="9129294" y="2753988"/>
            <a:ext cx="1218861" cy="1218861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16" name="Freeform 152">
            <a:extLst>
              <a:ext uri="{FF2B5EF4-FFF2-40B4-BE49-F238E27FC236}">
                <a16:creationId xmlns:a16="http://schemas.microsoft.com/office/drawing/2014/main" id="{2A653462-3B2F-D06C-C8DA-C147CBCB4D6C}"/>
              </a:ext>
            </a:extLst>
          </p:cNvPr>
          <p:cNvSpPr>
            <a:spLocks noEditPoints="1"/>
          </p:cNvSpPr>
          <p:nvPr/>
        </p:nvSpPr>
        <p:spPr bwMode="auto">
          <a:xfrm>
            <a:off x="9459674" y="3105539"/>
            <a:ext cx="558097" cy="515758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DB102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9" name="Freeform 42">
            <a:extLst>
              <a:ext uri="{FF2B5EF4-FFF2-40B4-BE49-F238E27FC236}">
                <a16:creationId xmlns:a16="http://schemas.microsoft.com/office/drawing/2014/main" id="{2526318F-F6CE-7456-6240-F9F8C12561EA}"/>
              </a:ext>
            </a:extLst>
          </p:cNvPr>
          <p:cNvSpPr>
            <a:spLocks noEditPoints="1"/>
          </p:cNvSpPr>
          <p:nvPr/>
        </p:nvSpPr>
        <p:spPr bwMode="auto">
          <a:xfrm>
            <a:off x="2402307" y="3410455"/>
            <a:ext cx="756311" cy="651001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DB102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3" name="Freeform 51">
            <a:extLst>
              <a:ext uri="{FF2B5EF4-FFF2-40B4-BE49-F238E27FC236}">
                <a16:creationId xmlns:a16="http://schemas.microsoft.com/office/drawing/2014/main" id="{A891AEE4-251A-ED1E-73C6-0F56BB45BB8E}"/>
              </a:ext>
            </a:extLst>
          </p:cNvPr>
          <p:cNvSpPr/>
          <p:nvPr/>
        </p:nvSpPr>
        <p:spPr>
          <a:xfrm>
            <a:off x="4169424" y="2381145"/>
            <a:ext cx="1964550" cy="1964547"/>
          </a:xfrm>
          <a:custGeom>
            <a:avLst/>
            <a:gdLst>
              <a:gd name="connsiteX0" fmla="*/ 1124074 w 1583637"/>
              <a:gd name="connsiteY0" fmla="*/ 252493 h 1583637"/>
              <a:gd name="connsiteX1" fmla="*/ 1247256 w 1583637"/>
              <a:gd name="connsiteY1" fmla="*/ 149126 h 1583637"/>
              <a:gd name="connsiteX2" fmla="*/ 1345663 w 1583637"/>
              <a:gd name="connsiteY2" fmla="*/ 231701 h 1583637"/>
              <a:gd name="connsiteX3" fmla="*/ 1265256 w 1583637"/>
              <a:gd name="connsiteY3" fmla="*/ 370961 h 1583637"/>
              <a:gd name="connsiteX4" fmla="*/ 1393012 w 1583637"/>
              <a:gd name="connsiteY4" fmla="*/ 592241 h 1583637"/>
              <a:gd name="connsiteX5" fmla="*/ 1553818 w 1583637"/>
              <a:gd name="connsiteY5" fmla="*/ 592237 h 1583637"/>
              <a:gd name="connsiteX6" fmla="*/ 1576125 w 1583637"/>
              <a:gd name="connsiteY6" fmla="*/ 718748 h 1583637"/>
              <a:gd name="connsiteX7" fmla="*/ 1425015 w 1583637"/>
              <a:gd name="connsiteY7" fmla="*/ 773743 h 1583637"/>
              <a:gd name="connsiteX8" fmla="*/ 1380646 w 1583637"/>
              <a:gd name="connsiteY8" fmla="*/ 1025372 h 1583637"/>
              <a:gd name="connsiteX9" fmla="*/ 1503833 w 1583637"/>
              <a:gd name="connsiteY9" fmla="*/ 1128733 h 1583637"/>
              <a:gd name="connsiteX10" fmla="*/ 1439602 w 1583637"/>
              <a:gd name="connsiteY10" fmla="*/ 1239984 h 1583637"/>
              <a:gd name="connsiteX11" fmla="*/ 1288495 w 1583637"/>
              <a:gd name="connsiteY11" fmla="*/ 1184982 h 1583637"/>
              <a:gd name="connsiteX12" fmla="*/ 1092761 w 1583637"/>
              <a:gd name="connsiteY12" fmla="*/ 1349222 h 1583637"/>
              <a:gd name="connsiteX13" fmla="*/ 1120689 w 1583637"/>
              <a:gd name="connsiteY13" fmla="*/ 1507584 h 1583637"/>
              <a:gd name="connsiteX14" fmla="*/ 999974 w 1583637"/>
              <a:gd name="connsiteY14" fmla="*/ 1551521 h 1583637"/>
              <a:gd name="connsiteX15" fmla="*/ 919574 w 1583637"/>
              <a:gd name="connsiteY15" fmla="*/ 1412257 h 1583637"/>
              <a:gd name="connsiteX16" fmla="*/ 664062 w 1583637"/>
              <a:gd name="connsiteY16" fmla="*/ 1412257 h 1583637"/>
              <a:gd name="connsiteX17" fmla="*/ 583663 w 1583637"/>
              <a:gd name="connsiteY17" fmla="*/ 1551521 h 1583637"/>
              <a:gd name="connsiteX18" fmla="*/ 462948 w 1583637"/>
              <a:gd name="connsiteY18" fmla="*/ 1507584 h 1583637"/>
              <a:gd name="connsiteX19" fmla="*/ 490876 w 1583637"/>
              <a:gd name="connsiteY19" fmla="*/ 1349222 h 1583637"/>
              <a:gd name="connsiteX20" fmla="*/ 295142 w 1583637"/>
              <a:gd name="connsiteY20" fmla="*/ 1184981 h 1583637"/>
              <a:gd name="connsiteX21" fmla="*/ 144035 w 1583637"/>
              <a:gd name="connsiteY21" fmla="*/ 1239984 h 1583637"/>
              <a:gd name="connsiteX22" fmla="*/ 79804 w 1583637"/>
              <a:gd name="connsiteY22" fmla="*/ 1128733 h 1583637"/>
              <a:gd name="connsiteX23" fmla="*/ 202991 w 1583637"/>
              <a:gd name="connsiteY23" fmla="*/ 1025372 h 1583637"/>
              <a:gd name="connsiteX24" fmla="*/ 158622 w 1583637"/>
              <a:gd name="connsiteY24" fmla="*/ 773743 h 1583637"/>
              <a:gd name="connsiteX25" fmla="*/ 7512 w 1583637"/>
              <a:gd name="connsiteY25" fmla="*/ 718748 h 1583637"/>
              <a:gd name="connsiteX26" fmla="*/ 29819 w 1583637"/>
              <a:gd name="connsiteY26" fmla="*/ 592237 h 1583637"/>
              <a:gd name="connsiteX27" fmla="*/ 190625 w 1583637"/>
              <a:gd name="connsiteY27" fmla="*/ 592241 h 1583637"/>
              <a:gd name="connsiteX28" fmla="*/ 318381 w 1583637"/>
              <a:gd name="connsiteY28" fmla="*/ 370961 h 1583637"/>
              <a:gd name="connsiteX29" fmla="*/ 237974 w 1583637"/>
              <a:gd name="connsiteY29" fmla="*/ 231701 h 1583637"/>
              <a:gd name="connsiteX30" fmla="*/ 336381 w 1583637"/>
              <a:gd name="connsiteY30" fmla="*/ 149126 h 1583637"/>
              <a:gd name="connsiteX31" fmla="*/ 459563 w 1583637"/>
              <a:gd name="connsiteY31" fmla="*/ 252493 h 1583637"/>
              <a:gd name="connsiteX32" fmla="*/ 699666 w 1583637"/>
              <a:gd name="connsiteY32" fmla="*/ 165103 h 1583637"/>
              <a:gd name="connsiteX33" fmla="*/ 727586 w 1583637"/>
              <a:gd name="connsiteY33" fmla="*/ 6739 h 1583637"/>
              <a:gd name="connsiteX34" fmla="*/ 856051 w 1583637"/>
              <a:gd name="connsiteY34" fmla="*/ 6739 h 1583637"/>
              <a:gd name="connsiteX35" fmla="*/ 883970 w 1583637"/>
              <a:gd name="connsiteY35" fmla="*/ 165102 h 1583637"/>
              <a:gd name="connsiteX36" fmla="*/ 1124073 w 1583637"/>
              <a:gd name="connsiteY36" fmla="*/ 252493 h 1583637"/>
              <a:gd name="connsiteX37" fmla="*/ 1124074 w 1583637"/>
              <a:gd name="connsiteY37" fmla="*/ 252493 h 158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DB102D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6481" tIns="548640" rIns="356481" bIns="436755" numCol="1" spcCol="1270" anchor="ctr" anchorCtr="0">
            <a:noAutofit/>
          </a:bodyPr>
          <a:lstStyle/>
          <a:p>
            <a:pPr algn="ctr" defTabSz="133346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dirty="0">
              <a:cs typeface="+mn-ea"/>
              <a:sym typeface="+mn-lt"/>
            </a:endParaRPr>
          </a:p>
        </p:txBody>
      </p:sp>
      <p:sp>
        <p:nvSpPr>
          <p:cNvPr id="24" name="Oval 52">
            <a:extLst>
              <a:ext uri="{FF2B5EF4-FFF2-40B4-BE49-F238E27FC236}">
                <a16:creationId xmlns:a16="http://schemas.microsoft.com/office/drawing/2014/main" id="{B95252DE-CC94-92FE-CF2E-2C915B876A55}"/>
              </a:ext>
            </a:extLst>
          </p:cNvPr>
          <p:cNvSpPr/>
          <p:nvPr/>
        </p:nvSpPr>
        <p:spPr>
          <a:xfrm>
            <a:off x="4542269" y="2753988"/>
            <a:ext cx="1218861" cy="1218861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22" name="Freeform 144">
            <a:extLst>
              <a:ext uri="{FF2B5EF4-FFF2-40B4-BE49-F238E27FC236}">
                <a16:creationId xmlns:a16="http://schemas.microsoft.com/office/drawing/2014/main" id="{CD6ED405-4A6A-2053-E2D1-2C979EA45658}"/>
              </a:ext>
            </a:extLst>
          </p:cNvPr>
          <p:cNvSpPr>
            <a:spLocks noEditPoints="1"/>
          </p:cNvSpPr>
          <p:nvPr/>
        </p:nvSpPr>
        <p:spPr bwMode="auto">
          <a:xfrm>
            <a:off x="4812563" y="3045618"/>
            <a:ext cx="679687" cy="527196"/>
          </a:xfrm>
          <a:custGeom>
            <a:avLst/>
            <a:gdLst/>
            <a:ahLst/>
            <a:cxnLst>
              <a:cxn ang="0">
                <a:pos x="67" y="55"/>
              </a:cxn>
              <a:cxn ang="0">
                <a:pos x="65" y="56"/>
              </a:cxn>
              <a:cxn ang="0">
                <a:pos x="8" y="56"/>
              </a:cxn>
              <a:cxn ang="0">
                <a:pos x="6" y="55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67" y="55"/>
              </a:cxn>
              <a:cxn ang="0">
                <a:pos x="11" y="30"/>
              </a:cxn>
              <a:cxn ang="0">
                <a:pos x="6" y="36"/>
              </a:cxn>
              <a:cxn ang="0">
                <a:pos x="11" y="41"/>
              </a:cxn>
              <a:cxn ang="0">
                <a:pos x="16" y="36"/>
              </a:cxn>
              <a:cxn ang="0">
                <a:pos x="11" y="30"/>
              </a:cxn>
              <a:cxn ang="0">
                <a:pos x="18" y="12"/>
              </a:cxn>
              <a:cxn ang="0">
                <a:pos x="13" y="18"/>
              </a:cxn>
              <a:cxn ang="0">
                <a:pos x="18" y="23"/>
              </a:cxn>
              <a:cxn ang="0">
                <a:pos x="24" y="18"/>
              </a:cxn>
              <a:cxn ang="0">
                <a:pos x="18" y="12"/>
              </a:cxn>
              <a:cxn ang="0">
                <a:pos x="45" y="22"/>
              </a:cxn>
              <a:cxn ang="0">
                <a:pos x="43" y="18"/>
              </a:cxn>
              <a:cxn ang="0">
                <a:pos x="40" y="20"/>
              </a:cxn>
              <a:cxn ang="0">
                <a:pos x="36" y="36"/>
              </a:cxn>
              <a:cxn ang="0">
                <a:pos x="29" y="41"/>
              </a:cxn>
              <a:cxn ang="0">
                <a:pos x="34" y="51"/>
              </a:cxn>
              <a:cxn ang="0">
                <a:pos x="44" y="45"/>
              </a:cxn>
              <a:cxn ang="0">
                <a:pos x="41" y="37"/>
              </a:cxn>
              <a:cxn ang="0">
                <a:pos x="45" y="22"/>
              </a:cxn>
              <a:cxn ang="0">
                <a:pos x="36" y="5"/>
              </a:cxn>
              <a:cxn ang="0">
                <a:pos x="31" y="10"/>
              </a:cxn>
              <a:cxn ang="0">
                <a:pos x="36" y="15"/>
              </a:cxn>
              <a:cxn ang="0">
                <a:pos x="42" y="10"/>
              </a:cxn>
              <a:cxn ang="0">
                <a:pos x="36" y="5"/>
              </a:cxn>
              <a:cxn ang="0">
                <a:pos x="54" y="12"/>
              </a:cxn>
              <a:cxn ang="0">
                <a:pos x="49" y="18"/>
              </a:cxn>
              <a:cxn ang="0">
                <a:pos x="54" y="23"/>
              </a:cxn>
              <a:cxn ang="0">
                <a:pos x="60" y="18"/>
              </a:cxn>
              <a:cxn ang="0">
                <a:pos x="54" y="12"/>
              </a:cxn>
              <a:cxn ang="0">
                <a:pos x="62" y="30"/>
              </a:cxn>
              <a:cxn ang="0">
                <a:pos x="57" y="36"/>
              </a:cxn>
              <a:cxn ang="0">
                <a:pos x="62" y="41"/>
              </a:cxn>
              <a:cxn ang="0">
                <a:pos x="67" y="36"/>
              </a:cxn>
              <a:cxn ang="0">
                <a:pos x="62" y="30"/>
              </a:cxn>
            </a:cxnLst>
            <a:rect l="0" t="0" r="r" b="b"/>
            <a:pathLst>
              <a:path w="72" h="56">
                <a:moveTo>
                  <a:pt x="67" y="55"/>
                </a:moveTo>
                <a:cubicBezTo>
                  <a:pt x="66" y="56"/>
                  <a:pt x="66" y="56"/>
                  <a:pt x="65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6" y="55"/>
                </a:cubicBezTo>
                <a:cubicBezTo>
                  <a:pt x="2" y="49"/>
                  <a:pt x="0" y="42"/>
                  <a:pt x="0" y="36"/>
                </a:cubicBezTo>
                <a:cubicBezTo>
                  <a:pt x="0" y="16"/>
                  <a:pt x="17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42"/>
                  <a:pt x="70" y="49"/>
                  <a:pt x="67" y="55"/>
                </a:cubicBezTo>
                <a:close/>
                <a:moveTo>
                  <a:pt x="11" y="30"/>
                </a:moveTo>
                <a:cubicBezTo>
                  <a:pt x="8" y="30"/>
                  <a:pt x="6" y="33"/>
                  <a:pt x="6" y="36"/>
                </a:cubicBezTo>
                <a:cubicBezTo>
                  <a:pt x="6" y="38"/>
                  <a:pt x="8" y="41"/>
                  <a:pt x="11" y="41"/>
                </a:cubicBezTo>
                <a:cubicBezTo>
                  <a:pt x="14" y="41"/>
                  <a:pt x="16" y="38"/>
                  <a:pt x="16" y="36"/>
                </a:cubicBezTo>
                <a:cubicBezTo>
                  <a:pt x="16" y="33"/>
                  <a:pt x="14" y="30"/>
                  <a:pt x="11" y="30"/>
                </a:cubicBezTo>
                <a:close/>
                <a:moveTo>
                  <a:pt x="18" y="12"/>
                </a:moveTo>
                <a:cubicBezTo>
                  <a:pt x="16" y="12"/>
                  <a:pt x="13" y="15"/>
                  <a:pt x="13" y="18"/>
                </a:cubicBezTo>
                <a:cubicBezTo>
                  <a:pt x="13" y="20"/>
                  <a:pt x="16" y="23"/>
                  <a:pt x="18" y="23"/>
                </a:cubicBezTo>
                <a:cubicBezTo>
                  <a:pt x="21" y="23"/>
                  <a:pt x="24" y="20"/>
                  <a:pt x="24" y="18"/>
                </a:cubicBezTo>
                <a:cubicBezTo>
                  <a:pt x="24" y="15"/>
                  <a:pt x="21" y="12"/>
                  <a:pt x="18" y="12"/>
                </a:cubicBezTo>
                <a:close/>
                <a:moveTo>
                  <a:pt x="45" y="22"/>
                </a:moveTo>
                <a:cubicBezTo>
                  <a:pt x="45" y="20"/>
                  <a:pt x="44" y="19"/>
                  <a:pt x="43" y="18"/>
                </a:cubicBezTo>
                <a:cubicBezTo>
                  <a:pt x="42" y="18"/>
                  <a:pt x="40" y="19"/>
                  <a:pt x="40" y="20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30" y="38"/>
                  <a:pt x="29" y="41"/>
                </a:cubicBezTo>
                <a:cubicBezTo>
                  <a:pt x="28" y="45"/>
                  <a:pt x="30" y="50"/>
                  <a:pt x="34" y="51"/>
                </a:cubicBezTo>
                <a:cubicBezTo>
                  <a:pt x="39" y="52"/>
                  <a:pt x="43" y="49"/>
                  <a:pt x="44" y="45"/>
                </a:cubicBezTo>
                <a:cubicBezTo>
                  <a:pt x="45" y="42"/>
                  <a:pt x="43" y="39"/>
                  <a:pt x="41" y="37"/>
                </a:cubicBezTo>
                <a:lnTo>
                  <a:pt x="45" y="22"/>
                </a:lnTo>
                <a:close/>
                <a:moveTo>
                  <a:pt x="36" y="5"/>
                </a:moveTo>
                <a:cubicBezTo>
                  <a:pt x="34" y="5"/>
                  <a:pt x="31" y="7"/>
                  <a:pt x="31" y="10"/>
                </a:cubicBezTo>
                <a:cubicBezTo>
                  <a:pt x="31" y="13"/>
                  <a:pt x="34" y="15"/>
                  <a:pt x="36" y="15"/>
                </a:cubicBezTo>
                <a:cubicBezTo>
                  <a:pt x="39" y="15"/>
                  <a:pt x="42" y="13"/>
                  <a:pt x="42" y="10"/>
                </a:cubicBezTo>
                <a:cubicBezTo>
                  <a:pt x="42" y="7"/>
                  <a:pt x="39" y="5"/>
                  <a:pt x="36" y="5"/>
                </a:cubicBezTo>
                <a:close/>
                <a:moveTo>
                  <a:pt x="54" y="12"/>
                </a:moveTo>
                <a:cubicBezTo>
                  <a:pt x="52" y="12"/>
                  <a:pt x="49" y="15"/>
                  <a:pt x="49" y="18"/>
                </a:cubicBezTo>
                <a:cubicBezTo>
                  <a:pt x="49" y="20"/>
                  <a:pt x="52" y="23"/>
                  <a:pt x="54" y="23"/>
                </a:cubicBezTo>
                <a:cubicBezTo>
                  <a:pt x="57" y="23"/>
                  <a:pt x="60" y="20"/>
                  <a:pt x="60" y="18"/>
                </a:cubicBezTo>
                <a:cubicBezTo>
                  <a:pt x="60" y="15"/>
                  <a:pt x="57" y="12"/>
                  <a:pt x="54" y="12"/>
                </a:cubicBezTo>
                <a:close/>
                <a:moveTo>
                  <a:pt x="62" y="30"/>
                </a:moveTo>
                <a:cubicBezTo>
                  <a:pt x="59" y="30"/>
                  <a:pt x="57" y="33"/>
                  <a:pt x="57" y="36"/>
                </a:cubicBezTo>
                <a:cubicBezTo>
                  <a:pt x="57" y="38"/>
                  <a:pt x="59" y="41"/>
                  <a:pt x="62" y="41"/>
                </a:cubicBezTo>
                <a:cubicBezTo>
                  <a:pt x="65" y="41"/>
                  <a:pt x="67" y="38"/>
                  <a:pt x="67" y="36"/>
                </a:cubicBezTo>
                <a:cubicBezTo>
                  <a:pt x="67" y="33"/>
                  <a:pt x="65" y="30"/>
                  <a:pt x="62" y="30"/>
                </a:cubicBezTo>
                <a:close/>
              </a:path>
            </a:pathLst>
          </a:custGeom>
          <a:solidFill>
            <a:srgbClr val="DB102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8" name="Freeform 54">
            <a:extLst>
              <a:ext uri="{FF2B5EF4-FFF2-40B4-BE49-F238E27FC236}">
                <a16:creationId xmlns:a16="http://schemas.microsoft.com/office/drawing/2014/main" id="{D8ABECC9-22F9-89DF-E387-38DF23EF31A3}"/>
              </a:ext>
            </a:extLst>
          </p:cNvPr>
          <p:cNvSpPr/>
          <p:nvPr/>
        </p:nvSpPr>
        <p:spPr>
          <a:xfrm>
            <a:off x="6037306" y="2320494"/>
            <a:ext cx="2830926" cy="2830921"/>
          </a:xfrm>
          <a:custGeom>
            <a:avLst/>
            <a:gdLst>
              <a:gd name="connsiteX0" fmla="*/ 1124074 w 1583637"/>
              <a:gd name="connsiteY0" fmla="*/ 252493 h 1583637"/>
              <a:gd name="connsiteX1" fmla="*/ 1247256 w 1583637"/>
              <a:gd name="connsiteY1" fmla="*/ 149126 h 1583637"/>
              <a:gd name="connsiteX2" fmla="*/ 1345663 w 1583637"/>
              <a:gd name="connsiteY2" fmla="*/ 231701 h 1583637"/>
              <a:gd name="connsiteX3" fmla="*/ 1265256 w 1583637"/>
              <a:gd name="connsiteY3" fmla="*/ 370961 h 1583637"/>
              <a:gd name="connsiteX4" fmla="*/ 1393012 w 1583637"/>
              <a:gd name="connsiteY4" fmla="*/ 592241 h 1583637"/>
              <a:gd name="connsiteX5" fmla="*/ 1553818 w 1583637"/>
              <a:gd name="connsiteY5" fmla="*/ 592237 h 1583637"/>
              <a:gd name="connsiteX6" fmla="*/ 1576125 w 1583637"/>
              <a:gd name="connsiteY6" fmla="*/ 718748 h 1583637"/>
              <a:gd name="connsiteX7" fmla="*/ 1425015 w 1583637"/>
              <a:gd name="connsiteY7" fmla="*/ 773743 h 1583637"/>
              <a:gd name="connsiteX8" fmla="*/ 1380646 w 1583637"/>
              <a:gd name="connsiteY8" fmla="*/ 1025372 h 1583637"/>
              <a:gd name="connsiteX9" fmla="*/ 1503833 w 1583637"/>
              <a:gd name="connsiteY9" fmla="*/ 1128733 h 1583637"/>
              <a:gd name="connsiteX10" fmla="*/ 1439602 w 1583637"/>
              <a:gd name="connsiteY10" fmla="*/ 1239984 h 1583637"/>
              <a:gd name="connsiteX11" fmla="*/ 1288495 w 1583637"/>
              <a:gd name="connsiteY11" fmla="*/ 1184982 h 1583637"/>
              <a:gd name="connsiteX12" fmla="*/ 1092761 w 1583637"/>
              <a:gd name="connsiteY12" fmla="*/ 1349222 h 1583637"/>
              <a:gd name="connsiteX13" fmla="*/ 1120689 w 1583637"/>
              <a:gd name="connsiteY13" fmla="*/ 1507584 h 1583637"/>
              <a:gd name="connsiteX14" fmla="*/ 999974 w 1583637"/>
              <a:gd name="connsiteY14" fmla="*/ 1551521 h 1583637"/>
              <a:gd name="connsiteX15" fmla="*/ 919574 w 1583637"/>
              <a:gd name="connsiteY15" fmla="*/ 1412257 h 1583637"/>
              <a:gd name="connsiteX16" fmla="*/ 664062 w 1583637"/>
              <a:gd name="connsiteY16" fmla="*/ 1412257 h 1583637"/>
              <a:gd name="connsiteX17" fmla="*/ 583663 w 1583637"/>
              <a:gd name="connsiteY17" fmla="*/ 1551521 h 1583637"/>
              <a:gd name="connsiteX18" fmla="*/ 462948 w 1583637"/>
              <a:gd name="connsiteY18" fmla="*/ 1507584 h 1583637"/>
              <a:gd name="connsiteX19" fmla="*/ 490876 w 1583637"/>
              <a:gd name="connsiteY19" fmla="*/ 1349222 h 1583637"/>
              <a:gd name="connsiteX20" fmla="*/ 295142 w 1583637"/>
              <a:gd name="connsiteY20" fmla="*/ 1184981 h 1583637"/>
              <a:gd name="connsiteX21" fmla="*/ 144035 w 1583637"/>
              <a:gd name="connsiteY21" fmla="*/ 1239984 h 1583637"/>
              <a:gd name="connsiteX22" fmla="*/ 79804 w 1583637"/>
              <a:gd name="connsiteY22" fmla="*/ 1128733 h 1583637"/>
              <a:gd name="connsiteX23" fmla="*/ 202991 w 1583637"/>
              <a:gd name="connsiteY23" fmla="*/ 1025372 h 1583637"/>
              <a:gd name="connsiteX24" fmla="*/ 158622 w 1583637"/>
              <a:gd name="connsiteY24" fmla="*/ 773743 h 1583637"/>
              <a:gd name="connsiteX25" fmla="*/ 7512 w 1583637"/>
              <a:gd name="connsiteY25" fmla="*/ 718748 h 1583637"/>
              <a:gd name="connsiteX26" fmla="*/ 29819 w 1583637"/>
              <a:gd name="connsiteY26" fmla="*/ 592237 h 1583637"/>
              <a:gd name="connsiteX27" fmla="*/ 190625 w 1583637"/>
              <a:gd name="connsiteY27" fmla="*/ 592241 h 1583637"/>
              <a:gd name="connsiteX28" fmla="*/ 318381 w 1583637"/>
              <a:gd name="connsiteY28" fmla="*/ 370961 h 1583637"/>
              <a:gd name="connsiteX29" fmla="*/ 237974 w 1583637"/>
              <a:gd name="connsiteY29" fmla="*/ 231701 h 1583637"/>
              <a:gd name="connsiteX30" fmla="*/ 336381 w 1583637"/>
              <a:gd name="connsiteY30" fmla="*/ 149126 h 1583637"/>
              <a:gd name="connsiteX31" fmla="*/ 459563 w 1583637"/>
              <a:gd name="connsiteY31" fmla="*/ 252493 h 1583637"/>
              <a:gd name="connsiteX32" fmla="*/ 699666 w 1583637"/>
              <a:gd name="connsiteY32" fmla="*/ 165103 h 1583637"/>
              <a:gd name="connsiteX33" fmla="*/ 727586 w 1583637"/>
              <a:gd name="connsiteY33" fmla="*/ 6739 h 1583637"/>
              <a:gd name="connsiteX34" fmla="*/ 856051 w 1583637"/>
              <a:gd name="connsiteY34" fmla="*/ 6739 h 1583637"/>
              <a:gd name="connsiteX35" fmla="*/ 883970 w 1583637"/>
              <a:gd name="connsiteY35" fmla="*/ 165102 h 1583637"/>
              <a:gd name="connsiteX36" fmla="*/ 1124073 w 1583637"/>
              <a:gd name="connsiteY36" fmla="*/ 252493 h 1583637"/>
              <a:gd name="connsiteX37" fmla="*/ 1124074 w 1583637"/>
              <a:gd name="connsiteY37" fmla="*/ 252493 h 158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6481" tIns="548640" rIns="356481" bIns="436755" numCol="1" spcCol="1270" anchor="ctr" anchorCtr="0">
            <a:noAutofit/>
          </a:bodyPr>
          <a:lstStyle/>
          <a:p>
            <a:pPr algn="ctr" defTabSz="133346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 dirty="0">
              <a:cs typeface="+mn-ea"/>
              <a:sym typeface="+mn-lt"/>
            </a:endParaRPr>
          </a:p>
        </p:txBody>
      </p:sp>
      <p:sp>
        <p:nvSpPr>
          <p:cNvPr id="29" name="Oval 55">
            <a:extLst>
              <a:ext uri="{FF2B5EF4-FFF2-40B4-BE49-F238E27FC236}">
                <a16:creationId xmlns:a16="http://schemas.microsoft.com/office/drawing/2014/main" id="{9028CB51-0D3A-A1F0-618F-3540180ED617}"/>
              </a:ext>
            </a:extLst>
          </p:cNvPr>
          <p:cNvSpPr/>
          <p:nvPr/>
        </p:nvSpPr>
        <p:spPr>
          <a:xfrm>
            <a:off x="6574577" y="2857762"/>
            <a:ext cx="1756384" cy="175638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Freeform 234">
            <a:extLst>
              <a:ext uri="{FF2B5EF4-FFF2-40B4-BE49-F238E27FC236}">
                <a16:creationId xmlns:a16="http://schemas.microsoft.com/office/drawing/2014/main" id="{F3914BDE-E11D-9688-BA30-61177ED4F0A8}"/>
              </a:ext>
            </a:extLst>
          </p:cNvPr>
          <p:cNvSpPr>
            <a:spLocks/>
          </p:cNvSpPr>
          <p:nvPr/>
        </p:nvSpPr>
        <p:spPr bwMode="auto">
          <a:xfrm>
            <a:off x="7088369" y="3293126"/>
            <a:ext cx="805769" cy="816732"/>
          </a:xfrm>
          <a:custGeom>
            <a:avLst/>
            <a:gdLst/>
            <a:ahLst/>
            <a:cxnLst>
              <a:cxn ang="0">
                <a:pos x="66" y="25"/>
              </a:cxn>
              <a:cxn ang="0">
                <a:pos x="51" y="40"/>
              </a:cxn>
              <a:cxn ang="0">
                <a:pos x="57" y="46"/>
              </a:cxn>
              <a:cxn ang="0">
                <a:pos x="51" y="52"/>
              </a:cxn>
              <a:cxn ang="0">
                <a:pos x="20" y="55"/>
              </a:cxn>
              <a:cxn ang="0">
                <a:pos x="7" y="69"/>
              </a:cxn>
              <a:cxn ang="0">
                <a:pos x="0" y="69"/>
              </a:cxn>
              <a:cxn ang="0">
                <a:pos x="0" y="62"/>
              </a:cxn>
              <a:cxn ang="0">
                <a:pos x="14" y="48"/>
              </a:cxn>
              <a:cxn ang="0">
                <a:pos x="17" y="18"/>
              </a:cxn>
              <a:cxn ang="0">
                <a:pos x="23" y="12"/>
              </a:cxn>
              <a:cxn ang="0">
                <a:pos x="29" y="17"/>
              </a:cxn>
              <a:cxn ang="0">
                <a:pos x="44" y="2"/>
              </a:cxn>
              <a:cxn ang="0">
                <a:pos x="51" y="2"/>
              </a:cxn>
              <a:cxn ang="0">
                <a:pos x="51" y="9"/>
              </a:cxn>
              <a:cxn ang="0">
                <a:pos x="35" y="24"/>
              </a:cxn>
              <a:cxn ang="0">
                <a:pos x="44" y="33"/>
              </a:cxn>
              <a:cxn ang="0">
                <a:pos x="60" y="18"/>
              </a:cxn>
              <a:cxn ang="0">
                <a:pos x="66" y="18"/>
              </a:cxn>
              <a:cxn ang="0">
                <a:pos x="66" y="25"/>
              </a:cxn>
            </a:cxnLst>
            <a:rect l="0" t="0" r="r" b="b"/>
            <a:pathLst>
              <a:path w="68" h="69">
                <a:moveTo>
                  <a:pt x="66" y="25"/>
                </a:moveTo>
                <a:cubicBezTo>
                  <a:pt x="51" y="40"/>
                  <a:pt x="51" y="40"/>
                  <a:pt x="51" y="40"/>
                </a:cubicBezTo>
                <a:cubicBezTo>
                  <a:pt x="57" y="46"/>
                  <a:pt x="57" y="46"/>
                  <a:pt x="57" y="46"/>
                </a:cubicBezTo>
                <a:cubicBezTo>
                  <a:pt x="51" y="52"/>
                  <a:pt x="51" y="52"/>
                  <a:pt x="51" y="52"/>
                </a:cubicBezTo>
                <a:cubicBezTo>
                  <a:pt x="42" y="60"/>
                  <a:pt x="30" y="61"/>
                  <a:pt x="20" y="55"/>
                </a:cubicBezTo>
                <a:cubicBezTo>
                  <a:pt x="7" y="69"/>
                  <a:pt x="7" y="69"/>
                  <a:pt x="7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2"/>
                  <a:pt x="0" y="62"/>
                  <a:pt x="0" y="62"/>
                </a:cubicBezTo>
                <a:cubicBezTo>
                  <a:pt x="14" y="48"/>
                  <a:pt x="14" y="48"/>
                  <a:pt x="14" y="48"/>
                </a:cubicBezTo>
                <a:cubicBezTo>
                  <a:pt x="7" y="39"/>
                  <a:pt x="8" y="26"/>
                  <a:pt x="17" y="18"/>
                </a:cubicBezTo>
                <a:cubicBezTo>
                  <a:pt x="23" y="12"/>
                  <a:pt x="23" y="12"/>
                  <a:pt x="23" y="12"/>
                </a:cubicBezTo>
                <a:cubicBezTo>
                  <a:pt x="29" y="17"/>
                  <a:pt x="29" y="17"/>
                  <a:pt x="29" y="17"/>
                </a:cubicBezTo>
                <a:cubicBezTo>
                  <a:pt x="44" y="2"/>
                  <a:pt x="44" y="2"/>
                  <a:pt x="44" y="2"/>
                </a:cubicBezTo>
                <a:cubicBezTo>
                  <a:pt x="46" y="0"/>
                  <a:pt x="49" y="0"/>
                  <a:pt x="51" y="2"/>
                </a:cubicBezTo>
                <a:cubicBezTo>
                  <a:pt x="52" y="4"/>
                  <a:pt x="52" y="7"/>
                  <a:pt x="51" y="9"/>
                </a:cubicBezTo>
                <a:cubicBezTo>
                  <a:pt x="35" y="24"/>
                  <a:pt x="35" y="24"/>
                  <a:pt x="35" y="24"/>
                </a:cubicBezTo>
                <a:cubicBezTo>
                  <a:pt x="44" y="33"/>
                  <a:pt x="44" y="33"/>
                  <a:pt x="44" y="33"/>
                </a:cubicBezTo>
                <a:cubicBezTo>
                  <a:pt x="60" y="18"/>
                  <a:pt x="60" y="18"/>
                  <a:pt x="60" y="18"/>
                </a:cubicBezTo>
                <a:cubicBezTo>
                  <a:pt x="61" y="16"/>
                  <a:pt x="64" y="16"/>
                  <a:pt x="66" y="18"/>
                </a:cubicBezTo>
                <a:cubicBezTo>
                  <a:pt x="68" y="20"/>
                  <a:pt x="68" y="23"/>
                  <a:pt x="66" y="25"/>
                </a:cubicBezTo>
                <a:close/>
              </a:path>
            </a:pathLst>
          </a:custGeom>
          <a:solidFill>
            <a:srgbClr val="DB102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7B7E335-1BEC-7EC6-6EBD-A624B05741A0}"/>
              </a:ext>
            </a:extLst>
          </p:cNvPr>
          <p:cNvGrpSpPr/>
          <p:nvPr/>
        </p:nvGrpSpPr>
        <p:grpSpPr>
          <a:xfrm>
            <a:off x="2094238" y="1202374"/>
            <a:ext cx="3941404" cy="920372"/>
            <a:chOff x="-534193" y="4453778"/>
            <a:chExt cx="3941404" cy="92037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3A3E34A-BC0F-A6EA-AB96-8312E2C2D732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1FDDF94-F994-46A0-214C-8797AEA260A3}"/>
                </a:ext>
              </a:extLst>
            </p:cNvPr>
            <p:cNvSpPr txBox="1"/>
            <p:nvPr/>
          </p:nvSpPr>
          <p:spPr>
            <a:xfrm>
              <a:off x="-534193" y="4797710"/>
              <a:ext cx="3941404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6241F0F-8D11-2973-C45B-058131EA76C8}"/>
              </a:ext>
            </a:extLst>
          </p:cNvPr>
          <p:cNvGrpSpPr/>
          <p:nvPr/>
        </p:nvGrpSpPr>
        <p:grpSpPr>
          <a:xfrm>
            <a:off x="6722940" y="1117871"/>
            <a:ext cx="3941404" cy="920372"/>
            <a:chOff x="-534193" y="4453778"/>
            <a:chExt cx="3941404" cy="92037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5D5088B-857B-8B92-8CA0-45ADFB296823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1C4C702-63FD-327C-4566-D785BCCD17E0}"/>
                </a:ext>
              </a:extLst>
            </p:cNvPr>
            <p:cNvSpPr txBox="1"/>
            <p:nvPr/>
          </p:nvSpPr>
          <p:spPr>
            <a:xfrm>
              <a:off x="-534193" y="4797710"/>
              <a:ext cx="3941404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2D74808-E0A9-7410-EA4C-DA3AD093E126}"/>
              </a:ext>
            </a:extLst>
          </p:cNvPr>
          <p:cNvGrpSpPr/>
          <p:nvPr/>
        </p:nvGrpSpPr>
        <p:grpSpPr>
          <a:xfrm>
            <a:off x="2971947" y="5077294"/>
            <a:ext cx="3941404" cy="920372"/>
            <a:chOff x="-534193" y="4453778"/>
            <a:chExt cx="3941404" cy="92037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00C3625-E477-85B1-2715-E4FFA790DA16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0E61F38-B875-430F-9B28-058BE5BE230A}"/>
                </a:ext>
              </a:extLst>
            </p:cNvPr>
            <p:cNvSpPr txBox="1"/>
            <p:nvPr/>
          </p:nvSpPr>
          <p:spPr>
            <a:xfrm>
              <a:off x="-534193" y="4797710"/>
              <a:ext cx="3941404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804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9A71344-9DD2-C7AE-6B90-F3D256DD6AE6}"/>
              </a:ext>
            </a:extLst>
          </p:cNvPr>
          <p:cNvGrpSpPr/>
          <p:nvPr/>
        </p:nvGrpSpPr>
        <p:grpSpPr>
          <a:xfrm>
            <a:off x="355898" y="50411"/>
            <a:ext cx="1055256" cy="1051628"/>
            <a:chOff x="3776096" y="2268635"/>
            <a:chExt cx="1028968" cy="102543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23C3565-7C40-08ED-2B48-B8C46B86850E}"/>
                </a:ext>
              </a:extLst>
            </p:cNvPr>
            <p:cNvGrpSpPr/>
            <p:nvPr/>
          </p:nvGrpSpPr>
          <p:grpSpPr>
            <a:xfrm>
              <a:off x="3776096" y="2268635"/>
              <a:ext cx="1028968" cy="1025430"/>
              <a:chOff x="4446104" y="2072162"/>
              <a:chExt cx="3299792" cy="3288446"/>
            </a:xfrm>
          </p:grpSpPr>
          <p:sp>
            <p:nvSpPr>
              <p:cNvPr id="5" name="iconfont-1096-617929">
                <a:extLst>
                  <a:ext uri="{FF2B5EF4-FFF2-40B4-BE49-F238E27FC236}">
                    <a16:creationId xmlns:a16="http://schemas.microsoft.com/office/drawing/2014/main" id="{10542796-B7C8-7410-37F7-EB2F521A8DAF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sp>
            <p:nvSpPr>
              <p:cNvPr id="6" name="iconfont-1096-617929">
                <a:extLst>
                  <a:ext uri="{FF2B5EF4-FFF2-40B4-BE49-F238E27FC236}">
                    <a16:creationId xmlns:a16="http://schemas.microsoft.com/office/drawing/2014/main" id="{DB970D4B-0D9D-45A7-CC10-787D7170615C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3" cy="2907447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blipFill>
                <a:blip r:embed="rId2"/>
                <a:tile tx="0" ty="0" sx="100000" sy="100000" flip="none" algn="tl"/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</p:grpSp>
        <p:sp>
          <p:nvSpPr>
            <p:cNvPr id="4" name="5">
              <a:extLst>
                <a:ext uri="{FF2B5EF4-FFF2-40B4-BE49-F238E27FC236}">
                  <a16:creationId xmlns:a16="http://schemas.microsoft.com/office/drawing/2014/main" id="{2B514F34-C4AD-A0F7-FC7E-49645AEC2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6510" y="2581485"/>
              <a:ext cx="556453" cy="48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3200" b="1" spc="300" dirty="0">
                  <a:solidFill>
                    <a:srgbClr val="FDF9F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03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ABBBB05D-B563-FDE7-46EA-6F7879F77BAB}"/>
              </a:ext>
            </a:extLst>
          </p:cNvPr>
          <p:cNvSpPr txBox="1"/>
          <p:nvPr/>
        </p:nvSpPr>
        <p:spPr>
          <a:xfrm>
            <a:off x="1350234" y="371254"/>
            <a:ext cx="423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effectLst/>
              </a:rPr>
              <a:t>单击此处添加标题文本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E743344F-4158-7747-03BC-AB06FAA544FA}"/>
              </a:ext>
            </a:extLst>
          </p:cNvPr>
          <p:cNvSpPr>
            <a:spLocks/>
          </p:cNvSpPr>
          <p:nvPr/>
        </p:nvSpPr>
        <p:spPr bwMode="auto">
          <a:xfrm>
            <a:off x="3664062" y="1502890"/>
            <a:ext cx="4778375" cy="4175125"/>
          </a:xfrm>
          <a:custGeom>
            <a:avLst/>
            <a:gdLst>
              <a:gd name="T0" fmla="*/ 1199 w 1271"/>
              <a:gd name="T1" fmla="*/ 584 h 1110"/>
              <a:gd name="T2" fmla="*/ 1228 w 1271"/>
              <a:gd name="T3" fmla="*/ 364 h 1110"/>
              <a:gd name="T4" fmla="*/ 1070 w 1271"/>
              <a:gd name="T5" fmla="*/ 234 h 1110"/>
              <a:gd name="T6" fmla="*/ 845 w 1271"/>
              <a:gd name="T7" fmla="*/ 20 h 1110"/>
              <a:gd name="T8" fmla="*/ 602 w 1271"/>
              <a:gd name="T9" fmla="*/ 58 h 1110"/>
              <a:gd name="T10" fmla="*/ 468 w 1271"/>
              <a:gd name="T11" fmla="*/ 46 h 1110"/>
              <a:gd name="T12" fmla="*/ 381 w 1271"/>
              <a:gd name="T13" fmla="*/ 111 h 1110"/>
              <a:gd name="T14" fmla="*/ 197 w 1271"/>
              <a:gd name="T15" fmla="*/ 161 h 1110"/>
              <a:gd name="T16" fmla="*/ 107 w 1271"/>
              <a:gd name="T17" fmla="*/ 317 h 1110"/>
              <a:gd name="T18" fmla="*/ 4 w 1271"/>
              <a:gd name="T19" fmla="*/ 432 h 1110"/>
              <a:gd name="T20" fmla="*/ 33 w 1271"/>
              <a:gd name="T21" fmla="*/ 534 h 1110"/>
              <a:gd name="T22" fmla="*/ 38 w 1271"/>
              <a:gd name="T23" fmla="*/ 669 h 1110"/>
              <a:gd name="T24" fmla="*/ 319 w 1271"/>
              <a:gd name="T25" fmla="*/ 771 h 1110"/>
              <a:gd name="T26" fmla="*/ 344 w 1271"/>
              <a:gd name="T27" fmla="*/ 758 h 1110"/>
              <a:gd name="T28" fmla="*/ 349 w 1271"/>
              <a:gd name="T29" fmla="*/ 772 h 1110"/>
              <a:gd name="T30" fmla="*/ 629 w 1271"/>
              <a:gd name="T31" fmla="*/ 874 h 1110"/>
              <a:gd name="T32" fmla="*/ 641 w 1271"/>
              <a:gd name="T33" fmla="*/ 869 h 1110"/>
              <a:gd name="T34" fmla="*/ 768 w 1271"/>
              <a:gd name="T35" fmla="*/ 901 h 1110"/>
              <a:gd name="T36" fmla="*/ 790 w 1271"/>
              <a:gd name="T37" fmla="*/ 955 h 1110"/>
              <a:gd name="T38" fmla="*/ 1000 w 1271"/>
              <a:gd name="T39" fmla="*/ 1110 h 1110"/>
              <a:gd name="T40" fmla="*/ 1037 w 1271"/>
              <a:gd name="T41" fmla="*/ 1077 h 1110"/>
              <a:gd name="T42" fmla="*/ 1035 w 1271"/>
              <a:gd name="T43" fmla="*/ 1075 h 1110"/>
              <a:gd name="T44" fmla="*/ 906 w 1271"/>
              <a:gd name="T45" fmla="*/ 900 h 1110"/>
              <a:gd name="T46" fmla="*/ 906 w 1271"/>
              <a:gd name="T47" fmla="*/ 893 h 1110"/>
              <a:gd name="T48" fmla="*/ 1106 w 1271"/>
              <a:gd name="T49" fmla="*/ 903 h 1110"/>
              <a:gd name="T50" fmla="*/ 1227 w 1271"/>
              <a:gd name="T51" fmla="*/ 631 h 1110"/>
              <a:gd name="T52" fmla="*/ 1199 w 1271"/>
              <a:gd name="T53" fmla="*/ 584 h 1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71" h="1110">
                <a:moveTo>
                  <a:pt x="1199" y="584"/>
                </a:moveTo>
                <a:cubicBezTo>
                  <a:pt x="1248" y="533"/>
                  <a:pt x="1262" y="445"/>
                  <a:pt x="1228" y="364"/>
                </a:cubicBezTo>
                <a:cubicBezTo>
                  <a:pt x="1197" y="291"/>
                  <a:pt x="1134" y="242"/>
                  <a:pt x="1070" y="234"/>
                </a:cubicBezTo>
                <a:cubicBezTo>
                  <a:pt x="1083" y="143"/>
                  <a:pt x="984" y="49"/>
                  <a:pt x="845" y="20"/>
                </a:cubicBezTo>
                <a:cubicBezTo>
                  <a:pt x="749" y="0"/>
                  <a:pt x="657" y="17"/>
                  <a:pt x="602" y="58"/>
                </a:cubicBezTo>
                <a:cubicBezTo>
                  <a:pt x="563" y="37"/>
                  <a:pt x="515" y="31"/>
                  <a:pt x="468" y="46"/>
                </a:cubicBezTo>
                <a:cubicBezTo>
                  <a:pt x="431" y="58"/>
                  <a:pt x="401" y="81"/>
                  <a:pt x="381" y="111"/>
                </a:cubicBezTo>
                <a:cubicBezTo>
                  <a:pt x="323" y="99"/>
                  <a:pt x="254" y="115"/>
                  <a:pt x="197" y="161"/>
                </a:cubicBezTo>
                <a:cubicBezTo>
                  <a:pt x="144" y="203"/>
                  <a:pt x="113" y="261"/>
                  <a:pt x="107" y="317"/>
                </a:cubicBezTo>
                <a:cubicBezTo>
                  <a:pt x="54" y="331"/>
                  <a:pt x="12" y="375"/>
                  <a:pt x="4" y="432"/>
                </a:cubicBezTo>
                <a:cubicBezTo>
                  <a:pt x="0" y="470"/>
                  <a:pt x="11" y="506"/>
                  <a:pt x="33" y="534"/>
                </a:cubicBezTo>
                <a:cubicBezTo>
                  <a:pt x="19" y="577"/>
                  <a:pt x="19" y="625"/>
                  <a:pt x="38" y="669"/>
                </a:cubicBezTo>
                <a:cubicBezTo>
                  <a:pt x="82" y="772"/>
                  <a:pt x="208" y="818"/>
                  <a:pt x="319" y="771"/>
                </a:cubicBezTo>
                <a:cubicBezTo>
                  <a:pt x="327" y="767"/>
                  <a:pt x="336" y="763"/>
                  <a:pt x="344" y="758"/>
                </a:cubicBezTo>
                <a:cubicBezTo>
                  <a:pt x="345" y="763"/>
                  <a:pt x="347" y="768"/>
                  <a:pt x="349" y="772"/>
                </a:cubicBezTo>
                <a:cubicBezTo>
                  <a:pt x="393" y="876"/>
                  <a:pt x="519" y="921"/>
                  <a:pt x="629" y="874"/>
                </a:cubicBezTo>
                <a:cubicBezTo>
                  <a:pt x="633" y="872"/>
                  <a:pt x="637" y="870"/>
                  <a:pt x="641" y="869"/>
                </a:cubicBezTo>
                <a:cubicBezTo>
                  <a:pt x="671" y="902"/>
                  <a:pt x="721" y="915"/>
                  <a:pt x="768" y="901"/>
                </a:cubicBezTo>
                <a:cubicBezTo>
                  <a:pt x="773" y="919"/>
                  <a:pt x="781" y="937"/>
                  <a:pt x="790" y="955"/>
                </a:cubicBezTo>
                <a:cubicBezTo>
                  <a:pt x="837" y="1044"/>
                  <a:pt x="918" y="1100"/>
                  <a:pt x="1000" y="1110"/>
                </a:cubicBezTo>
                <a:cubicBezTo>
                  <a:pt x="1037" y="1077"/>
                  <a:pt x="1037" y="1077"/>
                  <a:pt x="1037" y="1077"/>
                </a:cubicBezTo>
                <a:cubicBezTo>
                  <a:pt x="1036" y="1076"/>
                  <a:pt x="1036" y="1076"/>
                  <a:pt x="1035" y="1075"/>
                </a:cubicBezTo>
                <a:cubicBezTo>
                  <a:pt x="961" y="1052"/>
                  <a:pt x="906" y="983"/>
                  <a:pt x="906" y="900"/>
                </a:cubicBezTo>
                <a:cubicBezTo>
                  <a:pt x="906" y="898"/>
                  <a:pt x="906" y="895"/>
                  <a:pt x="906" y="893"/>
                </a:cubicBezTo>
                <a:cubicBezTo>
                  <a:pt x="963" y="926"/>
                  <a:pt x="1037" y="933"/>
                  <a:pt x="1106" y="903"/>
                </a:cubicBezTo>
                <a:cubicBezTo>
                  <a:pt x="1217" y="856"/>
                  <a:pt x="1271" y="734"/>
                  <a:pt x="1227" y="631"/>
                </a:cubicBezTo>
                <a:cubicBezTo>
                  <a:pt x="1220" y="614"/>
                  <a:pt x="1210" y="598"/>
                  <a:pt x="1199" y="584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DB102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DCF22C20-0E28-04AD-211E-3773B11A3D85}"/>
              </a:ext>
            </a:extLst>
          </p:cNvPr>
          <p:cNvSpPr>
            <a:spLocks/>
          </p:cNvSpPr>
          <p:nvPr/>
        </p:nvSpPr>
        <p:spPr bwMode="auto">
          <a:xfrm>
            <a:off x="4614975" y="2939578"/>
            <a:ext cx="3827463" cy="2738439"/>
          </a:xfrm>
          <a:custGeom>
            <a:avLst/>
            <a:gdLst>
              <a:gd name="T0" fmla="*/ 853 w 1018"/>
              <a:gd name="T1" fmla="*/ 521 h 728"/>
              <a:gd name="T2" fmla="*/ 974 w 1018"/>
              <a:gd name="T3" fmla="*/ 249 h 728"/>
              <a:gd name="T4" fmla="*/ 946 w 1018"/>
              <a:gd name="T5" fmla="*/ 202 h 728"/>
              <a:gd name="T6" fmla="*/ 991 w 1018"/>
              <a:gd name="T7" fmla="*/ 109 h 728"/>
              <a:gd name="T8" fmla="*/ 580 w 1018"/>
              <a:gd name="T9" fmla="*/ 104 h 728"/>
              <a:gd name="T10" fmla="*/ 524 w 1018"/>
              <a:gd name="T11" fmla="*/ 257 h 728"/>
              <a:gd name="T12" fmla="*/ 505 w 1018"/>
              <a:gd name="T13" fmla="*/ 253 h 728"/>
              <a:gd name="T14" fmla="*/ 0 w 1018"/>
              <a:gd name="T15" fmla="*/ 406 h 728"/>
              <a:gd name="T16" fmla="*/ 66 w 1018"/>
              <a:gd name="T17" fmla="*/ 389 h 728"/>
              <a:gd name="T18" fmla="*/ 91 w 1018"/>
              <a:gd name="T19" fmla="*/ 376 h 728"/>
              <a:gd name="T20" fmla="*/ 96 w 1018"/>
              <a:gd name="T21" fmla="*/ 390 h 728"/>
              <a:gd name="T22" fmla="*/ 376 w 1018"/>
              <a:gd name="T23" fmla="*/ 492 h 728"/>
              <a:gd name="T24" fmla="*/ 388 w 1018"/>
              <a:gd name="T25" fmla="*/ 487 h 728"/>
              <a:gd name="T26" fmla="*/ 515 w 1018"/>
              <a:gd name="T27" fmla="*/ 519 h 728"/>
              <a:gd name="T28" fmla="*/ 537 w 1018"/>
              <a:gd name="T29" fmla="*/ 573 h 728"/>
              <a:gd name="T30" fmla="*/ 747 w 1018"/>
              <a:gd name="T31" fmla="*/ 728 h 728"/>
              <a:gd name="T32" fmla="*/ 784 w 1018"/>
              <a:gd name="T33" fmla="*/ 695 h 728"/>
              <a:gd name="T34" fmla="*/ 782 w 1018"/>
              <a:gd name="T35" fmla="*/ 693 h 728"/>
              <a:gd name="T36" fmla="*/ 653 w 1018"/>
              <a:gd name="T37" fmla="*/ 518 h 728"/>
              <a:gd name="T38" fmla="*/ 653 w 1018"/>
              <a:gd name="T39" fmla="*/ 511 h 728"/>
              <a:gd name="T40" fmla="*/ 853 w 1018"/>
              <a:gd name="T41" fmla="*/ 521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728">
                <a:moveTo>
                  <a:pt x="853" y="521"/>
                </a:moveTo>
                <a:cubicBezTo>
                  <a:pt x="964" y="474"/>
                  <a:pt x="1018" y="352"/>
                  <a:pt x="974" y="249"/>
                </a:cubicBezTo>
                <a:cubicBezTo>
                  <a:pt x="967" y="232"/>
                  <a:pt x="957" y="216"/>
                  <a:pt x="946" y="202"/>
                </a:cubicBezTo>
                <a:cubicBezTo>
                  <a:pt x="969" y="178"/>
                  <a:pt x="985" y="145"/>
                  <a:pt x="991" y="109"/>
                </a:cubicBezTo>
                <a:cubicBezTo>
                  <a:pt x="850" y="5"/>
                  <a:pt x="673" y="0"/>
                  <a:pt x="580" y="104"/>
                </a:cubicBezTo>
                <a:cubicBezTo>
                  <a:pt x="542" y="146"/>
                  <a:pt x="524" y="200"/>
                  <a:pt x="524" y="257"/>
                </a:cubicBezTo>
                <a:cubicBezTo>
                  <a:pt x="517" y="256"/>
                  <a:pt x="511" y="254"/>
                  <a:pt x="505" y="253"/>
                </a:cubicBezTo>
                <a:cubicBezTo>
                  <a:pt x="294" y="202"/>
                  <a:pt x="90" y="269"/>
                  <a:pt x="0" y="406"/>
                </a:cubicBezTo>
                <a:cubicBezTo>
                  <a:pt x="22" y="404"/>
                  <a:pt x="44" y="398"/>
                  <a:pt x="66" y="389"/>
                </a:cubicBezTo>
                <a:cubicBezTo>
                  <a:pt x="74" y="385"/>
                  <a:pt x="83" y="381"/>
                  <a:pt x="91" y="376"/>
                </a:cubicBezTo>
                <a:cubicBezTo>
                  <a:pt x="92" y="381"/>
                  <a:pt x="94" y="386"/>
                  <a:pt x="96" y="390"/>
                </a:cubicBezTo>
                <a:cubicBezTo>
                  <a:pt x="140" y="494"/>
                  <a:pt x="266" y="539"/>
                  <a:pt x="376" y="492"/>
                </a:cubicBezTo>
                <a:cubicBezTo>
                  <a:pt x="380" y="490"/>
                  <a:pt x="384" y="488"/>
                  <a:pt x="388" y="487"/>
                </a:cubicBezTo>
                <a:cubicBezTo>
                  <a:pt x="418" y="520"/>
                  <a:pt x="468" y="533"/>
                  <a:pt x="515" y="519"/>
                </a:cubicBezTo>
                <a:cubicBezTo>
                  <a:pt x="520" y="537"/>
                  <a:pt x="528" y="555"/>
                  <a:pt x="537" y="573"/>
                </a:cubicBezTo>
                <a:cubicBezTo>
                  <a:pt x="584" y="662"/>
                  <a:pt x="665" y="718"/>
                  <a:pt x="747" y="728"/>
                </a:cubicBezTo>
                <a:cubicBezTo>
                  <a:pt x="784" y="695"/>
                  <a:pt x="784" y="695"/>
                  <a:pt x="784" y="695"/>
                </a:cubicBezTo>
                <a:cubicBezTo>
                  <a:pt x="783" y="694"/>
                  <a:pt x="783" y="694"/>
                  <a:pt x="782" y="693"/>
                </a:cubicBezTo>
                <a:cubicBezTo>
                  <a:pt x="708" y="670"/>
                  <a:pt x="653" y="601"/>
                  <a:pt x="653" y="518"/>
                </a:cubicBezTo>
                <a:cubicBezTo>
                  <a:pt x="653" y="516"/>
                  <a:pt x="653" y="513"/>
                  <a:pt x="653" y="511"/>
                </a:cubicBezTo>
                <a:cubicBezTo>
                  <a:pt x="710" y="544"/>
                  <a:pt x="784" y="551"/>
                  <a:pt x="853" y="521"/>
                </a:cubicBez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cs typeface="+mn-ea"/>
              <a:sym typeface="+mn-lt"/>
            </a:endParaRP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8BACDD2B-4105-45DC-E8B2-695D31BC86B0}"/>
              </a:ext>
            </a:extLst>
          </p:cNvPr>
          <p:cNvSpPr>
            <a:spLocks/>
          </p:cNvSpPr>
          <p:nvPr/>
        </p:nvSpPr>
        <p:spPr bwMode="auto">
          <a:xfrm>
            <a:off x="5581760" y="1502889"/>
            <a:ext cx="2827339" cy="2936875"/>
          </a:xfrm>
          <a:custGeom>
            <a:avLst/>
            <a:gdLst>
              <a:gd name="T0" fmla="*/ 717 w 752"/>
              <a:gd name="T1" fmla="*/ 631 h 781"/>
              <a:gd name="T2" fmla="*/ 689 w 752"/>
              <a:gd name="T3" fmla="*/ 584 h 781"/>
              <a:gd name="T4" fmla="*/ 718 w 752"/>
              <a:gd name="T5" fmla="*/ 364 h 781"/>
              <a:gd name="T6" fmla="*/ 560 w 752"/>
              <a:gd name="T7" fmla="*/ 234 h 781"/>
              <a:gd name="T8" fmla="*/ 335 w 752"/>
              <a:gd name="T9" fmla="*/ 20 h 781"/>
              <a:gd name="T10" fmla="*/ 92 w 752"/>
              <a:gd name="T11" fmla="*/ 58 h 781"/>
              <a:gd name="T12" fmla="*/ 36 w 752"/>
              <a:gd name="T13" fmla="*/ 145 h 781"/>
              <a:gd name="T14" fmla="*/ 233 w 752"/>
              <a:gd name="T15" fmla="*/ 449 h 781"/>
              <a:gd name="T16" fmla="*/ 362 w 752"/>
              <a:gd name="T17" fmla="*/ 457 h 781"/>
              <a:gd name="T18" fmla="*/ 405 w 752"/>
              <a:gd name="T19" fmla="*/ 613 h 781"/>
              <a:gd name="T20" fmla="*/ 488 w 752"/>
              <a:gd name="T21" fmla="*/ 667 h 781"/>
              <a:gd name="T22" fmla="*/ 589 w 752"/>
              <a:gd name="T23" fmla="*/ 776 h 781"/>
              <a:gd name="T24" fmla="*/ 732 w 752"/>
              <a:gd name="T25" fmla="*/ 688 h 781"/>
              <a:gd name="T26" fmla="*/ 717 w 752"/>
              <a:gd name="T27" fmla="*/ 631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2" h="781">
                <a:moveTo>
                  <a:pt x="717" y="631"/>
                </a:moveTo>
                <a:cubicBezTo>
                  <a:pt x="710" y="614"/>
                  <a:pt x="700" y="598"/>
                  <a:pt x="689" y="584"/>
                </a:cubicBezTo>
                <a:cubicBezTo>
                  <a:pt x="738" y="533"/>
                  <a:pt x="752" y="445"/>
                  <a:pt x="718" y="364"/>
                </a:cubicBezTo>
                <a:cubicBezTo>
                  <a:pt x="687" y="291"/>
                  <a:pt x="624" y="242"/>
                  <a:pt x="560" y="234"/>
                </a:cubicBezTo>
                <a:cubicBezTo>
                  <a:pt x="573" y="143"/>
                  <a:pt x="474" y="49"/>
                  <a:pt x="335" y="20"/>
                </a:cubicBezTo>
                <a:cubicBezTo>
                  <a:pt x="239" y="0"/>
                  <a:pt x="147" y="17"/>
                  <a:pt x="92" y="58"/>
                </a:cubicBezTo>
                <a:cubicBezTo>
                  <a:pt x="91" y="57"/>
                  <a:pt x="46" y="111"/>
                  <a:pt x="36" y="145"/>
                </a:cubicBezTo>
                <a:cubicBezTo>
                  <a:pt x="0" y="272"/>
                  <a:pt x="88" y="408"/>
                  <a:pt x="233" y="449"/>
                </a:cubicBezTo>
                <a:cubicBezTo>
                  <a:pt x="277" y="462"/>
                  <a:pt x="321" y="464"/>
                  <a:pt x="362" y="457"/>
                </a:cubicBezTo>
                <a:cubicBezTo>
                  <a:pt x="354" y="514"/>
                  <a:pt x="368" y="570"/>
                  <a:pt x="405" y="613"/>
                </a:cubicBezTo>
                <a:cubicBezTo>
                  <a:pt x="428" y="639"/>
                  <a:pt x="457" y="657"/>
                  <a:pt x="488" y="667"/>
                </a:cubicBezTo>
                <a:cubicBezTo>
                  <a:pt x="480" y="729"/>
                  <a:pt x="524" y="773"/>
                  <a:pt x="589" y="776"/>
                </a:cubicBezTo>
                <a:cubicBezTo>
                  <a:pt x="702" y="781"/>
                  <a:pt x="729" y="688"/>
                  <a:pt x="732" y="688"/>
                </a:cubicBezTo>
                <a:cubicBezTo>
                  <a:pt x="730" y="669"/>
                  <a:pt x="725" y="650"/>
                  <a:pt x="717" y="631"/>
                </a:cubicBez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32E606FD-607C-1CA0-6610-558569E57766}"/>
              </a:ext>
            </a:extLst>
          </p:cNvPr>
          <p:cNvSpPr>
            <a:spLocks/>
          </p:cNvSpPr>
          <p:nvPr/>
        </p:nvSpPr>
        <p:spPr bwMode="auto">
          <a:xfrm>
            <a:off x="3664060" y="2680813"/>
            <a:ext cx="1557339" cy="1898651"/>
          </a:xfrm>
          <a:custGeom>
            <a:avLst/>
            <a:gdLst>
              <a:gd name="T0" fmla="*/ 377 w 414"/>
              <a:gd name="T1" fmla="*/ 214 h 505"/>
              <a:gd name="T2" fmla="*/ 374 w 414"/>
              <a:gd name="T3" fmla="*/ 69 h 505"/>
              <a:gd name="T4" fmla="*/ 248 w 414"/>
              <a:gd name="T5" fmla="*/ 48 h 505"/>
              <a:gd name="T6" fmla="*/ 132 w 414"/>
              <a:gd name="T7" fmla="*/ 0 h 505"/>
              <a:gd name="T8" fmla="*/ 107 w 414"/>
              <a:gd name="T9" fmla="*/ 4 h 505"/>
              <a:gd name="T10" fmla="*/ 4 w 414"/>
              <a:gd name="T11" fmla="*/ 119 h 505"/>
              <a:gd name="T12" fmla="*/ 33 w 414"/>
              <a:gd name="T13" fmla="*/ 221 h 505"/>
              <a:gd name="T14" fmla="*/ 38 w 414"/>
              <a:gd name="T15" fmla="*/ 356 h 505"/>
              <a:gd name="T16" fmla="*/ 319 w 414"/>
              <a:gd name="T17" fmla="*/ 458 h 505"/>
              <a:gd name="T18" fmla="*/ 344 w 414"/>
              <a:gd name="T19" fmla="*/ 445 h 505"/>
              <a:gd name="T20" fmla="*/ 398 w 414"/>
              <a:gd name="T21" fmla="*/ 307 h 505"/>
              <a:gd name="T22" fmla="*/ 377 w 414"/>
              <a:gd name="T23" fmla="*/ 214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4" h="505">
                <a:moveTo>
                  <a:pt x="377" y="214"/>
                </a:moveTo>
                <a:cubicBezTo>
                  <a:pt x="414" y="173"/>
                  <a:pt x="413" y="110"/>
                  <a:pt x="374" y="69"/>
                </a:cubicBezTo>
                <a:cubicBezTo>
                  <a:pt x="340" y="34"/>
                  <a:pt x="289" y="27"/>
                  <a:pt x="248" y="48"/>
                </a:cubicBezTo>
                <a:cubicBezTo>
                  <a:pt x="218" y="18"/>
                  <a:pt x="177" y="0"/>
                  <a:pt x="132" y="0"/>
                </a:cubicBezTo>
                <a:cubicBezTo>
                  <a:pt x="124" y="0"/>
                  <a:pt x="107" y="3"/>
                  <a:pt x="107" y="4"/>
                </a:cubicBezTo>
                <a:cubicBezTo>
                  <a:pt x="54" y="18"/>
                  <a:pt x="12" y="62"/>
                  <a:pt x="4" y="119"/>
                </a:cubicBezTo>
                <a:cubicBezTo>
                  <a:pt x="0" y="157"/>
                  <a:pt x="11" y="193"/>
                  <a:pt x="33" y="221"/>
                </a:cubicBezTo>
                <a:cubicBezTo>
                  <a:pt x="19" y="264"/>
                  <a:pt x="19" y="312"/>
                  <a:pt x="38" y="356"/>
                </a:cubicBezTo>
                <a:cubicBezTo>
                  <a:pt x="82" y="459"/>
                  <a:pt x="208" y="505"/>
                  <a:pt x="319" y="458"/>
                </a:cubicBezTo>
                <a:cubicBezTo>
                  <a:pt x="327" y="454"/>
                  <a:pt x="336" y="450"/>
                  <a:pt x="344" y="445"/>
                </a:cubicBezTo>
                <a:cubicBezTo>
                  <a:pt x="344" y="446"/>
                  <a:pt x="404" y="390"/>
                  <a:pt x="398" y="307"/>
                </a:cubicBezTo>
                <a:cubicBezTo>
                  <a:pt x="396" y="273"/>
                  <a:pt x="390" y="242"/>
                  <a:pt x="377" y="214"/>
                </a:cubicBezTo>
                <a:close/>
              </a:path>
            </a:pathLst>
          </a:custGeom>
          <a:solidFill>
            <a:srgbClr val="DB102D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094E3EB-155B-5C9F-D2B1-18786E5DD488}"/>
              </a:ext>
            </a:extLst>
          </p:cNvPr>
          <p:cNvSpPr/>
          <p:nvPr/>
        </p:nvSpPr>
        <p:spPr>
          <a:xfrm>
            <a:off x="6241956" y="4129611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444C9C2-2986-CF90-7F56-0F74C011E282}"/>
              </a:ext>
            </a:extLst>
          </p:cNvPr>
          <p:cNvSpPr/>
          <p:nvPr/>
        </p:nvSpPr>
        <p:spPr>
          <a:xfrm>
            <a:off x="4877007" y="2366646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D2CFCE9-5F22-A297-7D62-7FD71AB83435}"/>
              </a:ext>
            </a:extLst>
          </p:cNvPr>
          <p:cNvSpPr/>
          <p:nvPr/>
        </p:nvSpPr>
        <p:spPr>
          <a:xfrm>
            <a:off x="4055867" y="3400645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F197686-DAFD-87D5-6370-0EC333C3067B}"/>
              </a:ext>
            </a:extLst>
          </p:cNvPr>
          <p:cNvSpPr/>
          <p:nvPr/>
        </p:nvSpPr>
        <p:spPr>
          <a:xfrm>
            <a:off x="6785696" y="2449982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12DA757-F4AC-FCA8-6296-EA99A130069D}"/>
              </a:ext>
            </a:extLst>
          </p:cNvPr>
          <p:cNvGrpSpPr/>
          <p:nvPr/>
        </p:nvGrpSpPr>
        <p:grpSpPr>
          <a:xfrm>
            <a:off x="597864" y="1957723"/>
            <a:ext cx="3130495" cy="920372"/>
            <a:chOff x="212621" y="4453778"/>
            <a:chExt cx="3130495" cy="92037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B059D95-94E0-E927-779E-B3BA2202CDCF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DB296E3-594D-9B42-A0E7-2DEDA6199CEB}"/>
                </a:ext>
              </a:extLst>
            </p:cNvPr>
            <p:cNvSpPr txBox="1"/>
            <p:nvPr/>
          </p:nvSpPr>
          <p:spPr>
            <a:xfrm>
              <a:off x="212621" y="4797710"/>
              <a:ext cx="3130495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683F068-3E10-430B-6D29-1CBB79411720}"/>
              </a:ext>
            </a:extLst>
          </p:cNvPr>
          <p:cNvGrpSpPr/>
          <p:nvPr/>
        </p:nvGrpSpPr>
        <p:grpSpPr>
          <a:xfrm>
            <a:off x="8368367" y="1954263"/>
            <a:ext cx="3140268" cy="920372"/>
            <a:chOff x="558800" y="4453778"/>
            <a:chExt cx="3140268" cy="92037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EC21436-AFB5-3E99-2376-D623D1D436F7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C2C6C9D-4E04-D3D6-C678-0C182A0E3548}"/>
                </a:ext>
              </a:extLst>
            </p:cNvPr>
            <p:cNvSpPr txBox="1"/>
            <p:nvPr/>
          </p:nvSpPr>
          <p:spPr>
            <a:xfrm>
              <a:off x="558800" y="4797710"/>
              <a:ext cx="314026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E9D13D5-1997-EA34-92CF-A6CBAB11D27E}"/>
              </a:ext>
            </a:extLst>
          </p:cNvPr>
          <p:cNvGrpSpPr/>
          <p:nvPr/>
        </p:nvGrpSpPr>
        <p:grpSpPr>
          <a:xfrm>
            <a:off x="597864" y="4262518"/>
            <a:ext cx="3130495" cy="920372"/>
            <a:chOff x="212621" y="4453778"/>
            <a:chExt cx="3130495" cy="92037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8E78F53-96D7-2C3C-148A-E1257FE1F0CF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9BD8FB4-9F3E-671B-1312-53DAE1081095}"/>
                </a:ext>
              </a:extLst>
            </p:cNvPr>
            <p:cNvSpPr txBox="1"/>
            <p:nvPr/>
          </p:nvSpPr>
          <p:spPr>
            <a:xfrm>
              <a:off x="212621" y="4797710"/>
              <a:ext cx="3130495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CEC1BB1-33F2-6B3D-EAA1-4ED2C46A450A}"/>
              </a:ext>
            </a:extLst>
          </p:cNvPr>
          <p:cNvGrpSpPr/>
          <p:nvPr/>
        </p:nvGrpSpPr>
        <p:grpSpPr>
          <a:xfrm>
            <a:off x="8368367" y="4259058"/>
            <a:ext cx="3140268" cy="920372"/>
            <a:chOff x="558800" y="4453778"/>
            <a:chExt cx="3140268" cy="92037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7F0151B-FE47-76CB-3349-122B4153813D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157AE86-B3B8-0E17-487E-F44A73E49A42}"/>
                </a:ext>
              </a:extLst>
            </p:cNvPr>
            <p:cNvSpPr txBox="1"/>
            <p:nvPr/>
          </p:nvSpPr>
          <p:spPr>
            <a:xfrm>
              <a:off x="558800" y="4797710"/>
              <a:ext cx="314026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725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>
            <a:extLst>
              <a:ext uri="{FF2B5EF4-FFF2-40B4-BE49-F238E27FC236}">
                <a16:creationId xmlns:a16="http://schemas.microsoft.com/office/drawing/2014/main" id="{67047542-ED05-A577-22E0-A3F80E7A98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4076A420-D6F9-3D6B-54C0-A38BD5A984E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931" y="4273767"/>
            <a:ext cx="12192000" cy="2584233"/>
          </a:xfrm>
          <a:prstGeom prst="rect">
            <a:avLst/>
          </a:prstGeom>
        </p:spPr>
      </p:pic>
      <p:sp>
        <p:nvSpPr>
          <p:cNvPr id="36" name="图形 4">
            <a:extLst>
              <a:ext uri="{FF2B5EF4-FFF2-40B4-BE49-F238E27FC236}">
                <a16:creationId xmlns:a16="http://schemas.microsoft.com/office/drawing/2014/main" id="{BA7575CA-7573-834E-AD9D-AB05ADF17EC5}"/>
              </a:ext>
            </a:extLst>
          </p:cNvPr>
          <p:cNvSpPr/>
          <p:nvPr/>
        </p:nvSpPr>
        <p:spPr>
          <a:xfrm>
            <a:off x="8154410" y="2899592"/>
            <a:ext cx="4037590" cy="2933621"/>
          </a:xfrm>
          <a:custGeom>
            <a:avLst/>
            <a:gdLst>
              <a:gd name="connsiteX0" fmla="*/ 337705 w 4528704"/>
              <a:gd name="connsiteY0" fmla="*/ 3203864 h 3290454"/>
              <a:gd name="connsiteX1" fmla="*/ 355023 w 4528704"/>
              <a:gd name="connsiteY1" fmla="*/ 3195205 h 3290454"/>
              <a:gd name="connsiteX2" fmla="*/ 337705 w 4528704"/>
              <a:gd name="connsiteY2" fmla="*/ 3203864 h 3290454"/>
              <a:gd name="connsiteX3" fmla="*/ 1099705 w 4528704"/>
              <a:gd name="connsiteY3" fmla="*/ 3177886 h 3290454"/>
              <a:gd name="connsiteX4" fmla="*/ 1065068 w 4528704"/>
              <a:gd name="connsiteY4" fmla="*/ 3203864 h 3290454"/>
              <a:gd name="connsiteX5" fmla="*/ 1073727 w 4528704"/>
              <a:gd name="connsiteY5" fmla="*/ 3177886 h 3290454"/>
              <a:gd name="connsiteX6" fmla="*/ 1099705 w 4528704"/>
              <a:gd name="connsiteY6" fmla="*/ 3177886 h 3290454"/>
              <a:gd name="connsiteX7" fmla="*/ 987136 w 4528704"/>
              <a:gd name="connsiteY7" fmla="*/ 3212523 h 3290454"/>
              <a:gd name="connsiteX8" fmla="*/ 1039091 w 4528704"/>
              <a:gd name="connsiteY8" fmla="*/ 3186546 h 3290454"/>
              <a:gd name="connsiteX9" fmla="*/ 987136 w 4528704"/>
              <a:gd name="connsiteY9" fmla="*/ 3212523 h 3290454"/>
              <a:gd name="connsiteX10" fmla="*/ 1177637 w 4528704"/>
              <a:gd name="connsiteY10" fmla="*/ 3099955 h 3290454"/>
              <a:gd name="connsiteX11" fmla="*/ 1117023 w 4528704"/>
              <a:gd name="connsiteY11" fmla="*/ 3125932 h 3290454"/>
              <a:gd name="connsiteX12" fmla="*/ 1151659 w 4528704"/>
              <a:gd name="connsiteY12" fmla="*/ 3099955 h 3290454"/>
              <a:gd name="connsiteX13" fmla="*/ 1177637 w 4528704"/>
              <a:gd name="connsiteY13" fmla="*/ 3099955 h 3290454"/>
              <a:gd name="connsiteX14" fmla="*/ 1212273 w 4528704"/>
              <a:gd name="connsiteY14" fmla="*/ 3108614 h 3290454"/>
              <a:gd name="connsiteX15" fmla="*/ 1229591 w 4528704"/>
              <a:gd name="connsiteY15" fmla="*/ 3091296 h 3290454"/>
              <a:gd name="connsiteX16" fmla="*/ 1212273 w 4528704"/>
              <a:gd name="connsiteY16" fmla="*/ 3108614 h 3290454"/>
              <a:gd name="connsiteX17" fmla="*/ 666750 w 4528704"/>
              <a:gd name="connsiteY17" fmla="*/ 3082636 h 3290454"/>
              <a:gd name="connsiteX18" fmla="*/ 1134341 w 4528704"/>
              <a:gd name="connsiteY18" fmla="*/ 3082636 h 3290454"/>
              <a:gd name="connsiteX19" fmla="*/ 1099705 w 4528704"/>
              <a:gd name="connsiteY19" fmla="*/ 3108614 h 3290454"/>
              <a:gd name="connsiteX20" fmla="*/ 528205 w 4528704"/>
              <a:gd name="connsiteY20" fmla="*/ 3108614 h 3290454"/>
              <a:gd name="connsiteX21" fmla="*/ 640773 w 4528704"/>
              <a:gd name="connsiteY21" fmla="*/ 3065318 h 3290454"/>
              <a:gd name="connsiteX22" fmla="*/ 666750 w 4528704"/>
              <a:gd name="connsiteY22" fmla="*/ 3082636 h 3290454"/>
              <a:gd name="connsiteX23" fmla="*/ 1246909 w 4528704"/>
              <a:gd name="connsiteY23" fmla="*/ 3048000 h 3290454"/>
              <a:gd name="connsiteX24" fmla="*/ 1290205 w 4528704"/>
              <a:gd name="connsiteY24" fmla="*/ 3022023 h 3290454"/>
              <a:gd name="connsiteX25" fmla="*/ 1246909 w 4528704"/>
              <a:gd name="connsiteY25" fmla="*/ 3048000 h 3290454"/>
              <a:gd name="connsiteX26" fmla="*/ 1333500 w 4528704"/>
              <a:gd name="connsiteY26" fmla="*/ 3030682 h 3290454"/>
              <a:gd name="connsiteX27" fmla="*/ 1350818 w 4528704"/>
              <a:gd name="connsiteY27" fmla="*/ 3022023 h 3290454"/>
              <a:gd name="connsiteX28" fmla="*/ 1333500 w 4528704"/>
              <a:gd name="connsiteY28" fmla="*/ 3030682 h 3290454"/>
              <a:gd name="connsiteX29" fmla="*/ 831273 w 4528704"/>
              <a:gd name="connsiteY29" fmla="*/ 3022023 h 3290454"/>
              <a:gd name="connsiteX30" fmla="*/ 1238250 w 4528704"/>
              <a:gd name="connsiteY30" fmla="*/ 3022023 h 3290454"/>
              <a:gd name="connsiteX31" fmla="*/ 1194955 w 4528704"/>
              <a:gd name="connsiteY31" fmla="*/ 3022023 h 3290454"/>
              <a:gd name="connsiteX32" fmla="*/ 1160318 w 4528704"/>
              <a:gd name="connsiteY32" fmla="*/ 3048000 h 3290454"/>
              <a:gd name="connsiteX33" fmla="*/ 692727 w 4528704"/>
              <a:gd name="connsiteY33" fmla="*/ 3048000 h 3290454"/>
              <a:gd name="connsiteX34" fmla="*/ 813955 w 4528704"/>
              <a:gd name="connsiteY34" fmla="*/ 3004705 h 3290454"/>
              <a:gd name="connsiteX35" fmla="*/ 831273 w 4528704"/>
              <a:gd name="connsiteY35" fmla="*/ 3022023 h 3290454"/>
              <a:gd name="connsiteX36" fmla="*/ 1359477 w 4528704"/>
              <a:gd name="connsiteY36" fmla="*/ 2970068 h 3290454"/>
              <a:gd name="connsiteX37" fmla="*/ 1402773 w 4528704"/>
              <a:gd name="connsiteY37" fmla="*/ 2944091 h 3290454"/>
              <a:gd name="connsiteX38" fmla="*/ 1359477 w 4528704"/>
              <a:gd name="connsiteY38" fmla="*/ 2970068 h 3290454"/>
              <a:gd name="connsiteX39" fmla="*/ 1281546 w 4528704"/>
              <a:gd name="connsiteY39" fmla="*/ 2952750 h 3290454"/>
              <a:gd name="connsiteX40" fmla="*/ 1255568 w 4528704"/>
              <a:gd name="connsiteY40" fmla="*/ 2987386 h 3290454"/>
              <a:gd name="connsiteX41" fmla="*/ 857250 w 4528704"/>
              <a:gd name="connsiteY41" fmla="*/ 2987386 h 3290454"/>
              <a:gd name="connsiteX42" fmla="*/ 943841 w 4528704"/>
              <a:gd name="connsiteY42" fmla="*/ 2944091 h 3290454"/>
              <a:gd name="connsiteX43" fmla="*/ 1281546 w 4528704"/>
              <a:gd name="connsiteY43" fmla="*/ 2952750 h 3290454"/>
              <a:gd name="connsiteX44" fmla="*/ 1454727 w 4528704"/>
              <a:gd name="connsiteY44" fmla="*/ 2952750 h 3290454"/>
              <a:gd name="connsiteX45" fmla="*/ 1463387 w 4528704"/>
              <a:gd name="connsiteY45" fmla="*/ 2935432 h 3290454"/>
              <a:gd name="connsiteX46" fmla="*/ 1454727 w 4528704"/>
              <a:gd name="connsiteY46" fmla="*/ 2952750 h 3290454"/>
              <a:gd name="connsiteX47" fmla="*/ 1359477 w 4528704"/>
              <a:gd name="connsiteY47" fmla="*/ 2883477 h 3290454"/>
              <a:gd name="connsiteX48" fmla="*/ 1342159 w 4528704"/>
              <a:gd name="connsiteY48" fmla="*/ 2900796 h 3290454"/>
              <a:gd name="connsiteX49" fmla="*/ 1368137 w 4528704"/>
              <a:gd name="connsiteY49" fmla="*/ 2909455 h 3290454"/>
              <a:gd name="connsiteX50" fmla="*/ 1342159 w 4528704"/>
              <a:gd name="connsiteY50" fmla="*/ 2926773 h 3290454"/>
              <a:gd name="connsiteX51" fmla="*/ 969818 w 4528704"/>
              <a:gd name="connsiteY51" fmla="*/ 2926773 h 3290454"/>
              <a:gd name="connsiteX52" fmla="*/ 1013114 w 4528704"/>
              <a:gd name="connsiteY52" fmla="*/ 2883477 h 3290454"/>
              <a:gd name="connsiteX53" fmla="*/ 1359477 w 4528704"/>
              <a:gd name="connsiteY53" fmla="*/ 2883477 h 3290454"/>
              <a:gd name="connsiteX54" fmla="*/ 1472046 w 4528704"/>
              <a:gd name="connsiteY54" fmla="*/ 2883477 h 3290454"/>
              <a:gd name="connsiteX55" fmla="*/ 1524000 w 4528704"/>
              <a:gd name="connsiteY55" fmla="*/ 2848841 h 3290454"/>
              <a:gd name="connsiteX56" fmla="*/ 1472046 w 4528704"/>
              <a:gd name="connsiteY56" fmla="*/ 2883477 h 3290454"/>
              <a:gd name="connsiteX57" fmla="*/ 1558637 w 4528704"/>
              <a:gd name="connsiteY57" fmla="*/ 2840182 h 3290454"/>
              <a:gd name="connsiteX58" fmla="*/ 1567296 w 4528704"/>
              <a:gd name="connsiteY58" fmla="*/ 2857500 h 3290454"/>
              <a:gd name="connsiteX59" fmla="*/ 1558637 w 4528704"/>
              <a:gd name="connsiteY59" fmla="*/ 2840182 h 3290454"/>
              <a:gd name="connsiteX60" fmla="*/ 1420091 w 4528704"/>
              <a:gd name="connsiteY60" fmla="*/ 2831523 h 3290454"/>
              <a:gd name="connsiteX61" fmla="*/ 1446068 w 4528704"/>
              <a:gd name="connsiteY61" fmla="*/ 2840182 h 3290454"/>
              <a:gd name="connsiteX62" fmla="*/ 1420091 w 4528704"/>
              <a:gd name="connsiteY62" fmla="*/ 2857500 h 3290454"/>
              <a:gd name="connsiteX63" fmla="*/ 1039091 w 4528704"/>
              <a:gd name="connsiteY63" fmla="*/ 2857500 h 3290454"/>
              <a:gd name="connsiteX64" fmla="*/ 1065068 w 4528704"/>
              <a:gd name="connsiteY64" fmla="*/ 2822864 h 3290454"/>
              <a:gd name="connsiteX65" fmla="*/ 1420091 w 4528704"/>
              <a:gd name="connsiteY65" fmla="*/ 2831523 h 3290454"/>
              <a:gd name="connsiteX66" fmla="*/ 1584614 w 4528704"/>
              <a:gd name="connsiteY66" fmla="*/ 2788227 h 3290454"/>
              <a:gd name="connsiteX67" fmla="*/ 1619250 w 4528704"/>
              <a:gd name="connsiteY67" fmla="*/ 2779568 h 3290454"/>
              <a:gd name="connsiteX68" fmla="*/ 1584614 w 4528704"/>
              <a:gd name="connsiteY68" fmla="*/ 2788227 h 3290454"/>
              <a:gd name="connsiteX69" fmla="*/ 1653887 w 4528704"/>
              <a:gd name="connsiteY69" fmla="*/ 2736273 h 3290454"/>
              <a:gd name="connsiteX70" fmla="*/ 1645227 w 4528704"/>
              <a:gd name="connsiteY70" fmla="*/ 2736273 h 3290454"/>
              <a:gd name="connsiteX71" fmla="*/ 1653887 w 4528704"/>
              <a:gd name="connsiteY71" fmla="*/ 2736273 h 3290454"/>
              <a:gd name="connsiteX72" fmla="*/ 1662546 w 4528704"/>
              <a:gd name="connsiteY72" fmla="*/ 2692977 h 3290454"/>
              <a:gd name="connsiteX73" fmla="*/ 1688523 w 4528704"/>
              <a:gd name="connsiteY73" fmla="*/ 2658341 h 3290454"/>
              <a:gd name="connsiteX74" fmla="*/ 1662546 w 4528704"/>
              <a:gd name="connsiteY74" fmla="*/ 2692977 h 3290454"/>
              <a:gd name="connsiteX75" fmla="*/ 1601932 w 4528704"/>
              <a:gd name="connsiteY75" fmla="*/ 2692977 h 3290454"/>
              <a:gd name="connsiteX76" fmla="*/ 1584614 w 4528704"/>
              <a:gd name="connsiteY76" fmla="*/ 2658341 h 3290454"/>
              <a:gd name="connsiteX77" fmla="*/ 1601932 w 4528704"/>
              <a:gd name="connsiteY77" fmla="*/ 2692977 h 3290454"/>
              <a:gd name="connsiteX78" fmla="*/ 692727 w 4528704"/>
              <a:gd name="connsiteY78" fmla="*/ 2658341 h 3290454"/>
              <a:gd name="connsiteX79" fmla="*/ 727364 w 4528704"/>
              <a:gd name="connsiteY79" fmla="*/ 2597727 h 3290454"/>
              <a:gd name="connsiteX80" fmla="*/ 692727 w 4528704"/>
              <a:gd name="connsiteY80" fmla="*/ 2658341 h 3290454"/>
              <a:gd name="connsiteX81" fmla="*/ 2926773 w 4528704"/>
              <a:gd name="connsiteY81" fmla="*/ 2589068 h 3290454"/>
              <a:gd name="connsiteX82" fmla="*/ 2935432 w 4528704"/>
              <a:gd name="connsiteY82" fmla="*/ 2563091 h 3290454"/>
              <a:gd name="connsiteX83" fmla="*/ 2944091 w 4528704"/>
              <a:gd name="connsiteY83" fmla="*/ 2597727 h 3290454"/>
              <a:gd name="connsiteX84" fmla="*/ 2918114 w 4528704"/>
              <a:gd name="connsiteY84" fmla="*/ 2606386 h 3290454"/>
              <a:gd name="connsiteX85" fmla="*/ 2892137 w 4528704"/>
              <a:gd name="connsiteY85" fmla="*/ 2563091 h 3290454"/>
              <a:gd name="connsiteX86" fmla="*/ 2926773 w 4528704"/>
              <a:gd name="connsiteY86" fmla="*/ 2589068 h 3290454"/>
              <a:gd name="connsiteX87" fmla="*/ 1688523 w 4528704"/>
              <a:gd name="connsiteY87" fmla="*/ 2597727 h 3290454"/>
              <a:gd name="connsiteX88" fmla="*/ 1688523 w 4528704"/>
              <a:gd name="connsiteY88" fmla="*/ 2563091 h 3290454"/>
              <a:gd name="connsiteX89" fmla="*/ 1688523 w 4528704"/>
              <a:gd name="connsiteY89" fmla="*/ 2597727 h 3290454"/>
              <a:gd name="connsiteX90" fmla="*/ 2796887 w 4528704"/>
              <a:gd name="connsiteY90" fmla="*/ 2589068 h 3290454"/>
              <a:gd name="connsiteX91" fmla="*/ 2796887 w 4528704"/>
              <a:gd name="connsiteY91" fmla="*/ 2554432 h 3290454"/>
              <a:gd name="connsiteX92" fmla="*/ 2796887 w 4528704"/>
              <a:gd name="connsiteY92" fmla="*/ 2589068 h 3290454"/>
              <a:gd name="connsiteX93" fmla="*/ 2892137 w 4528704"/>
              <a:gd name="connsiteY93" fmla="*/ 2537114 h 3290454"/>
              <a:gd name="connsiteX94" fmla="*/ 2866159 w 4528704"/>
              <a:gd name="connsiteY94" fmla="*/ 2554432 h 3290454"/>
              <a:gd name="connsiteX95" fmla="*/ 2883478 w 4528704"/>
              <a:gd name="connsiteY95" fmla="*/ 2571750 h 3290454"/>
              <a:gd name="connsiteX96" fmla="*/ 2857500 w 4528704"/>
              <a:gd name="connsiteY96" fmla="*/ 2563091 h 3290454"/>
              <a:gd name="connsiteX97" fmla="*/ 2866159 w 4528704"/>
              <a:gd name="connsiteY97" fmla="*/ 2537114 h 3290454"/>
              <a:gd name="connsiteX98" fmla="*/ 2892137 w 4528704"/>
              <a:gd name="connsiteY98" fmla="*/ 2537114 h 3290454"/>
              <a:gd name="connsiteX99" fmla="*/ 1420091 w 4528704"/>
              <a:gd name="connsiteY99" fmla="*/ 2563091 h 3290454"/>
              <a:gd name="connsiteX100" fmla="*/ 1342159 w 4528704"/>
              <a:gd name="connsiteY100" fmla="*/ 2537114 h 3290454"/>
              <a:gd name="connsiteX101" fmla="*/ 1420091 w 4528704"/>
              <a:gd name="connsiteY101" fmla="*/ 2563091 h 3290454"/>
              <a:gd name="connsiteX102" fmla="*/ 1212273 w 4528704"/>
              <a:gd name="connsiteY102" fmla="*/ 2537114 h 3290454"/>
              <a:gd name="connsiteX103" fmla="*/ 1272887 w 4528704"/>
              <a:gd name="connsiteY103" fmla="*/ 2563091 h 3290454"/>
              <a:gd name="connsiteX104" fmla="*/ 1125682 w 4528704"/>
              <a:gd name="connsiteY104" fmla="*/ 2580409 h 3290454"/>
              <a:gd name="connsiteX105" fmla="*/ 1272887 w 4528704"/>
              <a:gd name="connsiteY105" fmla="*/ 2589068 h 3290454"/>
              <a:gd name="connsiteX106" fmla="*/ 1307523 w 4528704"/>
              <a:gd name="connsiteY106" fmla="*/ 2606386 h 3290454"/>
              <a:gd name="connsiteX107" fmla="*/ 1333500 w 4528704"/>
              <a:gd name="connsiteY107" fmla="*/ 2589068 h 3290454"/>
              <a:gd name="connsiteX108" fmla="*/ 1359477 w 4528704"/>
              <a:gd name="connsiteY108" fmla="*/ 2606386 h 3290454"/>
              <a:gd name="connsiteX109" fmla="*/ 1342159 w 4528704"/>
              <a:gd name="connsiteY109" fmla="*/ 2615046 h 3290454"/>
              <a:gd name="connsiteX110" fmla="*/ 1437409 w 4528704"/>
              <a:gd name="connsiteY110" fmla="*/ 2641023 h 3290454"/>
              <a:gd name="connsiteX111" fmla="*/ 1428750 w 4528704"/>
              <a:gd name="connsiteY111" fmla="*/ 2658341 h 3290454"/>
              <a:gd name="connsiteX112" fmla="*/ 1480705 w 4528704"/>
              <a:gd name="connsiteY112" fmla="*/ 2701636 h 3290454"/>
              <a:gd name="connsiteX113" fmla="*/ 1463387 w 4528704"/>
              <a:gd name="connsiteY113" fmla="*/ 2736273 h 3290454"/>
              <a:gd name="connsiteX114" fmla="*/ 1125682 w 4528704"/>
              <a:gd name="connsiteY114" fmla="*/ 2744932 h 3290454"/>
              <a:gd name="connsiteX115" fmla="*/ 1125682 w 4528704"/>
              <a:gd name="connsiteY115" fmla="*/ 2762250 h 3290454"/>
              <a:gd name="connsiteX116" fmla="*/ 1480705 w 4528704"/>
              <a:gd name="connsiteY116" fmla="*/ 2762250 h 3290454"/>
              <a:gd name="connsiteX117" fmla="*/ 1463387 w 4528704"/>
              <a:gd name="connsiteY117" fmla="*/ 2796886 h 3290454"/>
              <a:gd name="connsiteX118" fmla="*/ 1091046 w 4528704"/>
              <a:gd name="connsiteY118" fmla="*/ 2796886 h 3290454"/>
              <a:gd name="connsiteX119" fmla="*/ 1099705 w 4528704"/>
              <a:gd name="connsiteY119" fmla="*/ 2701636 h 3290454"/>
              <a:gd name="connsiteX120" fmla="*/ 1402773 w 4528704"/>
              <a:gd name="connsiteY120" fmla="*/ 2684318 h 3290454"/>
              <a:gd name="connsiteX121" fmla="*/ 1099705 w 4528704"/>
              <a:gd name="connsiteY121" fmla="*/ 2675659 h 3290454"/>
              <a:gd name="connsiteX122" fmla="*/ 1099705 w 4528704"/>
              <a:gd name="connsiteY122" fmla="*/ 2632364 h 3290454"/>
              <a:gd name="connsiteX123" fmla="*/ 1298864 w 4528704"/>
              <a:gd name="connsiteY123" fmla="*/ 2641023 h 3290454"/>
              <a:gd name="connsiteX124" fmla="*/ 1333500 w 4528704"/>
              <a:gd name="connsiteY124" fmla="*/ 2623705 h 3290454"/>
              <a:gd name="connsiteX125" fmla="*/ 1099705 w 4528704"/>
              <a:gd name="connsiteY125" fmla="*/ 2615046 h 3290454"/>
              <a:gd name="connsiteX126" fmla="*/ 1091046 w 4528704"/>
              <a:gd name="connsiteY126" fmla="*/ 2537114 h 3290454"/>
              <a:gd name="connsiteX127" fmla="*/ 1212273 w 4528704"/>
              <a:gd name="connsiteY127" fmla="*/ 2537114 h 3290454"/>
              <a:gd name="connsiteX128" fmla="*/ 1333500 w 4528704"/>
              <a:gd name="connsiteY128" fmla="*/ 2528455 h 3290454"/>
              <a:gd name="connsiteX129" fmla="*/ 1298864 w 4528704"/>
              <a:gd name="connsiteY129" fmla="*/ 2519796 h 3290454"/>
              <a:gd name="connsiteX130" fmla="*/ 1333500 w 4528704"/>
              <a:gd name="connsiteY130" fmla="*/ 2528455 h 3290454"/>
              <a:gd name="connsiteX131" fmla="*/ 2978728 w 4528704"/>
              <a:gd name="connsiteY131" fmla="*/ 2528455 h 3290454"/>
              <a:gd name="connsiteX132" fmla="*/ 2978728 w 4528704"/>
              <a:gd name="connsiteY132" fmla="*/ 2554432 h 3290454"/>
              <a:gd name="connsiteX133" fmla="*/ 2944091 w 4528704"/>
              <a:gd name="connsiteY133" fmla="*/ 2554432 h 3290454"/>
              <a:gd name="connsiteX134" fmla="*/ 2952750 w 4528704"/>
              <a:gd name="connsiteY134" fmla="*/ 2545773 h 3290454"/>
              <a:gd name="connsiteX135" fmla="*/ 2952750 w 4528704"/>
              <a:gd name="connsiteY135" fmla="*/ 2502477 h 3290454"/>
              <a:gd name="connsiteX136" fmla="*/ 2978728 w 4528704"/>
              <a:gd name="connsiteY136" fmla="*/ 2528455 h 3290454"/>
              <a:gd name="connsiteX137" fmla="*/ 1151659 w 4528704"/>
              <a:gd name="connsiteY137" fmla="*/ 2493818 h 3290454"/>
              <a:gd name="connsiteX138" fmla="*/ 1186296 w 4528704"/>
              <a:gd name="connsiteY138" fmla="*/ 2519796 h 3290454"/>
              <a:gd name="connsiteX139" fmla="*/ 1065068 w 4528704"/>
              <a:gd name="connsiteY139" fmla="*/ 2493818 h 3290454"/>
              <a:gd name="connsiteX140" fmla="*/ 1151659 w 4528704"/>
              <a:gd name="connsiteY140" fmla="*/ 2493818 h 3290454"/>
              <a:gd name="connsiteX141" fmla="*/ 2909455 w 4528704"/>
              <a:gd name="connsiteY141" fmla="*/ 2485159 h 3290454"/>
              <a:gd name="connsiteX142" fmla="*/ 2900796 w 4528704"/>
              <a:gd name="connsiteY142" fmla="*/ 2485159 h 3290454"/>
              <a:gd name="connsiteX143" fmla="*/ 2909455 w 4528704"/>
              <a:gd name="connsiteY143" fmla="*/ 2485159 h 3290454"/>
              <a:gd name="connsiteX144" fmla="*/ 2814205 w 4528704"/>
              <a:gd name="connsiteY144" fmla="*/ 2519796 h 3290454"/>
              <a:gd name="connsiteX145" fmla="*/ 2779568 w 4528704"/>
              <a:gd name="connsiteY145" fmla="*/ 2528455 h 3290454"/>
              <a:gd name="connsiteX146" fmla="*/ 2796887 w 4528704"/>
              <a:gd name="connsiteY146" fmla="*/ 2511136 h 3290454"/>
              <a:gd name="connsiteX147" fmla="*/ 2770909 w 4528704"/>
              <a:gd name="connsiteY147" fmla="*/ 2485159 h 3290454"/>
              <a:gd name="connsiteX148" fmla="*/ 2814205 w 4528704"/>
              <a:gd name="connsiteY148" fmla="*/ 2519796 h 3290454"/>
              <a:gd name="connsiteX149" fmla="*/ 787977 w 4528704"/>
              <a:gd name="connsiteY149" fmla="*/ 2511136 h 3290454"/>
              <a:gd name="connsiteX150" fmla="*/ 796636 w 4528704"/>
              <a:gd name="connsiteY150" fmla="*/ 2485159 h 3290454"/>
              <a:gd name="connsiteX151" fmla="*/ 787977 w 4528704"/>
              <a:gd name="connsiteY151" fmla="*/ 2511136 h 3290454"/>
              <a:gd name="connsiteX152" fmla="*/ 753341 w 4528704"/>
              <a:gd name="connsiteY152" fmla="*/ 2511136 h 3290454"/>
              <a:gd name="connsiteX153" fmla="*/ 762000 w 4528704"/>
              <a:gd name="connsiteY153" fmla="*/ 2485159 h 3290454"/>
              <a:gd name="connsiteX154" fmla="*/ 753341 w 4528704"/>
              <a:gd name="connsiteY154" fmla="*/ 2511136 h 3290454"/>
              <a:gd name="connsiteX155" fmla="*/ 736023 w 4528704"/>
              <a:gd name="connsiteY155" fmla="*/ 2511136 h 3290454"/>
              <a:gd name="connsiteX156" fmla="*/ 692727 w 4528704"/>
              <a:gd name="connsiteY156" fmla="*/ 2485159 h 3290454"/>
              <a:gd name="connsiteX157" fmla="*/ 736023 w 4528704"/>
              <a:gd name="connsiteY157" fmla="*/ 2511136 h 3290454"/>
              <a:gd name="connsiteX158" fmla="*/ 2597728 w 4528704"/>
              <a:gd name="connsiteY158" fmla="*/ 2467841 h 3290454"/>
              <a:gd name="connsiteX159" fmla="*/ 2571750 w 4528704"/>
              <a:gd name="connsiteY159" fmla="*/ 2450523 h 3290454"/>
              <a:gd name="connsiteX160" fmla="*/ 2597728 w 4528704"/>
              <a:gd name="connsiteY160" fmla="*/ 2467841 h 3290454"/>
              <a:gd name="connsiteX161" fmla="*/ 1593273 w 4528704"/>
              <a:gd name="connsiteY161" fmla="*/ 2467841 h 3290454"/>
              <a:gd name="connsiteX162" fmla="*/ 1549977 w 4528704"/>
              <a:gd name="connsiteY162" fmla="*/ 2450523 h 3290454"/>
              <a:gd name="connsiteX163" fmla="*/ 1593273 w 4528704"/>
              <a:gd name="connsiteY163" fmla="*/ 2467841 h 3290454"/>
              <a:gd name="connsiteX164" fmla="*/ 2788228 w 4528704"/>
              <a:gd name="connsiteY164" fmla="*/ 2467841 h 3290454"/>
              <a:gd name="connsiteX165" fmla="*/ 2788228 w 4528704"/>
              <a:gd name="connsiteY165" fmla="*/ 2441864 h 3290454"/>
              <a:gd name="connsiteX166" fmla="*/ 2788228 w 4528704"/>
              <a:gd name="connsiteY166" fmla="*/ 2467841 h 3290454"/>
              <a:gd name="connsiteX167" fmla="*/ 1108364 w 4528704"/>
              <a:gd name="connsiteY167" fmla="*/ 2441864 h 3290454"/>
              <a:gd name="connsiteX168" fmla="*/ 1108364 w 4528704"/>
              <a:gd name="connsiteY168" fmla="*/ 2467841 h 3290454"/>
              <a:gd name="connsiteX169" fmla="*/ 1021773 w 4528704"/>
              <a:gd name="connsiteY169" fmla="*/ 2441864 h 3290454"/>
              <a:gd name="connsiteX170" fmla="*/ 1108364 w 4528704"/>
              <a:gd name="connsiteY170" fmla="*/ 2441864 h 3290454"/>
              <a:gd name="connsiteX171" fmla="*/ 736023 w 4528704"/>
              <a:gd name="connsiteY171" fmla="*/ 2467841 h 3290454"/>
              <a:gd name="connsiteX172" fmla="*/ 718705 w 4528704"/>
              <a:gd name="connsiteY172" fmla="*/ 2441864 h 3290454"/>
              <a:gd name="connsiteX173" fmla="*/ 736023 w 4528704"/>
              <a:gd name="connsiteY173" fmla="*/ 2467841 h 3290454"/>
              <a:gd name="connsiteX174" fmla="*/ 3377046 w 4528704"/>
              <a:gd name="connsiteY174" fmla="*/ 2433205 h 3290454"/>
              <a:gd name="connsiteX175" fmla="*/ 3463637 w 4528704"/>
              <a:gd name="connsiteY175" fmla="*/ 2467841 h 3290454"/>
              <a:gd name="connsiteX176" fmla="*/ 3403023 w 4528704"/>
              <a:gd name="connsiteY176" fmla="*/ 2493818 h 3290454"/>
              <a:gd name="connsiteX177" fmla="*/ 3342409 w 4528704"/>
              <a:gd name="connsiteY177" fmla="*/ 2459182 h 3290454"/>
              <a:gd name="connsiteX178" fmla="*/ 3333750 w 4528704"/>
              <a:gd name="connsiteY178" fmla="*/ 2485159 h 3290454"/>
              <a:gd name="connsiteX179" fmla="*/ 3325091 w 4528704"/>
              <a:gd name="connsiteY179" fmla="*/ 2459182 h 3290454"/>
              <a:gd name="connsiteX180" fmla="*/ 3281796 w 4528704"/>
              <a:gd name="connsiteY180" fmla="*/ 2433205 h 3290454"/>
              <a:gd name="connsiteX181" fmla="*/ 3377046 w 4528704"/>
              <a:gd name="connsiteY181" fmla="*/ 2433205 h 3290454"/>
              <a:gd name="connsiteX182" fmla="*/ 2900796 w 4528704"/>
              <a:gd name="connsiteY182" fmla="*/ 2450523 h 3290454"/>
              <a:gd name="connsiteX183" fmla="*/ 2892137 w 4528704"/>
              <a:gd name="connsiteY183" fmla="*/ 2476500 h 3290454"/>
              <a:gd name="connsiteX184" fmla="*/ 2822864 w 4528704"/>
              <a:gd name="connsiteY184" fmla="*/ 2424546 h 3290454"/>
              <a:gd name="connsiteX185" fmla="*/ 2857500 w 4528704"/>
              <a:gd name="connsiteY185" fmla="*/ 2415886 h 3290454"/>
              <a:gd name="connsiteX186" fmla="*/ 2900796 w 4528704"/>
              <a:gd name="connsiteY186" fmla="*/ 2450523 h 3290454"/>
              <a:gd name="connsiteX187" fmla="*/ 2563091 w 4528704"/>
              <a:gd name="connsiteY187" fmla="*/ 2441864 h 3290454"/>
              <a:gd name="connsiteX188" fmla="*/ 2502478 w 4528704"/>
              <a:gd name="connsiteY188" fmla="*/ 2415886 h 3290454"/>
              <a:gd name="connsiteX189" fmla="*/ 2563091 w 4528704"/>
              <a:gd name="connsiteY189" fmla="*/ 2441864 h 3290454"/>
              <a:gd name="connsiteX190" fmla="*/ 1082387 w 4528704"/>
              <a:gd name="connsiteY190" fmla="*/ 2415886 h 3290454"/>
              <a:gd name="connsiteX191" fmla="*/ 1039091 w 4528704"/>
              <a:gd name="connsiteY191" fmla="*/ 2424546 h 3290454"/>
              <a:gd name="connsiteX192" fmla="*/ 987136 w 4528704"/>
              <a:gd name="connsiteY192" fmla="*/ 2407227 h 3290454"/>
              <a:gd name="connsiteX193" fmla="*/ 1082387 w 4528704"/>
              <a:gd name="connsiteY193" fmla="*/ 2415886 h 3290454"/>
              <a:gd name="connsiteX194" fmla="*/ 2493818 w 4528704"/>
              <a:gd name="connsiteY194" fmla="*/ 2407227 h 3290454"/>
              <a:gd name="connsiteX195" fmla="*/ 2476500 w 4528704"/>
              <a:gd name="connsiteY195" fmla="*/ 2389909 h 3290454"/>
              <a:gd name="connsiteX196" fmla="*/ 2493818 w 4528704"/>
              <a:gd name="connsiteY196" fmla="*/ 2407227 h 3290454"/>
              <a:gd name="connsiteX197" fmla="*/ 1853046 w 4528704"/>
              <a:gd name="connsiteY197" fmla="*/ 2580409 h 3290454"/>
              <a:gd name="connsiteX198" fmla="*/ 2000250 w 4528704"/>
              <a:gd name="connsiteY198" fmla="*/ 2675659 h 3290454"/>
              <a:gd name="connsiteX199" fmla="*/ 2000250 w 4528704"/>
              <a:gd name="connsiteY199" fmla="*/ 2701636 h 3290454"/>
              <a:gd name="connsiteX200" fmla="*/ 1844387 w 4528704"/>
              <a:gd name="connsiteY200" fmla="*/ 2580409 h 3290454"/>
              <a:gd name="connsiteX201" fmla="*/ 1723159 w 4528704"/>
              <a:gd name="connsiteY201" fmla="*/ 2459182 h 3290454"/>
              <a:gd name="connsiteX202" fmla="*/ 1740477 w 4528704"/>
              <a:gd name="connsiteY202" fmla="*/ 2441864 h 3290454"/>
              <a:gd name="connsiteX203" fmla="*/ 1688523 w 4528704"/>
              <a:gd name="connsiteY203" fmla="*/ 2372591 h 3290454"/>
              <a:gd name="connsiteX204" fmla="*/ 1853046 w 4528704"/>
              <a:gd name="connsiteY204" fmla="*/ 2580409 h 3290454"/>
              <a:gd name="connsiteX205" fmla="*/ 2502478 w 4528704"/>
              <a:gd name="connsiteY205" fmla="*/ 2389909 h 3290454"/>
              <a:gd name="connsiteX206" fmla="*/ 2511137 w 4528704"/>
              <a:gd name="connsiteY206" fmla="*/ 2363932 h 3290454"/>
              <a:gd name="connsiteX207" fmla="*/ 2502478 w 4528704"/>
              <a:gd name="connsiteY207" fmla="*/ 2389909 h 3290454"/>
              <a:gd name="connsiteX208" fmla="*/ 2251364 w 4528704"/>
              <a:gd name="connsiteY208" fmla="*/ 2398568 h 3290454"/>
              <a:gd name="connsiteX209" fmla="*/ 2216728 w 4528704"/>
              <a:gd name="connsiteY209" fmla="*/ 2363932 h 3290454"/>
              <a:gd name="connsiteX210" fmla="*/ 2372591 w 4528704"/>
              <a:gd name="connsiteY210" fmla="*/ 2537114 h 3290454"/>
              <a:gd name="connsiteX211" fmla="*/ 2337955 w 4528704"/>
              <a:gd name="connsiteY211" fmla="*/ 2528455 h 3290454"/>
              <a:gd name="connsiteX212" fmla="*/ 2363932 w 4528704"/>
              <a:gd name="connsiteY212" fmla="*/ 2563091 h 3290454"/>
              <a:gd name="connsiteX213" fmla="*/ 2182091 w 4528704"/>
              <a:gd name="connsiteY213" fmla="*/ 2363932 h 3290454"/>
              <a:gd name="connsiteX214" fmla="*/ 2251364 w 4528704"/>
              <a:gd name="connsiteY214" fmla="*/ 2398568 h 3290454"/>
              <a:gd name="connsiteX215" fmla="*/ 831273 w 4528704"/>
              <a:gd name="connsiteY215" fmla="*/ 2415886 h 3290454"/>
              <a:gd name="connsiteX216" fmla="*/ 796636 w 4528704"/>
              <a:gd name="connsiteY216" fmla="*/ 2398568 h 3290454"/>
              <a:gd name="connsiteX217" fmla="*/ 762000 w 4528704"/>
              <a:gd name="connsiteY217" fmla="*/ 2433205 h 3290454"/>
              <a:gd name="connsiteX218" fmla="*/ 779318 w 4528704"/>
              <a:gd name="connsiteY218" fmla="*/ 2441864 h 3290454"/>
              <a:gd name="connsiteX219" fmla="*/ 796636 w 4528704"/>
              <a:gd name="connsiteY219" fmla="*/ 2415886 h 3290454"/>
              <a:gd name="connsiteX220" fmla="*/ 831273 w 4528704"/>
              <a:gd name="connsiteY220" fmla="*/ 2450523 h 3290454"/>
              <a:gd name="connsiteX221" fmla="*/ 805296 w 4528704"/>
              <a:gd name="connsiteY221" fmla="*/ 2441864 h 3290454"/>
              <a:gd name="connsiteX222" fmla="*/ 779318 w 4528704"/>
              <a:gd name="connsiteY222" fmla="*/ 2467841 h 3290454"/>
              <a:gd name="connsiteX223" fmla="*/ 831273 w 4528704"/>
              <a:gd name="connsiteY223" fmla="*/ 2467841 h 3290454"/>
              <a:gd name="connsiteX224" fmla="*/ 857250 w 4528704"/>
              <a:gd name="connsiteY224" fmla="*/ 2571750 h 3290454"/>
              <a:gd name="connsiteX225" fmla="*/ 805296 w 4528704"/>
              <a:gd name="connsiteY225" fmla="*/ 2571750 h 3290454"/>
              <a:gd name="connsiteX226" fmla="*/ 891886 w 4528704"/>
              <a:gd name="connsiteY226" fmla="*/ 2649682 h 3290454"/>
              <a:gd name="connsiteX227" fmla="*/ 865909 w 4528704"/>
              <a:gd name="connsiteY227" fmla="*/ 2658341 h 3290454"/>
              <a:gd name="connsiteX228" fmla="*/ 787977 w 4528704"/>
              <a:gd name="connsiteY228" fmla="*/ 2597727 h 3290454"/>
              <a:gd name="connsiteX229" fmla="*/ 632114 w 4528704"/>
              <a:gd name="connsiteY229" fmla="*/ 2727614 h 3290454"/>
              <a:gd name="connsiteX230" fmla="*/ 649432 w 4528704"/>
              <a:gd name="connsiteY230" fmla="*/ 2667000 h 3290454"/>
              <a:gd name="connsiteX231" fmla="*/ 727364 w 4528704"/>
              <a:gd name="connsiteY231" fmla="*/ 2545773 h 3290454"/>
              <a:gd name="connsiteX232" fmla="*/ 701386 w 4528704"/>
              <a:gd name="connsiteY232" fmla="*/ 2537114 h 3290454"/>
              <a:gd name="connsiteX233" fmla="*/ 484909 w 4528704"/>
              <a:gd name="connsiteY233" fmla="*/ 2736273 h 3290454"/>
              <a:gd name="connsiteX234" fmla="*/ 632114 w 4528704"/>
              <a:gd name="connsiteY234" fmla="*/ 2571750 h 3290454"/>
              <a:gd name="connsiteX235" fmla="*/ 597477 w 4528704"/>
              <a:gd name="connsiteY235" fmla="*/ 2563091 h 3290454"/>
              <a:gd name="connsiteX236" fmla="*/ 562841 w 4528704"/>
              <a:gd name="connsiteY236" fmla="*/ 2571750 h 3290454"/>
              <a:gd name="connsiteX237" fmla="*/ 432955 w 4528704"/>
              <a:gd name="connsiteY237" fmla="*/ 2727614 h 3290454"/>
              <a:gd name="connsiteX238" fmla="*/ 389659 w 4528704"/>
              <a:gd name="connsiteY238" fmla="*/ 2727614 h 3290454"/>
              <a:gd name="connsiteX239" fmla="*/ 554182 w 4528704"/>
              <a:gd name="connsiteY239" fmla="*/ 2563091 h 3290454"/>
              <a:gd name="connsiteX240" fmla="*/ 588818 w 4528704"/>
              <a:gd name="connsiteY240" fmla="*/ 2545773 h 3290454"/>
              <a:gd name="connsiteX241" fmla="*/ 632114 w 4528704"/>
              <a:gd name="connsiteY241" fmla="*/ 2571750 h 3290454"/>
              <a:gd name="connsiteX242" fmla="*/ 658091 w 4528704"/>
              <a:gd name="connsiteY242" fmla="*/ 2545773 h 3290454"/>
              <a:gd name="connsiteX243" fmla="*/ 640773 w 4528704"/>
              <a:gd name="connsiteY243" fmla="*/ 2519796 h 3290454"/>
              <a:gd name="connsiteX244" fmla="*/ 623455 w 4528704"/>
              <a:gd name="connsiteY244" fmla="*/ 2537114 h 3290454"/>
              <a:gd name="connsiteX245" fmla="*/ 692727 w 4528704"/>
              <a:gd name="connsiteY245" fmla="*/ 2433205 h 3290454"/>
              <a:gd name="connsiteX246" fmla="*/ 718705 w 4528704"/>
              <a:gd name="connsiteY246" fmla="*/ 2441864 h 3290454"/>
              <a:gd name="connsiteX247" fmla="*/ 727364 w 4528704"/>
              <a:gd name="connsiteY247" fmla="*/ 2381250 h 3290454"/>
              <a:gd name="connsiteX248" fmla="*/ 736023 w 4528704"/>
              <a:gd name="connsiteY248" fmla="*/ 2381250 h 3290454"/>
              <a:gd name="connsiteX249" fmla="*/ 762000 w 4528704"/>
              <a:gd name="connsiteY249" fmla="*/ 2424546 h 3290454"/>
              <a:gd name="connsiteX250" fmla="*/ 779318 w 4528704"/>
              <a:gd name="connsiteY250" fmla="*/ 2407227 h 3290454"/>
              <a:gd name="connsiteX251" fmla="*/ 762000 w 4528704"/>
              <a:gd name="connsiteY251" fmla="*/ 2389909 h 3290454"/>
              <a:gd name="connsiteX252" fmla="*/ 805296 w 4528704"/>
              <a:gd name="connsiteY252" fmla="*/ 2381250 h 3290454"/>
              <a:gd name="connsiteX253" fmla="*/ 805296 w 4528704"/>
              <a:gd name="connsiteY253" fmla="*/ 2355273 h 3290454"/>
              <a:gd name="connsiteX254" fmla="*/ 831273 w 4528704"/>
              <a:gd name="connsiteY254" fmla="*/ 2415886 h 3290454"/>
              <a:gd name="connsiteX255" fmla="*/ 3325091 w 4528704"/>
              <a:gd name="connsiteY255" fmla="*/ 2346614 h 3290454"/>
              <a:gd name="connsiteX256" fmla="*/ 3420341 w 4528704"/>
              <a:gd name="connsiteY256" fmla="*/ 2381250 h 3290454"/>
              <a:gd name="connsiteX257" fmla="*/ 3385705 w 4528704"/>
              <a:gd name="connsiteY257" fmla="*/ 2372591 h 3290454"/>
              <a:gd name="connsiteX258" fmla="*/ 3403023 w 4528704"/>
              <a:gd name="connsiteY258" fmla="*/ 2337955 h 3290454"/>
              <a:gd name="connsiteX259" fmla="*/ 3429000 w 4528704"/>
              <a:gd name="connsiteY259" fmla="*/ 2363932 h 3290454"/>
              <a:gd name="connsiteX260" fmla="*/ 3446319 w 4528704"/>
              <a:gd name="connsiteY260" fmla="*/ 2346614 h 3290454"/>
              <a:gd name="connsiteX261" fmla="*/ 3498273 w 4528704"/>
              <a:gd name="connsiteY261" fmla="*/ 2363932 h 3290454"/>
              <a:gd name="connsiteX262" fmla="*/ 3498273 w 4528704"/>
              <a:gd name="connsiteY262" fmla="*/ 2398568 h 3290454"/>
              <a:gd name="connsiteX263" fmla="*/ 3532909 w 4528704"/>
              <a:gd name="connsiteY263" fmla="*/ 2398568 h 3290454"/>
              <a:gd name="connsiteX264" fmla="*/ 3515591 w 4528704"/>
              <a:gd name="connsiteY264" fmla="*/ 2389909 h 3290454"/>
              <a:gd name="connsiteX265" fmla="*/ 3550228 w 4528704"/>
              <a:gd name="connsiteY265" fmla="*/ 2363932 h 3290454"/>
              <a:gd name="connsiteX266" fmla="*/ 3610841 w 4528704"/>
              <a:gd name="connsiteY266" fmla="*/ 2424546 h 3290454"/>
              <a:gd name="connsiteX267" fmla="*/ 3576205 w 4528704"/>
              <a:gd name="connsiteY267" fmla="*/ 2424546 h 3290454"/>
              <a:gd name="connsiteX268" fmla="*/ 3558887 w 4528704"/>
              <a:gd name="connsiteY268" fmla="*/ 2389909 h 3290454"/>
              <a:gd name="connsiteX269" fmla="*/ 3515591 w 4528704"/>
              <a:gd name="connsiteY269" fmla="*/ 2424546 h 3290454"/>
              <a:gd name="connsiteX270" fmla="*/ 3463637 w 4528704"/>
              <a:gd name="connsiteY270" fmla="*/ 2389909 h 3290454"/>
              <a:gd name="connsiteX271" fmla="*/ 3437659 w 4528704"/>
              <a:gd name="connsiteY271" fmla="*/ 2424546 h 3290454"/>
              <a:gd name="connsiteX272" fmla="*/ 3420341 w 4528704"/>
              <a:gd name="connsiteY272" fmla="*/ 2407227 h 3290454"/>
              <a:gd name="connsiteX273" fmla="*/ 3420341 w 4528704"/>
              <a:gd name="connsiteY273" fmla="*/ 2398568 h 3290454"/>
              <a:gd name="connsiteX274" fmla="*/ 3420341 w 4528704"/>
              <a:gd name="connsiteY274" fmla="*/ 2389909 h 3290454"/>
              <a:gd name="connsiteX275" fmla="*/ 3368387 w 4528704"/>
              <a:gd name="connsiteY275" fmla="*/ 2415886 h 3290454"/>
              <a:gd name="connsiteX276" fmla="*/ 3325091 w 4528704"/>
              <a:gd name="connsiteY276" fmla="*/ 2398568 h 3290454"/>
              <a:gd name="connsiteX277" fmla="*/ 3299114 w 4528704"/>
              <a:gd name="connsiteY277" fmla="*/ 2415886 h 3290454"/>
              <a:gd name="connsiteX278" fmla="*/ 3281796 w 4528704"/>
              <a:gd name="connsiteY278" fmla="*/ 2389909 h 3290454"/>
              <a:gd name="connsiteX279" fmla="*/ 3264478 w 4528704"/>
              <a:gd name="connsiteY279" fmla="*/ 2415886 h 3290454"/>
              <a:gd name="connsiteX280" fmla="*/ 3238500 w 4528704"/>
              <a:gd name="connsiteY280" fmla="*/ 2398568 h 3290454"/>
              <a:gd name="connsiteX281" fmla="*/ 3203864 w 4528704"/>
              <a:gd name="connsiteY281" fmla="*/ 2424546 h 3290454"/>
              <a:gd name="connsiteX282" fmla="*/ 3177887 w 4528704"/>
              <a:gd name="connsiteY282" fmla="*/ 2415886 h 3290454"/>
              <a:gd name="connsiteX283" fmla="*/ 3203864 w 4528704"/>
              <a:gd name="connsiteY283" fmla="*/ 2389909 h 3290454"/>
              <a:gd name="connsiteX284" fmla="*/ 3169228 w 4528704"/>
              <a:gd name="connsiteY284" fmla="*/ 2363932 h 3290454"/>
              <a:gd name="connsiteX285" fmla="*/ 3186546 w 4528704"/>
              <a:gd name="connsiteY285" fmla="*/ 2346614 h 3290454"/>
              <a:gd name="connsiteX286" fmla="*/ 3238500 w 4528704"/>
              <a:gd name="connsiteY286" fmla="*/ 2372591 h 3290454"/>
              <a:gd name="connsiteX287" fmla="*/ 3281796 w 4528704"/>
              <a:gd name="connsiteY287" fmla="*/ 2337955 h 3290454"/>
              <a:gd name="connsiteX288" fmla="*/ 3325091 w 4528704"/>
              <a:gd name="connsiteY288" fmla="*/ 2346614 h 3290454"/>
              <a:gd name="connsiteX289" fmla="*/ 2260023 w 4528704"/>
              <a:gd name="connsiteY289" fmla="*/ 2311977 h 3290454"/>
              <a:gd name="connsiteX290" fmla="*/ 2346614 w 4528704"/>
              <a:gd name="connsiteY290" fmla="*/ 2398568 h 3290454"/>
              <a:gd name="connsiteX291" fmla="*/ 2260023 w 4528704"/>
              <a:gd name="connsiteY291" fmla="*/ 2311977 h 3290454"/>
              <a:gd name="connsiteX292" fmla="*/ 1056409 w 4528704"/>
              <a:gd name="connsiteY292" fmla="*/ 2303318 h 3290454"/>
              <a:gd name="connsiteX293" fmla="*/ 952500 w 4528704"/>
              <a:gd name="connsiteY293" fmla="*/ 2303318 h 3290454"/>
              <a:gd name="connsiteX294" fmla="*/ 1056409 w 4528704"/>
              <a:gd name="connsiteY294" fmla="*/ 2303318 h 3290454"/>
              <a:gd name="connsiteX295" fmla="*/ 3212523 w 4528704"/>
              <a:gd name="connsiteY295" fmla="*/ 2294659 h 3290454"/>
              <a:gd name="connsiteX296" fmla="*/ 3203864 w 4528704"/>
              <a:gd name="connsiteY296" fmla="*/ 2294659 h 3290454"/>
              <a:gd name="connsiteX297" fmla="*/ 3212523 w 4528704"/>
              <a:gd name="connsiteY297" fmla="*/ 2294659 h 3290454"/>
              <a:gd name="connsiteX298" fmla="*/ 3186546 w 4528704"/>
              <a:gd name="connsiteY298" fmla="*/ 2294659 h 3290454"/>
              <a:gd name="connsiteX299" fmla="*/ 3169228 w 4528704"/>
              <a:gd name="connsiteY299" fmla="*/ 2311977 h 3290454"/>
              <a:gd name="connsiteX300" fmla="*/ 3125932 w 4528704"/>
              <a:gd name="connsiteY300" fmla="*/ 2294659 h 3290454"/>
              <a:gd name="connsiteX301" fmla="*/ 3186546 w 4528704"/>
              <a:gd name="connsiteY301" fmla="*/ 2294659 h 3290454"/>
              <a:gd name="connsiteX302" fmla="*/ 2459182 w 4528704"/>
              <a:gd name="connsiteY302" fmla="*/ 2372591 h 3290454"/>
              <a:gd name="connsiteX303" fmla="*/ 2381250 w 4528704"/>
              <a:gd name="connsiteY303" fmla="*/ 2268682 h 3290454"/>
              <a:gd name="connsiteX304" fmla="*/ 2459182 w 4528704"/>
              <a:gd name="connsiteY304" fmla="*/ 2372591 h 3290454"/>
              <a:gd name="connsiteX305" fmla="*/ 3177887 w 4528704"/>
              <a:gd name="connsiteY305" fmla="*/ 2260023 h 3290454"/>
              <a:gd name="connsiteX306" fmla="*/ 3108614 w 4528704"/>
              <a:gd name="connsiteY306" fmla="*/ 2268682 h 3290454"/>
              <a:gd name="connsiteX307" fmla="*/ 3056659 w 4528704"/>
              <a:gd name="connsiteY307" fmla="*/ 2251364 h 3290454"/>
              <a:gd name="connsiteX308" fmla="*/ 3177887 w 4528704"/>
              <a:gd name="connsiteY308" fmla="*/ 2260023 h 3290454"/>
              <a:gd name="connsiteX309" fmla="*/ 865909 w 4528704"/>
              <a:gd name="connsiteY309" fmla="*/ 2303318 h 3290454"/>
              <a:gd name="connsiteX310" fmla="*/ 865909 w 4528704"/>
              <a:gd name="connsiteY310" fmla="*/ 2234046 h 3290454"/>
              <a:gd name="connsiteX311" fmla="*/ 865909 w 4528704"/>
              <a:gd name="connsiteY311" fmla="*/ 2303318 h 3290454"/>
              <a:gd name="connsiteX312" fmla="*/ 3151909 w 4528704"/>
              <a:gd name="connsiteY312" fmla="*/ 2234046 h 3290454"/>
              <a:gd name="connsiteX313" fmla="*/ 3004705 w 4528704"/>
              <a:gd name="connsiteY313" fmla="*/ 2216727 h 3290454"/>
              <a:gd name="connsiteX314" fmla="*/ 3151909 w 4528704"/>
              <a:gd name="connsiteY314" fmla="*/ 2234046 h 3290454"/>
              <a:gd name="connsiteX315" fmla="*/ 2355273 w 4528704"/>
              <a:gd name="connsiteY315" fmla="*/ 2234046 h 3290454"/>
              <a:gd name="connsiteX316" fmla="*/ 2329296 w 4528704"/>
              <a:gd name="connsiteY316" fmla="*/ 2216727 h 3290454"/>
              <a:gd name="connsiteX317" fmla="*/ 2355273 w 4528704"/>
              <a:gd name="connsiteY317" fmla="*/ 2234046 h 3290454"/>
              <a:gd name="connsiteX318" fmla="*/ 2398568 w 4528704"/>
              <a:gd name="connsiteY318" fmla="*/ 2225386 h 3290454"/>
              <a:gd name="connsiteX319" fmla="*/ 2363932 w 4528704"/>
              <a:gd name="connsiteY319" fmla="*/ 2251364 h 3290454"/>
              <a:gd name="connsiteX320" fmla="*/ 2389909 w 4528704"/>
              <a:gd name="connsiteY320" fmla="*/ 2208068 h 3290454"/>
              <a:gd name="connsiteX321" fmla="*/ 2398568 w 4528704"/>
              <a:gd name="connsiteY321" fmla="*/ 2225386 h 3290454"/>
              <a:gd name="connsiteX322" fmla="*/ 2874819 w 4528704"/>
              <a:gd name="connsiteY322" fmla="*/ 2216727 h 3290454"/>
              <a:gd name="connsiteX323" fmla="*/ 2840182 w 4528704"/>
              <a:gd name="connsiteY323" fmla="*/ 2225386 h 3290454"/>
              <a:gd name="connsiteX324" fmla="*/ 2840182 w 4528704"/>
              <a:gd name="connsiteY324" fmla="*/ 2234046 h 3290454"/>
              <a:gd name="connsiteX325" fmla="*/ 2840182 w 4528704"/>
              <a:gd name="connsiteY325" fmla="*/ 2199409 h 3290454"/>
              <a:gd name="connsiteX326" fmla="*/ 2874819 w 4528704"/>
              <a:gd name="connsiteY326" fmla="*/ 2216727 h 3290454"/>
              <a:gd name="connsiteX327" fmla="*/ 2848841 w 4528704"/>
              <a:gd name="connsiteY327" fmla="*/ 2190750 h 3290454"/>
              <a:gd name="connsiteX328" fmla="*/ 2857500 w 4528704"/>
              <a:gd name="connsiteY328" fmla="*/ 2173432 h 3290454"/>
              <a:gd name="connsiteX329" fmla="*/ 2848841 w 4528704"/>
              <a:gd name="connsiteY329" fmla="*/ 2190750 h 3290454"/>
              <a:gd name="connsiteX330" fmla="*/ 2260023 w 4528704"/>
              <a:gd name="connsiteY330" fmla="*/ 2234046 h 3290454"/>
              <a:gd name="connsiteX331" fmla="*/ 2216728 w 4528704"/>
              <a:gd name="connsiteY331" fmla="*/ 2147455 h 3290454"/>
              <a:gd name="connsiteX332" fmla="*/ 2251364 w 4528704"/>
              <a:gd name="connsiteY332" fmla="*/ 2199409 h 3290454"/>
              <a:gd name="connsiteX333" fmla="*/ 2381250 w 4528704"/>
              <a:gd name="connsiteY333" fmla="*/ 2329296 h 3290454"/>
              <a:gd name="connsiteX334" fmla="*/ 2502478 w 4528704"/>
              <a:gd name="connsiteY334" fmla="*/ 2441864 h 3290454"/>
              <a:gd name="connsiteX335" fmla="*/ 2580409 w 4528704"/>
              <a:gd name="connsiteY335" fmla="*/ 2493818 h 3290454"/>
              <a:gd name="connsiteX336" fmla="*/ 2623705 w 4528704"/>
              <a:gd name="connsiteY336" fmla="*/ 2589068 h 3290454"/>
              <a:gd name="connsiteX337" fmla="*/ 2260023 w 4528704"/>
              <a:gd name="connsiteY337" fmla="*/ 2234046 h 3290454"/>
              <a:gd name="connsiteX338" fmla="*/ 2043546 w 4528704"/>
              <a:gd name="connsiteY338" fmla="*/ 2138796 h 3290454"/>
              <a:gd name="connsiteX339" fmla="*/ 2000250 w 4528704"/>
              <a:gd name="connsiteY339" fmla="*/ 2138796 h 3290454"/>
              <a:gd name="connsiteX340" fmla="*/ 2043546 w 4528704"/>
              <a:gd name="connsiteY340" fmla="*/ 2138796 h 3290454"/>
              <a:gd name="connsiteX341" fmla="*/ 2857500 w 4528704"/>
              <a:gd name="connsiteY341" fmla="*/ 2121477 h 3290454"/>
              <a:gd name="connsiteX342" fmla="*/ 2848841 w 4528704"/>
              <a:gd name="connsiteY342" fmla="*/ 2121477 h 3290454"/>
              <a:gd name="connsiteX343" fmla="*/ 2857500 w 4528704"/>
              <a:gd name="connsiteY343" fmla="*/ 2121477 h 3290454"/>
              <a:gd name="connsiteX344" fmla="*/ 1913659 w 4528704"/>
              <a:gd name="connsiteY344" fmla="*/ 2130136 h 3290454"/>
              <a:gd name="connsiteX345" fmla="*/ 1887682 w 4528704"/>
              <a:gd name="connsiteY345" fmla="*/ 2086841 h 3290454"/>
              <a:gd name="connsiteX346" fmla="*/ 1982932 w 4528704"/>
              <a:gd name="connsiteY346" fmla="*/ 2156114 h 3290454"/>
              <a:gd name="connsiteX347" fmla="*/ 1939637 w 4528704"/>
              <a:gd name="connsiteY347" fmla="*/ 2199409 h 3290454"/>
              <a:gd name="connsiteX348" fmla="*/ 1835727 w 4528704"/>
              <a:gd name="connsiteY348" fmla="*/ 2156114 h 3290454"/>
              <a:gd name="connsiteX349" fmla="*/ 1775114 w 4528704"/>
              <a:gd name="connsiteY349" fmla="*/ 2173432 h 3290454"/>
              <a:gd name="connsiteX350" fmla="*/ 1723159 w 4528704"/>
              <a:gd name="connsiteY350" fmla="*/ 2138796 h 3290454"/>
              <a:gd name="connsiteX351" fmla="*/ 1731818 w 4528704"/>
              <a:gd name="connsiteY351" fmla="*/ 2130136 h 3290454"/>
              <a:gd name="connsiteX352" fmla="*/ 1766455 w 4528704"/>
              <a:gd name="connsiteY352" fmla="*/ 2121477 h 3290454"/>
              <a:gd name="connsiteX353" fmla="*/ 1835727 w 4528704"/>
              <a:gd name="connsiteY353" fmla="*/ 2138796 h 3290454"/>
              <a:gd name="connsiteX354" fmla="*/ 1809750 w 4528704"/>
              <a:gd name="connsiteY354" fmla="*/ 2069523 h 3290454"/>
              <a:gd name="connsiteX355" fmla="*/ 1913659 w 4528704"/>
              <a:gd name="connsiteY355" fmla="*/ 2130136 h 3290454"/>
              <a:gd name="connsiteX356" fmla="*/ 1541318 w 4528704"/>
              <a:gd name="connsiteY356" fmla="*/ 2147455 h 3290454"/>
              <a:gd name="connsiteX357" fmla="*/ 1428750 w 4528704"/>
              <a:gd name="connsiteY357" fmla="*/ 2147455 h 3290454"/>
              <a:gd name="connsiteX358" fmla="*/ 1584614 w 4528704"/>
              <a:gd name="connsiteY358" fmla="*/ 2069523 h 3290454"/>
              <a:gd name="connsiteX359" fmla="*/ 1541318 w 4528704"/>
              <a:gd name="connsiteY359" fmla="*/ 2147455 h 3290454"/>
              <a:gd name="connsiteX360" fmla="*/ 1723159 w 4528704"/>
              <a:gd name="connsiteY360" fmla="*/ 2095500 h 3290454"/>
              <a:gd name="connsiteX361" fmla="*/ 1740477 w 4528704"/>
              <a:gd name="connsiteY361" fmla="*/ 2060864 h 3290454"/>
              <a:gd name="connsiteX362" fmla="*/ 1723159 w 4528704"/>
              <a:gd name="connsiteY362" fmla="*/ 2095500 h 3290454"/>
              <a:gd name="connsiteX363" fmla="*/ 1368137 w 4528704"/>
              <a:gd name="connsiteY363" fmla="*/ 2156114 h 3290454"/>
              <a:gd name="connsiteX364" fmla="*/ 1220932 w 4528704"/>
              <a:gd name="connsiteY364" fmla="*/ 2286000 h 3290454"/>
              <a:gd name="connsiteX365" fmla="*/ 1584614 w 4528704"/>
              <a:gd name="connsiteY365" fmla="*/ 2034886 h 3290454"/>
              <a:gd name="connsiteX366" fmla="*/ 1368137 w 4528704"/>
              <a:gd name="connsiteY366" fmla="*/ 2156114 h 3290454"/>
              <a:gd name="connsiteX367" fmla="*/ 3091296 w 4528704"/>
              <a:gd name="connsiteY367" fmla="*/ 2017568 h 3290454"/>
              <a:gd name="connsiteX368" fmla="*/ 3082637 w 4528704"/>
              <a:gd name="connsiteY368" fmla="*/ 2086841 h 3290454"/>
              <a:gd name="connsiteX369" fmla="*/ 3117273 w 4528704"/>
              <a:gd name="connsiteY369" fmla="*/ 2190750 h 3290454"/>
              <a:gd name="connsiteX370" fmla="*/ 2978728 w 4528704"/>
              <a:gd name="connsiteY370" fmla="*/ 2182091 h 3290454"/>
              <a:gd name="connsiteX371" fmla="*/ 3099955 w 4528704"/>
              <a:gd name="connsiteY371" fmla="*/ 2156114 h 3290454"/>
              <a:gd name="connsiteX372" fmla="*/ 2961409 w 4528704"/>
              <a:gd name="connsiteY372" fmla="*/ 2156114 h 3290454"/>
              <a:gd name="connsiteX373" fmla="*/ 3082637 w 4528704"/>
              <a:gd name="connsiteY373" fmla="*/ 2112818 h 3290454"/>
              <a:gd name="connsiteX374" fmla="*/ 2970069 w 4528704"/>
              <a:gd name="connsiteY374" fmla="*/ 2112818 h 3290454"/>
              <a:gd name="connsiteX375" fmla="*/ 3082637 w 4528704"/>
              <a:gd name="connsiteY375" fmla="*/ 2078182 h 3290454"/>
              <a:gd name="connsiteX376" fmla="*/ 2987387 w 4528704"/>
              <a:gd name="connsiteY376" fmla="*/ 2078182 h 3290454"/>
              <a:gd name="connsiteX377" fmla="*/ 3082637 w 4528704"/>
              <a:gd name="connsiteY377" fmla="*/ 2052205 h 3290454"/>
              <a:gd name="connsiteX378" fmla="*/ 3013364 w 4528704"/>
              <a:gd name="connsiteY378" fmla="*/ 2052205 h 3290454"/>
              <a:gd name="connsiteX379" fmla="*/ 3082637 w 4528704"/>
              <a:gd name="connsiteY379" fmla="*/ 2017568 h 3290454"/>
              <a:gd name="connsiteX380" fmla="*/ 3048000 w 4528704"/>
              <a:gd name="connsiteY380" fmla="*/ 2017568 h 3290454"/>
              <a:gd name="connsiteX381" fmla="*/ 3091296 w 4528704"/>
              <a:gd name="connsiteY381" fmla="*/ 2017568 h 3290454"/>
              <a:gd name="connsiteX382" fmla="*/ 1948296 w 4528704"/>
              <a:gd name="connsiteY382" fmla="*/ 2034886 h 3290454"/>
              <a:gd name="connsiteX383" fmla="*/ 1905000 w 4528704"/>
              <a:gd name="connsiteY383" fmla="*/ 2017568 h 3290454"/>
              <a:gd name="connsiteX384" fmla="*/ 1887682 w 4528704"/>
              <a:gd name="connsiteY384" fmla="*/ 2034886 h 3290454"/>
              <a:gd name="connsiteX385" fmla="*/ 1870364 w 4528704"/>
              <a:gd name="connsiteY385" fmla="*/ 2026227 h 3290454"/>
              <a:gd name="connsiteX386" fmla="*/ 1905000 w 4528704"/>
              <a:gd name="connsiteY386" fmla="*/ 2017568 h 3290454"/>
              <a:gd name="connsiteX387" fmla="*/ 1948296 w 4528704"/>
              <a:gd name="connsiteY387" fmla="*/ 2034886 h 3290454"/>
              <a:gd name="connsiteX388" fmla="*/ 3480955 w 4528704"/>
              <a:gd name="connsiteY388" fmla="*/ 2052205 h 3290454"/>
              <a:gd name="connsiteX389" fmla="*/ 3411682 w 4528704"/>
              <a:gd name="connsiteY389" fmla="*/ 2008909 h 3290454"/>
              <a:gd name="connsiteX390" fmla="*/ 3429000 w 4528704"/>
              <a:gd name="connsiteY390" fmla="*/ 1991591 h 3290454"/>
              <a:gd name="connsiteX391" fmla="*/ 3480955 w 4528704"/>
              <a:gd name="connsiteY391" fmla="*/ 2052205 h 3290454"/>
              <a:gd name="connsiteX392" fmla="*/ 3099955 w 4528704"/>
              <a:gd name="connsiteY392" fmla="*/ 1991591 h 3290454"/>
              <a:gd name="connsiteX393" fmla="*/ 3073978 w 4528704"/>
              <a:gd name="connsiteY393" fmla="*/ 1991591 h 3290454"/>
              <a:gd name="connsiteX394" fmla="*/ 3099955 w 4528704"/>
              <a:gd name="connsiteY394" fmla="*/ 1991591 h 3290454"/>
              <a:gd name="connsiteX395" fmla="*/ 1861705 w 4528704"/>
              <a:gd name="connsiteY395" fmla="*/ 2017568 h 3290454"/>
              <a:gd name="connsiteX396" fmla="*/ 1835727 w 4528704"/>
              <a:gd name="connsiteY396" fmla="*/ 1991591 h 3290454"/>
              <a:gd name="connsiteX397" fmla="*/ 1861705 w 4528704"/>
              <a:gd name="connsiteY397" fmla="*/ 2017568 h 3290454"/>
              <a:gd name="connsiteX398" fmla="*/ 1827068 w 4528704"/>
              <a:gd name="connsiteY398" fmla="*/ 2000250 h 3290454"/>
              <a:gd name="connsiteX399" fmla="*/ 1801091 w 4528704"/>
              <a:gd name="connsiteY399" fmla="*/ 1982932 h 3290454"/>
              <a:gd name="connsiteX400" fmla="*/ 1827068 w 4528704"/>
              <a:gd name="connsiteY400" fmla="*/ 2000250 h 3290454"/>
              <a:gd name="connsiteX401" fmla="*/ 1982932 w 4528704"/>
              <a:gd name="connsiteY401" fmla="*/ 2000250 h 3290454"/>
              <a:gd name="connsiteX402" fmla="*/ 1956955 w 4528704"/>
              <a:gd name="connsiteY402" fmla="*/ 1974273 h 3290454"/>
              <a:gd name="connsiteX403" fmla="*/ 1982932 w 4528704"/>
              <a:gd name="connsiteY403" fmla="*/ 1965614 h 3290454"/>
              <a:gd name="connsiteX404" fmla="*/ 1982932 w 4528704"/>
              <a:gd name="connsiteY404" fmla="*/ 2000250 h 3290454"/>
              <a:gd name="connsiteX405" fmla="*/ 3827319 w 4528704"/>
              <a:gd name="connsiteY405" fmla="*/ 1956955 h 3290454"/>
              <a:gd name="connsiteX406" fmla="*/ 3905250 w 4528704"/>
              <a:gd name="connsiteY406" fmla="*/ 2000250 h 3290454"/>
              <a:gd name="connsiteX407" fmla="*/ 3827319 w 4528704"/>
              <a:gd name="connsiteY407" fmla="*/ 1956955 h 3290454"/>
              <a:gd name="connsiteX408" fmla="*/ 3801341 w 4528704"/>
              <a:gd name="connsiteY408" fmla="*/ 1939636 h 3290454"/>
              <a:gd name="connsiteX409" fmla="*/ 3792682 w 4528704"/>
              <a:gd name="connsiteY409" fmla="*/ 1939636 h 3290454"/>
              <a:gd name="connsiteX410" fmla="*/ 3801341 w 4528704"/>
              <a:gd name="connsiteY410" fmla="*/ 1939636 h 3290454"/>
              <a:gd name="connsiteX411" fmla="*/ 3775364 w 4528704"/>
              <a:gd name="connsiteY411" fmla="*/ 1956955 h 3290454"/>
              <a:gd name="connsiteX412" fmla="*/ 3714750 w 4528704"/>
              <a:gd name="connsiteY412" fmla="*/ 1991591 h 3290454"/>
              <a:gd name="connsiteX413" fmla="*/ 3619500 w 4528704"/>
              <a:gd name="connsiteY413" fmla="*/ 1948296 h 3290454"/>
              <a:gd name="connsiteX414" fmla="*/ 3671455 w 4528704"/>
              <a:gd name="connsiteY414" fmla="*/ 1965614 h 3290454"/>
              <a:gd name="connsiteX415" fmla="*/ 3697432 w 4528704"/>
              <a:gd name="connsiteY415" fmla="*/ 1939636 h 3290454"/>
              <a:gd name="connsiteX416" fmla="*/ 3714750 w 4528704"/>
              <a:gd name="connsiteY416" fmla="*/ 1974273 h 3290454"/>
              <a:gd name="connsiteX417" fmla="*/ 3732069 w 4528704"/>
              <a:gd name="connsiteY417" fmla="*/ 1930977 h 3290454"/>
              <a:gd name="connsiteX418" fmla="*/ 3775364 w 4528704"/>
              <a:gd name="connsiteY418" fmla="*/ 1956955 h 3290454"/>
              <a:gd name="connsiteX419" fmla="*/ 1342159 w 4528704"/>
              <a:gd name="connsiteY419" fmla="*/ 1974273 h 3290454"/>
              <a:gd name="connsiteX420" fmla="*/ 1324841 w 4528704"/>
              <a:gd name="connsiteY420" fmla="*/ 2000250 h 3290454"/>
              <a:gd name="connsiteX421" fmla="*/ 1290205 w 4528704"/>
              <a:gd name="connsiteY421" fmla="*/ 2034886 h 3290454"/>
              <a:gd name="connsiteX422" fmla="*/ 1117023 w 4528704"/>
              <a:gd name="connsiteY422" fmla="*/ 2190750 h 3290454"/>
              <a:gd name="connsiteX423" fmla="*/ 1039091 w 4528704"/>
              <a:gd name="connsiteY423" fmla="*/ 2216727 h 3290454"/>
              <a:gd name="connsiteX424" fmla="*/ 1125682 w 4528704"/>
              <a:gd name="connsiteY424" fmla="*/ 2234046 h 3290454"/>
              <a:gd name="connsiteX425" fmla="*/ 1125682 w 4528704"/>
              <a:gd name="connsiteY425" fmla="*/ 2260023 h 3290454"/>
              <a:gd name="connsiteX426" fmla="*/ 995796 w 4528704"/>
              <a:gd name="connsiteY426" fmla="*/ 2268682 h 3290454"/>
              <a:gd name="connsiteX427" fmla="*/ 1125682 w 4528704"/>
              <a:gd name="connsiteY427" fmla="*/ 2277341 h 3290454"/>
              <a:gd name="connsiteX428" fmla="*/ 1099705 w 4528704"/>
              <a:gd name="connsiteY428" fmla="*/ 2329296 h 3290454"/>
              <a:gd name="connsiteX429" fmla="*/ 969818 w 4528704"/>
              <a:gd name="connsiteY429" fmla="*/ 2337955 h 3290454"/>
              <a:gd name="connsiteX430" fmla="*/ 961159 w 4528704"/>
              <a:gd name="connsiteY430" fmla="*/ 2355273 h 3290454"/>
              <a:gd name="connsiteX431" fmla="*/ 1091046 w 4528704"/>
              <a:gd name="connsiteY431" fmla="*/ 2381250 h 3290454"/>
              <a:gd name="connsiteX432" fmla="*/ 969818 w 4528704"/>
              <a:gd name="connsiteY432" fmla="*/ 2381250 h 3290454"/>
              <a:gd name="connsiteX433" fmla="*/ 883227 w 4528704"/>
              <a:gd name="connsiteY433" fmla="*/ 2268682 h 3290454"/>
              <a:gd name="connsiteX434" fmla="*/ 1333500 w 4528704"/>
              <a:gd name="connsiteY434" fmla="*/ 1930977 h 3290454"/>
              <a:gd name="connsiteX435" fmla="*/ 1342159 w 4528704"/>
              <a:gd name="connsiteY435" fmla="*/ 1974273 h 3290454"/>
              <a:gd name="connsiteX436" fmla="*/ 1593273 w 4528704"/>
              <a:gd name="connsiteY436" fmla="*/ 1974273 h 3290454"/>
              <a:gd name="connsiteX437" fmla="*/ 1584614 w 4528704"/>
              <a:gd name="connsiteY437" fmla="*/ 2000250 h 3290454"/>
              <a:gd name="connsiteX438" fmla="*/ 1203614 w 4528704"/>
              <a:gd name="connsiteY438" fmla="*/ 2268682 h 3290454"/>
              <a:gd name="connsiteX439" fmla="*/ 1177637 w 4528704"/>
              <a:gd name="connsiteY439" fmla="*/ 2199409 h 3290454"/>
              <a:gd name="connsiteX440" fmla="*/ 1220932 w 4528704"/>
              <a:gd name="connsiteY440" fmla="*/ 2130136 h 3290454"/>
              <a:gd name="connsiteX441" fmla="*/ 1281546 w 4528704"/>
              <a:gd name="connsiteY441" fmla="*/ 2078182 h 3290454"/>
              <a:gd name="connsiteX442" fmla="*/ 1342159 w 4528704"/>
              <a:gd name="connsiteY442" fmla="*/ 2043546 h 3290454"/>
              <a:gd name="connsiteX443" fmla="*/ 1394114 w 4528704"/>
              <a:gd name="connsiteY443" fmla="*/ 2026227 h 3290454"/>
              <a:gd name="connsiteX444" fmla="*/ 1411432 w 4528704"/>
              <a:gd name="connsiteY444" fmla="*/ 2000250 h 3290454"/>
              <a:gd name="connsiteX445" fmla="*/ 1472046 w 4528704"/>
              <a:gd name="connsiteY445" fmla="*/ 1965614 h 3290454"/>
              <a:gd name="connsiteX446" fmla="*/ 1489364 w 4528704"/>
              <a:gd name="connsiteY446" fmla="*/ 1982932 h 3290454"/>
              <a:gd name="connsiteX447" fmla="*/ 1584614 w 4528704"/>
              <a:gd name="connsiteY447" fmla="*/ 1922318 h 3290454"/>
              <a:gd name="connsiteX448" fmla="*/ 1593273 w 4528704"/>
              <a:gd name="connsiteY448" fmla="*/ 1974273 h 3290454"/>
              <a:gd name="connsiteX449" fmla="*/ 1316182 w 4528704"/>
              <a:gd name="connsiteY449" fmla="*/ 1922318 h 3290454"/>
              <a:gd name="connsiteX450" fmla="*/ 1316182 w 4528704"/>
              <a:gd name="connsiteY450" fmla="*/ 1913659 h 3290454"/>
              <a:gd name="connsiteX451" fmla="*/ 1316182 w 4528704"/>
              <a:gd name="connsiteY451" fmla="*/ 1922318 h 3290454"/>
              <a:gd name="connsiteX452" fmla="*/ 3593523 w 4528704"/>
              <a:gd name="connsiteY452" fmla="*/ 1896341 h 3290454"/>
              <a:gd name="connsiteX453" fmla="*/ 3584864 w 4528704"/>
              <a:gd name="connsiteY453" fmla="*/ 1913659 h 3290454"/>
              <a:gd name="connsiteX454" fmla="*/ 3558887 w 4528704"/>
              <a:gd name="connsiteY454" fmla="*/ 1887682 h 3290454"/>
              <a:gd name="connsiteX455" fmla="*/ 3593523 w 4528704"/>
              <a:gd name="connsiteY455" fmla="*/ 1896341 h 3290454"/>
              <a:gd name="connsiteX456" fmla="*/ 3342409 w 4528704"/>
              <a:gd name="connsiteY456" fmla="*/ 1905000 h 3290454"/>
              <a:gd name="connsiteX457" fmla="*/ 3368387 w 4528704"/>
              <a:gd name="connsiteY457" fmla="*/ 1930977 h 3290454"/>
              <a:gd name="connsiteX458" fmla="*/ 3325091 w 4528704"/>
              <a:gd name="connsiteY458" fmla="*/ 1930977 h 3290454"/>
              <a:gd name="connsiteX459" fmla="*/ 3307773 w 4528704"/>
              <a:gd name="connsiteY459" fmla="*/ 1913659 h 3290454"/>
              <a:gd name="connsiteX460" fmla="*/ 3368387 w 4528704"/>
              <a:gd name="connsiteY460" fmla="*/ 1887682 h 3290454"/>
              <a:gd name="connsiteX461" fmla="*/ 3342409 w 4528704"/>
              <a:gd name="connsiteY461" fmla="*/ 1905000 h 3290454"/>
              <a:gd name="connsiteX462" fmla="*/ 3515591 w 4528704"/>
              <a:gd name="connsiteY462" fmla="*/ 1887682 h 3290454"/>
              <a:gd name="connsiteX463" fmla="*/ 3472296 w 4528704"/>
              <a:gd name="connsiteY463" fmla="*/ 1922318 h 3290454"/>
              <a:gd name="connsiteX464" fmla="*/ 3411682 w 4528704"/>
              <a:gd name="connsiteY464" fmla="*/ 1879023 h 3290454"/>
              <a:gd name="connsiteX465" fmla="*/ 3515591 w 4528704"/>
              <a:gd name="connsiteY465" fmla="*/ 1887682 h 3290454"/>
              <a:gd name="connsiteX466" fmla="*/ 1402773 w 4528704"/>
              <a:gd name="connsiteY466" fmla="*/ 1965614 h 3290454"/>
              <a:gd name="connsiteX467" fmla="*/ 1402773 w 4528704"/>
              <a:gd name="connsiteY467" fmla="*/ 1870364 h 3290454"/>
              <a:gd name="connsiteX468" fmla="*/ 1402773 w 4528704"/>
              <a:gd name="connsiteY468" fmla="*/ 1965614 h 3290454"/>
              <a:gd name="connsiteX469" fmla="*/ 3723409 w 4528704"/>
              <a:gd name="connsiteY469" fmla="*/ 1870364 h 3290454"/>
              <a:gd name="connsiteX470" fmla="*/ 3723409 w 4528704"/>
              <a:gd name="connsiteY470" fmla="*/ 1922318 h 3290454"/>
              <a:gd name="connsiteX471" fmla="*/ 3697432 w 4528704"/>
              <a:gd name="connsiteY471" fmla="*/ 1879023 h 3290454"/>
              <a:gd name="connsiteX472" fmla="*/ 3688773 w 4528704"/>
              <a:gd name="connsiteY472" fmla="*/ 1896341 h 3290454"/>
              <a:gd name="connsiteX473" fmla="*/ 3662796 w 4528704"/>
              <a:gd name="connsiteY473" fmla="*/ 1870364 h 3290454"/>
              <a:gd name="connsiteX474" fmla="*/ 3654137 w 4528704"/>
              <a:gd name="connsiteY474" fmla="*/ 1887682 h 3290454"/>
              <a:gd name="connsiteX475" fmla="*/ 3610841 w 4528704"/>
              <a:gd name="connsiteY475" fmla="*/ 1861705 h 3290454"/>
              <a:gd name="connsiteX476" fmla="*/ 3723409 w 4528704"/>
              <a:gd name="connsiteY476" fmla="*/ 1870364 h 3290454"/>
              <a:gd name="connsiteX477" fmla="*/ 2978728 w 4528704"/>
              <a:gd name="connsiteY477" fmla="*/ 2043546 h 3290454"/>
              <a:gd name="connsiteX478" fmla="*/ 2944091 w 4528704"/>
              <a:gd name="connsiteY478" fmla="*/ 2121477 h 3290454"/>
              <a:gd name="connsiteX479" fmla="*/ 3186546 w 4528704"/>
              <a:gd name="connsiteY479" fmla="*/ 1835727 h 3290454"/>
              <a:gd name="connsiteX480" fmla="*/ 2978728 w 4528704"/>
              <a:gd name="connsiteY480" fmla="*/ 2043546 h 3290454"/>
              <a:gd name="connsiteX481" fmla="*/ 1446068 w 4528704"/>
              <a:gd name="connsiteY481" fmla="*/ 1939636 h 3290454"/>
              <a:gd name="connsiteX482" fmla="*/ 1472046 w 4528704"/>
              <a:gd name="connsiteY482" fmla="*/ 1827068 h 3290454"/>
              <a:gd name="connsiteX483" fmla="*/ 1472046 w 4528704"/>
              <a:gd name="connsiteY483" fmla="*/ 1939636 h 3290454"/>
              <a:gd name="connsiteX484" fmla="*/ 1446068 w 4528704"/>
              <a:gd name="connsiteY484" fmla="*/ 1939636 h 3290454"/>
              <a:gd name="connsiteX485" fmla="*/ 1420091 w 4528704"/>
              <a:gd name="connsiteY485" fmla="*/ 1827068 h 3290454"/>
              <a:gd name="connsiteX486" fmla="*/ 1420091 w 4528704"/>
              <a:gd name="connsiteY486" fmla="*/ 1965614 h 3290454"/>
              <a:gd name="connsiteX487" fmla="*/ 1420091 w 4528704"/>
              <a:gd name="connsiteY487" fmla="*/ 1827068 h 3290454"/>
              <a:gd name="connsiteX488" fmla="*/ 3368387 w 4528704"/>
              <a:gd name="connsiteY488" fmla="*/ 1861705 h 3290454"/>
              <a:gd name="connsiteX489" fmla="*/ 3125932 w 4528704"/>
              <a:gd name="connsiteY489" fmla="*/ 2060864 h 3290454"/>
              <a:gd name="connsiteX490" fmla="*/ 3117273 w 4528704"/>
              <a:gd name="connsiteY490" fmla="*/ 2034886 h 3290454"/>
              <a:gd name="connsiteX491" fmla="*/ 3169228 w 4528704"/>
              <a:gd name="connsiteY491" fmla="*/ 1939636 h 3290454"/>
              <a:gd name="connsiteX492" fmla="*/ 3368387 w 4528704"/>
              <a:gd name="connsiteY492" fmla="*/ 1801091 h 3290454"/>
              <a:gd name="connsiteX493" fmla="*/ 3368387 w 4528704"/>
              <a:gd name="connsiteY493" fmla="*/ 1861705 h 3290454"/>
              <a:gd name="connsiteX494" fmla="*/ 3255819 w 4528704"/>
              <a:gd name="connsiteY494" fmla="*/ 1844386 h 3290454"/>
              <a:gd name="connsiteX495" fmla="*/ 3255819 w 4528704"/>
              <a:gd name="connsiteY495" fmla="*/ 1801091 h 3290454"/>
              <a:gd name="connsiteX496" fmla="*/ 3255819 w 4528704"/>
              <a:gd name="connsiteY496" fmla="*/ 1844386 h 3290454"/>
              <a:gd name="connsiteX497" fmla="*/ 1480705 w 4528704"/>
              <a:gd name="connsiteY497" fmla="*/ 1792432 h 3290454"/>
              <a:gd name="connsiteX498" fmla="*/ 1506682 w 4528704"/>
              <a:gd name="connsiteY498" fmla="*/ 1827068 h 3290454"/>
              <a:gd name="connsiteX499" fmla="*/ 1524000 w 4528704"/>
              <a:gd name="connsiteY499" fmla="*/ 1896341 h 3290454"/>
              <a:gd name="connsiteX500" fmla="*/ 1506682 w 4528704"/>
              <a:gd name="connsiteY500" fmla="*/ 1922318 h 3290454"/>
              <a:gd name="connsiteX501" fmla="*/ 1446068 w 4528704"/>
              <a:gd name="connsiteY501" fmla="*/ 1792432 h 3290454"/>
              <a:gd name="connsiteX502" fmla="*/ 1480705 w 4528704"/>
              <a:gd name="connsiteY502" fmla="*/ 1792432 h 3290454"/>
              <a:gd name="connsiteX503" fmla="*/ 1853046 w 4528704"/>
              <a:gd name="connsiteY503" fmla="*/ 1844386 h 3290454"/>
              <a:gd name="connsiteX504" fmla="*/ 1827068 w 4528704"/>
              <a:gd name="connsiteY504" fmla="*/ 1844386 h 3290454"/>
              <a:gd name="connsiteX505" fmla="*/ 1827068 w 4528704"/>
              <a:gd name="connsiteY505" fmla="*/ 1766455 h 3290454"/>
              <a:gd name="connsiteX506" fmla="*/ 1853046 w 4528704"/>
              <a:gd name="connsiteY506" fmla="*/ 1766455 h 3290454"/>
              <a:gd name="connsiteX507" fmla="*/ 1853046 w 4528704"/>
              <a:gd name="connsiteY507" fmla="*/ 1844386 h 3290454"/>
              <a:gd name="connsiteX508" fmla="*/ 1801091 w 4528704"/>
              <a:gd name="connsiteY508" fmla="*/ 1766455 h 3290454"/>
              <a:gd name="connsiteX509" fmla="*/ 1801091 w 4528704"/>
              <a:gd name="connsiteY509" fmla="*/ 1835727 h 3290454"/>
              <a:gd name="connsiteX510" fmla="*/ 1775114 w 4528704"/>
              <a:gd name="connsiteY510" fmla="*/ 1835727 h 3290454"/>
              <a:gd name="connsiteX511" fmla="*/ 1775114 w 4528704"/>
              <a:gd name="connsiteY511" fmla="*/ 1766455 h 3290454"/>
              <a:gd name="connsiteX512" fmla="*/ 1801091 w 4528704"/>
              <a:gd name="connsiteY512" fmla="*/ 1766455 h 3290454"/>
              <a:gd name="connsiteX513" fmla="*/ 1368137 w 4528704"/>
              <a:gd name="connsiteY513" fmla="*/ 1757796 h 3290454"/>
              <a:gd name="connsiteX514" fmla="*/ 1359477 w 4528704"/>
              <a:gd name="connsiteY514" fmla="*/ 1827068 h 3290454"/>
              <a:gd name="connsiteX515" fmla="*/ 1333500 w 4528704"/>
              <a:gd name="connsiteY515" fmla="*/ 1827068 h 3290454"/>
              <a:gd name="connsiteX516" fmla="*/ 1342159 w 4528704"/>
              <a:gd name="connsiteY516" fmla="*/ 1757796 h 3290454"/>
              <a:gd name="connsiteX517" fmla="*/ 1368137 w 4528704"/>
              <a:gd name="connsiteY517" fmla="*/ 1757796 h 3290454"/>
              <a:gd name="connsiteX518" fmla="*/ 3299114 w 4528704"/>
              <a:gd name="connsiteY518" fmla="*/ 1792432 h 3290454"/>
              <a:gd name="connsiteX519" fmla="*/ 3273137 w 4528704"/>
              <a:gd name="connsiteY519" fmla="*/ 1818409 h 3290454"/>
              <a:gd name="connsiteX520" fmla="*/ 3273137 w 4528704"/>
              <a:gd name="connsiteY520" fmla="*/ 1749136 h 3290454"/>
              <a:gd name="connsiteX521" fmla="*/ 3299114 w 4528704"/>
              <a:gd name="connsiteY521" fmla="*/ 1792432 h 3290454"/>
              <a:gd name="connsiteX522" fmla="*/ 1757796 w 4528704"/>
              <a:gd name="connsiteY522" fmla="*/ 1757796 h 3290454"/>
              <a:gd name="connsiteX523" fmla="*/ 1757796 w 4528704"/>
              <a:gd name="connsiteY523" fmla="*/ 1827068 h 3290454"/>
              <a:gd name="connsiteX524" fmla="*/ 1731818 w 4528704"/>
              <a:gd name="connsiteY524" fmla="*/ 1827068 h 3290454"/>
              <a:gd name="connsiteX525" fmla="*/ 1731818 w 4528704"/>
              <a:gd name="connsiteY525" fmla="*/ 1749136 h 3290454"/>
              <a:gd name="connsiteX526" fmla="*/ 1757796 w 4528704"/>
              <a:gd name="connsiteY526" fmla="*/ 1757796 h 3290454"/>
              <a:gd name="connsiteX527" fmla="*/ 1697182 w 4528704"/>
              <a:gd name="connsiteY527" fmla="*/ 1818409 h 3290454"/>
              <a:gd name="connsiteX528" fmla="*/ 1671205 w 4528704"/>
              <a:gd name="connsiteY528" fmla="*/ 1818409 h 3290454"/>
              <a:gd name="connsiteX529" fmla="*/ 1679864 w 4528704"/>
              <a:gd name="connsiteY529" fmla="*/ 1740477 h 3290454"/>
              <a:gd name="connsiteX530" fmla="*/ 1697182 w 4528704"/>
              <a:gd name="connsiteY530" fmla="*/ 1818409 h 3290454"/>
              <a:gd name="connsiteX531" fmla="*/ 1584614 w 4528704"/>
              <a:gd name="connsiteY531" fmla="*/ 1731818 h 3290454"/>
              <a:gd name="connsiteX532" fmla="*/ 1584614 w 4528704"/>
              <a:gd name="connsiteY532" fmla="*/ 1801091 h 3290454"/>
              <a:gd name="connsiteX533" fmla="*/ 1541318 w 4528704"/>
              <a:gd name="connsiteY533" fmla="*/ 1801091 h 3290454"/>
              <a:gd name="connsiteX534" fmla="*/ 1541318 w 4528704"/>
              <a:gd name="connsiteY534" fmla="*/ 1731818 h 3290454"/>
              <a:gd name="connsiteX535" fmla="*/ 1584614 w 4528704"/>
              <a:gd name="connsiteY535" fmla="*/ 1731818 h 3290454"/>
              <a:gd name="connsiteX536" fmla="*/ 1350818 w 4528704"/>
              <a:gd name="connsiteY536" fmla="*/ 1723159 h 3290454"/>
              <a:gd name="connsiteX537" fmla="*/ 1316182 w 4528704"/>
              <a:gd name="connsiteY537" fmla="*/ 1723159 h 3290454"/>
              <a:gd name="connsiteX538" fmla="*/ 1350818 w 4528704"/>
              <a:gd name="connsiteY538" fmla="*/ 1723159 h 3290454"/>
              <a:gd name="connsiteX539" fmla="*/ 3325091 w 4528704"/>
              <a:gd name="connsiteY539" fmla="*/ 1757796 h 3290454"/>
              <a:gd name="connsiteX540" fmla="*/ 3316432 w 4528704"/>
              <a:gd name="connsiteY540" fmla="*/ 1792432 h 3290454"/>
              <a:gd name="connsiteX541" fmla="*/ 3264478 w 4528704"/>
              <a:gd name="connsiteY541" fmla="*/ 1723159 h 3290454"/>
              <a:gd name="connsiteX542" fmla="*/ 3299114 w 4528704"/>
              <a:gd name="connsiteY542" fmla="*/ 1714500 h 3290454"/>
              <a:gd name="connsiteX543" fmla="*/ 3325091 w 4528704"/>
              <a:gd name="connsiteY543" fmla="*/ 1757796 h 3290454"/>
              <a:gd name="connsiteX544" fmla="*/ 3576205 w 4528704"/>
              <a:gd name="connsiteY544" fmla="*/ 1757796 h 3290454"/>
              <a:gd name="connsiteX545" fmla="*/ 3576205 w 4528704"/>
              <a:gd name="connsiteY545" fmla="*/ 1705841 h 3290454"/>
              <a:gd name="connsiteX546" fmla="*/ 3576205 w 4528704"/>
              <a:gd name="connsiteY546" fmla="*/ 1757796 h 3290454"/>
              <a:gd name="connsiteX547" fmla="*/ 1359477 w 4528704"/>
              <a:gd name="connsiteY547" fmla="*/ 1714500 h 3290454"/>
              <a:gd name="connsiteX548" fmla="*/ 1472046 w 4528704"/>
              <a:gd name="connsiteY548" fmla="*/ 1705841 h 3290454"/>
              <a:gd name="connsiteX549" fmla="*/ 1359477 w 4528704"/>
              <a:gd name="connsiteY549" fmla="*/ 1714500 h 3290454"/>
              <a:gd name="connsiteX550" fmla="*/ 3541569 w 4528704"/>
              <a:gd name="connsiteY550" fmla="*/ 1697182 h 3290454"/>
              <a:gd name="connsiteX551" fmla="*/ 3541569 w 4528704"/>
              <a:gd name="connsiteY551" fmla="*/ 1749136 h 3290454"/>
              <a:gd name="connsiteX552" fmla="*/ 3515591 w 4528704"/>
              <a:gd name="connsiteY552" fmla="*/ 1749136 h 3290454"/>
              <a:gd name="connsiteX553" fmla="*/ 3515591 w 4528704"/>
              <a:gd name="connsiteY553" fmla="*/ 1697182 h 3290454"/>
              <a:gd name="connsiteX554" fmla="*/ 3541569 w 4528704"/>
              <a:gd name="connsiteY554" fmla="*/ 1697182 h 3290454"/>
              <a:gd name="connsiteX555" fmla="*/ 3212523 w 4528704"/>
              <a:gd name="connsiteY555" fmla="*/ 1697182 h 3290454"/>
              <a:gd name="connsiteX556" fmla="*/ 3212523 w 4528704"/>
              <a:gd name="connsiteY556" fmla="*/ 1740477 h 3290454"/>
              <a:gd name="connsiteX557" fmla="*/ 3195205 w 4528704"/>
              <a:gd name="connsiteY557" fmla="*/ 1740477 h 3290454"/>
              <a:gd name="connsiteX558" fmla="*/ 3195205 w 4528704"/>
              <a:gd name="connsiteY558" fmla="*/ 1697182 h 3290454"/>
              <a:gd name="connsiteX559" fmla="*/ 3212523 w 4528704"/>
              <a:gd name="connsiteY559" fmla="*/ 1697182 h 3290454"/>
              <a:gd name="connsiteX560" fmla="*/ 1870364 w 4528704"/>
              <a:gd name="connsiteY560" fmla="*/ 1740477 h 3290454"/>
              <a:gd name="connsiteX561" fmla="*/ 1861705 w 4528704"/>
              <a:gd name="connsiteY561" fmla="*/ 1922318 h 3290454"/>
              <a:gd name="connsiteX562" fmla="*/ 1887682 w 4528704"/>
              <a:gd name="connsiteY562" fmla="*/ 1956955 h 3290454"/>
              <a:gd name="connsiteX563" fmla="*/ 1844387 w 4528704"/>
              <a:gd name="connsiteY563" fmla="*/ 1930977 h 3290454"/>
              <a:gd name="connsiteX564" fmla="*/ 1818409 w 4528704"/>
              <a:gd name="connsiteY564" fmla="*/ 1930977 h 3290454"/>
              <a:gd name="connsiteX565" fmla="*/ 1827068 w 4528704"/>
              <a:gd name="connsiteY565" fmla="*/ 1965614 h 3290454"/>
              <a:gd name="connsiteX566" fmla="*/ 1792432 w 4528704"/>
              <a:gd name="connsiteY566" fmla="*/ 1956955 h 3290454"/>
              <a:gd name="connsiteX567" fmla="*/ 1775114 w 4528704"/>
              <a:gd name="connsiteY567" fmla="*/ 1974273 h 3290454"/>
              <a:gd name="connsiteX568" fmla="*/ 1792432 w 4528704"/>
              <a:gd name="connsiteY568" fmla="*/ 1991591 h 3290454"/>
              <a:gd name="connsiteX569" fmla="*/ 1783773 w 4528704"/>
              <a:gd name="connsiteY569" fmla="*/ 2017568 h 3290454"/>
              <a:gd name="connsiteX570" fmla="*/ 1749137 w 4528704"/>
              <a:gd name="connsiteY570" fmla="*/ 1991591 h 3290454"/>
              <a:gd name="connsiteX571" fmla="*/ 1697182 w 4528704"/>
              <a:gd name="connsiteY571" fmla="*/ 2026227 h 3290454"/>
              <a:gd name="connsiteX572" fmla="*/ 1723159 w 4528704"/>
              <a:gd name="connsiteY572" fmla="*/ 2052205 h 3290454"/>
              <a:gd name="connsiteX573" fmla="*/ 1671205 w 4528704"/>
              <a:gd name="connsiteY573" fmla="*/ 2052205 h 3290454"/>
              <a:gd name="connsiteX574" fmla="*/ 1636568 w 4528704"/>
              <a:gd name="connsiteY574" fmla="*/ 2078182 h 3290454"/>
              <a:gd name="connsiteX575" fmla="*/ 1645227 w 4528704"/>
              <a:gd name="connsiteY575" fmla="*/ 1697182 h 3290454"/>
              <a:gd name="connsiteX576" fmla="*/ 1870364 w 4528704"/>
              <a:gd name="connsiteY576" fmla="*/ 1740477 h 3290454"/>
              <a:gd name="connsiteX577" fmla="*/ 3498273 w 4528704"/>
              <a:gd name="connsiteY577" fmla="*/ 1688523 h 3290454"/>
              <a:gd name="connsiteX578" fmla="*/ 3498273 w 4528704"/>
              <a:gd name="connsiteY578" fmla="*/ 1749136 h 3290454"/>
              <a:gd name="connsiteX579" fmla="*/ 3480955 w 4528704"/>
              <a:gd name="connsiteY579" fmla="*/ 1749136 h 3290454"/>
              <a:gd name="connsiteX580" fmla="*/ 3480955 w 4528704"/>
              <a:gd name="connsiteY580" fmla="*/ 1688523 h 3290454"/>
              <a:gd name="connsiteX581" fmla="*/ 3498273 w 4528704"/>
              <a:gd name="connsiteY581" fmla="*/ 1688523 h 3290454"/>
              <a:gd name="connsiteX582" fmla="*/ 1480705 w 4528704"/>
              <a:gd name="connsiteY582" fmla="*/ 1697182 h 3290454"/>
              <a:gd name="connsiteX583" fmla="*/ 1593273 w 4528704"/>
              <a:gd name="connsiteY583" fmla="*/ 1688523 h 3290454"/>
              <a:gd name="connsiteX584" fmla="*/ 1480705 w 4528704"/>
              <a:gd name="connsiteY584" fmla="*/ 1697182 h 3290454"/>
              <a:gd name="connsiteX585" fmla="*/ 1324841 w 4528704"/>
              <a:gd name="connsiteY585" fmla="*/ 1697182 h 3290454"/>
              <a:gd name="connsiteX586" fmla="*/ 1359477 w 4528704"/>
              <a:gd name="connsiteY586" fmla="*/ 1688523 h 3290454"/>
              <a:gd name="connsiteX587" fmla="*/ 1324841 w 4528704"/>
              <a:gd name="connsiteY587" fmla="*/ 1697182 h 3290454"/>
              <a:gd name="connsiteX588" fmla="*/ 3463637 w 4528704"/>
              <a:gd name="connsiteY588" fmla="*/ 1688523 h 3290454"/>
              <a:gd name="connsiteX589" fmla="*/ 3463637 w 4528704"/>
              <a:gd name="connsiteY589" fmla="*/ 1740477 h 3290454"/>
              <a:gd name="connsiteX590" fmla="*/ 3437659 w 4528704"/>
              <a:gd name="connsiteY590" fmla="*/ 1740477 h 3290454"/>
              <a:gd name="connsiteX591" fmla="*/ 3446319 w 4528704"/>
              <a:gd name="connsiteY591" fmla="*/ 1679864 h 3290454"/>
              <a:gd name="connsiteX592" fmla="*/ 3463637 w 4528704"/>
              <a:gd name="connsiteY592" fmla="*/ 1688523 h 3290454"/>
              <a:gd name="connsiteX593" fmla="*/ 3359728 w 4528704"/>
              <a:gd name="connsiteY593" fmla="*/ 1731818 h 3290454"/>
              <a:gd name="connsiteX594" fmla="*/ 3342409 w 4528704"/>
              <a:gd name="connsiteY594" fmla="*/ 1731818 h 3290454"/>
              <a:gd name="connsiteX595" fmla="*/ 3342409 w 4528704"/>
              <a:gd name="connsiteY595" fmla="*/ 1679864 h 3290454"/>
              <a:gd name="connsiteX596" fmla="*/ 3359728 w 4528704"/>
              <a:gd name="connsiteY596" fmla="*/ 1671205 h 3290454"/>
              <a:gd name="connsiteX597" fmla="*/ 3359728 w 4528704"/>
              <a:gd name="connsiteY597" fmla="*/ 1731818 h 3290454"/>
              <a:gd name="connsiteX598" fmla="*/ 1385455 w 4528704"/>
              <a:gd name="connsiteY598" fmla="*/ 1688523 h 3290454"/>
              <a:gd name="connsiteX599" fmla="*/ 1411432 w 4528704"/>
              <a:gd name="connsiteY599" fmla="*/ 1688523 h 3290454"/>
              <a:gd name="connsiteX600" fmla="*/ 1385455 w 4528704"/>
              <a:gd name="connsiteY600" fmla="*/ 1688523 h 3290454"/>
              <a:gd name="connsiteX601" fmla="*/ 3238500 w 4528704"/>
              <a:gd name="connsiteY601" fmla="*/ 1662546 h 3290454"/>
              <a:gd name="connsiteX602" fmla="*/ 3203864 w 4528704"/>
              <a:gd name="connsiteY602" fmla="*/ 1662546 h 3290454"/>
              <a:gd name="connsiteX603" fmla="*/ 3238500 w 4528704"/>
              <a:gd name="connsiteY603" fmla="*/ 1662546 h 3290454"/>
              <a:gd name="connsiteX604" fmla="*/ 1524000 w 4528704"/>
              <a:gd name="connsiteY604" fmla="*/ 1662546 h 3290454"/>
              <a:gd name="connsiteX605" fmla="*/ 1498023 w 4528704"/>
              <a:gd name="connsiteY605" fmla="*/ 1662546 h 3290454"/>
              <a:gd name="connsiteX606" fmla="*/ 1524000 w 4528704"/>
              <a:gd name="connsiteY606" fmla="*/ 1662546 h 3290454"/>
              <a:gd name="connsiteX607" fmla="*/ 3584864 w 4528704"/>
              <a:gd name="connsiteY607" fmla="*/ 1688523 h 3290454"/>
              <a:gd name="connsiteX608" fmla="*/ 3593523 w 4528704"/>
              <a:gd name="connsiteY608" fmla="*/ 1861705 h 3290454"/>
              <a:gd name="connsiteX609" fmla="*/ 3411682 w 4528704"/>
              <a:gd name="connsiteY609" fmla="*/ 1861705 h 3290454"/>
              <a:gd name="connsiteX610" fmla="*/ 3411682 w 4528704"/>
              <a:gd name="connsiteY610" fmla="*/ 1653886 h 3290454"/>
              <a:gd name="connsiteX611" fmla="*/ 3584864 w 4528704"/>
              <a:gd name="connsiteY611" fmla="*/ 1688523 h 3290454"/>
              <a:gd name="connsiteX612" fmla="*/ 3316432 w 4528704"/>
              <a:gd name="connsiteY612" fmla="*/ 1653886 h 3290454"/>
              <a:gd name="connsiteX613" fmla="*/ 3273137 w 4528704"/>
              <a:gd name="connsiteY613" fmla="*/ 1653886 h 3290454"/>
              <a:gd name="connsiteX614" fmla="*/ 3316432 w 4528704"/>
              <a:gd name="connsiteY614" fmla="*/ 1653886 h 3290454"/>
              <a:gd name="connsiteX615" fmla="*/ 1549977 w 4528704"/>
              <a:gd name="connsiteY615" fmla="*/ 1662546 h 3290454"/>
              <a:gd name="connsiteX616" fmla="*/ 1575955 w 4528704"/>
              <a:gd name="connsiteY616" fmla="*/ 1662546 h 3290454"/>
              <a:gd name="connsiteX617" fmla="*/ 1549977 w 4528704"/>
              <a:gd name="connsiteY617" fmla="*/ 1662546 h 3290454"/>
              <a:gd name="connsiteX618" fmla="*/ 3368387 w 4528704"/>
              <a:gd name="connsiteY618" fmla="*/ 1645227 h 3290454"/>
              <a:gd name="connsiteX619" fmla="*/ 3333750 w 4528704"/>
              <a:gd name="connsiteY619" fmla="*/ 1645227 h 3290454"/>
              <a:gd name="connsiteX620" fmla="*/ 3368387 w 4528704"/>
              <a:gd name="connsiteY620" fmla="*/ 1645227 h 3290454"/>
              <a:gd name="connsiteX621" fmla="*/ 3203864 w 4528704"/>
              <a:gd name="connsiteY621" fmla="*/ 1645227 h 3290454"/>
              <a:gd name="connsiteX622" fmla="*/ 3203864 w 4528704"/>
              <a:gd name="connsiteY622" fmla="*/ 1636568 h 3290454"/>
              <a:gd name="connsiteX623" fmla="*/ 3203864 w 4528704"/>
              <a:gd name="connsiteY623" fmla="*/ 1645227 h 3290454"/>
              <a:gd name="connsiteX624" fmla="*/ 3325091 w 4528704"/>
              <a:gd name="connsiteY624" fmla="*/ 1627909 h 3290454"/>
              <a:gd name="connsiteX625" fmla="*/ 3325091 w 4528704"/>
              <a:gd name="connsiteY625" fmla="*/ 1619250 h 3290454"/>
              <a:gd name="connsiteX626" fmla="*/ 3325091 w 4528704"/>
              <a:gd name="connsiteY626" fmla="*/ 1627909 h 3290454"/>
              <a:gd name="connsiteX627" fmla="*/ 1723159 w 4528704"/>
              <a:gd name="connsiteY627" fmla="*/ 1627909 h 3290454"/>
              <a:gd name="connsiteX628" fmla="*/ 1801091 w 4528704"/>
              <a:gd name="connsiteY628" fmla="*/ 1653886 h 3290454"/>
              <a:gd name="connsiteX629" fmla="*/ 1861705 w 4528704"/>
              <a:gd name="connsiteY629" fmla="*/ 1671205 h 3290454"/>
              <a:gd name="connsiteX630" fmla="*/ 1861705 w 4528704"/>
              <a:gd name="connsiteY630" fmla="*/ 1723159 h 3290454"/>
              <a:gd name="connsiteX631" fmla="*/ 1861705 w 4528704"/>
              <a:gd name="connsiteY631" fmla="*/ 1688523 h 3290454"/>
              <a:gd name="connsiteX632" fmla="*/ 1827068 w 4528704"/>
              <a:gd name="connsiteY632" fmla="*/ 1679864 h 3290454"/>
              <a:gd name="connsiteX633" fmla="*/ 1783773 w 4528704"/>
              <a:gd name="connsiteY633" fmla="*/ 1705841 h 3290454"/>
              <a:gd name="connsiteX634" fmla="*/ 1818409 w 4528704"/>
              <a:gd name="connsiteY634" fmla="*/ 1679864 h 3290454"/>
              <a:gd name="connsiteX635" fmla="*/ 1792432 w 4528704"/>
              <a:gd name="connsiteY635" fmla="*/ 1671205 h 3290454"/>
              <a:gd name="connsiteX636" fmla="*/ 1749137 w 4528704"/>
              <a:gd name="connsiteY636" fmla="*/ 1697182 h 3290454"/>
              <a:gd name="connsiteX637" fmla="*/ 1775114 w 4528704"/>
              <a:gd name="connsiteY637" fmla="*/ 1688523 h 3290454"/>
              <a:gd name="connsiteX638" fmla="*/ 1757796 w 4528704"/>
              <a:gd name="connsiteY638" fmla="*/ 1662546 h 3290454"/>
              <a:gd name="connsiteX639" fmla="*/ 1705841 w 4528704"/>
              <a:gd name="connsiteY639" fmla="*/ 1688523 h 3290454"/>
              <a:gd name="connsiteX640" fmla="*/ 1740477 w 4528704"/>
              <a:gd name="connsiteY640" fmla="*/ 1679864 h 3290454"/>
              <a:gd name="connsiteX641" fmla="*/ 1714500 w 4528704"/>
              <a:gd name="connsiteY641" fmla="*/ 1653886 h 3290454"/>
              <a:gd name="connsiteX642" fmla="*/ 1671205 w 4528704"/>
              <a:gd name="connsiteY642" fmla="*/ 1679864 h 3290454"/>
              <a:gd name="connsiteX643" fmla="*/ 1697182 w 4528704"/>
              <a:gd name="connsiteY643" fmla="*/ 1671205 h 3290454"/>
              <a:gd name="connsiteX644" fmla="*/ 1697182 w 4528704"/>
              <a:gd name="connsiteY644" fmla="*/ 1645227 h 3290454"/>
              <a:gd name="connsiteX645" fmla="*/ 1662546 w 4528704"/>
              <a:gd name="connsiteY645" fmla="*/ 1636568 h 3290454"/>
              <a:gd name="connsiteX646" fmla="*/ 1645227 w 4528704"/>
              <a:gd name="connsiteY646" fmla="*/ 1653886 h 3290454"/>
              <a:gd name="connsiteX647" fmla="*/ 1662546 w 4528704"/>
              <a:gd name="connsiteY647" fmla="*/ 1671205 h 3290454"/>
              <a:gd name="connsiteX648" fmla="*/ 1636568 w 4528704"/>
              <a:gd name="connsiteY648" fmla="*/ 1610591 h 3290454"/>
              <a:gd name="connsiteX649" fmla="*/ 1688523 w 4528704"/>
              <a:gd name="connsiteY649" fmla="*/ 1645227 h 3290454"/>
              <a:gd name="connsiteX650" fmla="*/ 1723159 w 4528704"/>
              <a:gd name="connsiteY650" fmla="*/ 1627909 h 3290454"/>
              <a:gd name="connsiteX651" fmla="*/ 3758046 w 4528704"/>
              <a:gd name="connsiteY651" fmla="*/ 1619250 h 3290454"/>
              <a:gd name="connsiteX652" fmla="*/ 3801341 w 4528704"/>
              <a:gd name="connsiteY652" fmla="*/ 1584614 h 3290454"/>
              <a:gd name="connsiteX653" fmla="*/ 3758046 w 4528704"/>
              <a:gd name="connsiteY653" fmla="*/ 1619250 h 3290454"/>
              <a:gd name="connsiteX654" fmla="*/ 3446319 w 4528704"/>
              <a:gd name="connsiteY654" fmla="*/ 1610591 h 3290454"/>
              <a:gd name="connsiteX655" fmla="*/ 3472296 w 4528704"/>
              <a:gd name="connsiteY655" fmla="*/ 1593273 h 3290454"/>
              <a:gd name="connsiteX656" fmla="*/ 3506932 w 4528704"/>
              <a:gd name="connsiteY656" fmla="*/ 1627909 h 3290454"/>
              <a:gd name="connsiteX657" fmla="*/ 3532909 w 4528704"/>
              <a:gd name="connsiteY657" fmla="*/ 1610591 h 3290454"/>
              <a:gd name="connsiteX658" fmla="*/ 3576205 w 4528704"/>
              <a:gd name="connsiteY658" fmla="*/ 1627909 h 3290454"/>
              <a:gd name="connsiteX659" fmla="*/ 3584864 w 4528704"/>
              <a:gd name="connsiteY659" fmla="*/ 1627909 h 3290454"/>
              <a:gd name="connsiteX660" fmla="*/ 3584864 w 4528704"/>
              <a:gd name="connsiteY660" fmla="*/ 1653886 h 3290454"/>
              <a:gd name="connsiteX661" fmla="*/ 3532909 w 4528704"/>
              <a:gd name="connsiteY661" fmla="*/ 1627909 h 3290454"/>
              <a:gd name="connsiteX662" fmla="*/ 3515591 w 4528704"/>
              <a:gd name="connsiteY662" fmla="*/ 1645227 h 3290454"/>
              <a:gd name="connsiteX663" fmla="*/ 3532909 w 4528704"/>
              <a:gd name="connsiteY663" fmla="*/ 1653886 h 3290454"/>
              <a:gd name="connsiteX664" fmla="*/ 3506932 w 4528704"/>
              <a:gd name="connsiteY664" fmla="*/ 1627909 h 3290454"/>
              <a:gd name="connsiteX665" fmla="*/ 3472296 w 4528704"/>
              <a:gd name="connsiteY665" fmla="*/ 1645227 h 3290454"/>
              <a:gd name="connsiteX666" fmla="*/ 3489614 w 4528704"/>
              <a:gd name="connsiteY666" fmla="*/ 1627909 h 3290454"/>
              <a:gd name="connsiteX667" fmla="*/ 3472296 w 4528704"/>
              <a:gd name="connsiteY667" fmla="*/ 1619250 h 3290454"/>
              <a:gd name="connsiteX668" fmla="*/ 3463637 w 4528704"/>
              <a:gd name="connsiteY668" fmla="*/ 1636568 h 3290454"/>
              <a:gd name="connsiteX669" fmla="*/ 3437659 w 4528704"/>
              <a:gd name="connsiteY669" fmla="*/ 1636568 h 3290454"/>
              <a:gd name="connsiteX670" fmla="*/ 3454978 w 4528704"/>
              <a:gd name="connsiteY670" fmla="*/ 1619250 h 3290454"/>
              <a:gd name="connsiteX671" fmla="*/ 3429000 w 4528704"/>
              <a:gd name="connsiteY671" fmla="*/ 1610591 h 3290454"/>
              <a:gd name="connsiteX672" fmla="*/ 3411682 w 4528704"/>
              <a:gd name="connsiteY672" fmla="*/ 1627909 h 3290454"/>
              <a:gd name="connsiteX673" fmla="*/ 3411682 w 4528704"/>
              <a:gd name="connsiteY673" fmla="*/ 1584614 h 3290454"/>
              <a:gd name="connsiteX674" fmla="*/ 3446319 w 4528704"/>
              <a:gd name="connsiteY674" fmla="*/ 1610591 h 3290454"/>
              <a:gd name="connsiteX675" fmla="*/ 3835978 w 4528704"/>
              <a:gd name="connsiteY675" fmla="*/ 1601932 h 3290454"/>
              <a:gd name="connsiteX676" fmla="*/ 3870614 w 4528704"/>
              <a:gd name="connsiteY676" fmla="*/ 1584614 h 3290454"/>
              <a:gd name="connsiteX677" fmla="*/ 3835978 w 4528704"/>
              <a:gd name="connsiteY677" fmla="*/ 1601932 h 3290454"/>
              <a:gd name="connsiteX678" fmla="*/ 3463637 w 4528704"/>
              <a:gd name="connsiteY678" fmla="*/ 1575955 h 3290454"/>
              <a:gd name="connsiteX679" fmla="*/ 3498273 w 4528704"/>
              <a:gd name="connsiteY679" fmla="*/ 1610591 h 3290454"/>
              <a:gd name="connsiteX680" fmla="*/ 3524250 w 4528704"/>
              <a:gd name="connsiteY680" fmla="*/ 1593273 h 3290454"/>
              <a:gd name="connsiteX681" fmla="*/ 3593523 w 4528704"/>
              <a:gd name="connsiteY681" fmla="*/ 1627909 h 3290454"/>
              <a:gd name="connsiteX682" fmla="*/ 3636819 w 4528704"/>
              <a:gd name="connsiteY682" fmla="*/ 1749136 h 3290454"/>
              <a:gd name="connsiteX683" fmla="*/ 3792682 w 4528704"/>
              <a:gd name="connsiteY683" fmla="*/ 1792432 h 3290454"/>
              <a:gd name="connsiteX684" fmla="*/ 3957205 w 4528704"/>
              <a:gd name="connsiteY684" fmla="*/ 1835727 h 3290454"/>
              <a:gd name="connsiteX685" fmla="*/ 4009159 w 4528704"/>
              <a:gd name="connsiteY685" fmla="*/ 1861705 h 3290454"/>
              <a:gd name="connsiteX686" fmla="*/ 4026478 w 4528704"/>
              <a:gd name="connsiteY686" fmla="*/ 1844386 h 3290454"/>
              <a:gd name="connsiteX687" fmla="*/ 4069773 w 4528704"/>
              <a:gd name="connsiteY687" fmla="*/ 1870364 h 3290454"/>
              <a:gd name="connsiteX688" fmla="*/ 4173682 w 4528704"/>
              <a:gd name="connsiteY688" fmla="*/ 1905000 h 3290454"/>
              <a:gd name="connsiteX689" fmla="*/ 4208319 w 4528704"/>
              <a:gd name="connsiteY689" fmla="*/ 1905000 h 3290454"/>
              <a:gd name="connsiteX690" fmla="*/ 4147705 w 4528704"/>
              <a:gd name="connsiteY690" fmla="*/ 1930977 h 3290454"/>
              <a:gd name="connsiteX691" fmla="*/ 4165023 w 4528704"/>
              <a:gd name="connsiteY691" fmla="*/ 1913659 h 3290454"/>
              <a:gd name="connsiteX692" fmla="*/ 4035137 w 4528704"/>
              <a:gd name="connsiteY692" fmla="*/ 1853046 h 3290454"/>
              <a:gd name="connsiteX693" fmla="*/ 3835978 w 4528704"/>
              <a:gd name="connsiteY693" fmla="*/ 1809750 h 3290454"/>
              <a:gd name="connsiteX694" fmla="*/ 3818659 w 4528704"/>
              <a:gd name="connsiteY694" fmla="*/ 1792432 h 3290454"/>
              <a:gd name="connsiteX695" fmla="*/ 3628159 w 4528704"/>
              <a:gd name="connsiteY695" fmla="*/ 1757796 h 3290454"/>
              <a:gd name="connsiteX696" fmla="*/ 3602182 w 4528704"/>
              <a:gd name="connsiteY696" fmla="*/ 1740477 h 3290454"/>
              <a:gd name="connsiteX697" fmla="*/ 3602182 w 4528704"/>
              <a:gd name="connsiteY697" fmla="*/ 1827068 h 3290454"/>
              <a:gd name="connsiteX698" fmla="*/ 3619500 w 4528704"/>
              <a:gd name="connsiteY698" fmla="*/ 1835727 h 3290454"/>
              <a:gd name="connsiteX699" fmla="*/ 4173682 w 4528704"/>
              <a:gd name="connsiteY699" fmla="*/ 1982932 h 3290454"/>
              <a:gd name="connsiteX700" fmla="*/ 3775364 w 4528704"/>
              <a:gd name="connsiteY700" fmla="*/ 1887682 h 3290454"/>
              <a:gd name="connsiteX701" fmla="*/ 3810000 w 4528704"/>
              <a:gd name="connsiteY701" fmla="*/ 1930977 h 3290454"/>
              <a:gd name="connsiteX702" fmla="*/ 3835978 w 4528704"/>
              <a:gd name="connsiteY702" fmla="*/ 1905000 h 3290454"/>
              <a:gd name="connsiteX703" fmla="*/ 3861955 w 4528704"/>
              <a:gd name="connsiteY703" fmla="*/ 1922318 h 3290454"/>
              <a:gd name="connsiteX704" fmla="*/ 3939887 w 4528704"/>
              <a:gd name="connsiteY704" fmla="*/ 2008909 h 3290454"/>
              <a:gd name="connsiteX705" fmla="*/ 3913909 w 4528704"/>
              <a:gd name="connsiteY705" fmla="*/ 2000250 h 3290454"/>
              <a:gd name="connsiteX706" fmla="*/ 3913909 w 4528704"/>
              <a:gd name="connsiteY706" fmla="*/ 2017568 h 3290454"/>
              <a:gd name="connsiteX707" fmla="*/ 3801341 w 4528704"/>
              <a:gd name="connsiteY707" fmla="*/ 1956955 h 3290454"/>
              <a:gd name="connsiteX708" fmla="*/ 3723409 w 4528704"/>
              <a:gd name="connsiteY708" fmla="*/ 2017568 h 3290454"/>
              <a:gd name="connsiteX709" fmla="*/ 3680114 w 4528704"/>
              <a:gd name="connsiteY709" fmla="*/ 1982932 h 3290454"/>
              <a:gd name="connsiteX710" fmla="*/ 3654137 w 4528704"/>
              <a:gd name="connsiteY710" fmla="*/ 2008909 h 3290454"/>
              <a:gd name="connsiteX711" fmla="*/ 3680114 w 4528704"/>
              <a:gd name="connsiteY711" fmla="*/ 2034886 h 3290454"/>
              <a:gd name="connsiteX712" fmla="*/ 3662796 w 4528704"/>
              <a:gd name="connsiteY712" fmla="*/ 2060864 h 3290454"/>
              <a:gd name="connsiteX713" fmla="*/ 3602182 w 4528704"/>
              <a:gd name="connsiteY713" fmla="*/ 1948296 h 3290454"/>
              <a:gd name="connsiteX714" fmla="*/ 3541569 w 4528704"/>
              <a:gd name="connsiteY714" fmla="*/ 1896341 h 3290454"/>
              <a:gd name="connsiteX715" fmla="*/ 3524250 w 4528704"/>
              <a:gd name="connsiteY715" fmla="*/ 1905000 h 3290454"/>
              <a:gd name="connsiteX716" fmla="*/ 3558887 w 4528704"/>
              <a:gd name="connsiteY716" fmla="*/ 1948296 h 3290454"/>
              <a:gd name="connsiteX717" fmla="*/ 3524250 w 4528704"/>
              <a:gd name="connsiteY717" fmla="*/ 1930977 h 3290454"/>
              <a:gd name="connsiteX718" fmla="*/ 3506932 w 4528704"/>
              <a:gd name="connsiteY718" fmla="*/ 1948296 h 3290454"/>
              <a:gd name="connsiteX719" fmla="*/ 3636819 w 4528704"/>
              <a:gd name="connsiteY719" fmla="*/ 2060864 h 3290454"/>
              <a:gd name="connsiteX720" fmla="*/ 3584864 w 4528704"/>
              <a:gd name="connsiteY720" fmla="*/ 2017568 h 3290454"/>
              <a:gd name="connsiteX721" fmla="*/ 3576205 w 4528704"/>
              <a:gd name="connsiteY721" fmla="*/ 2034886 h 3290454"/>
              <a:gd name="connsiteX722" fmla="*/ 3550228 w 4528704"/>
              <a:gd name="connsiteY722" fmla="*/ 2034886 h 3290454"/>
              <a:gd name="connsiteX723" fmla="*/ 3454978 w 4528704"/>
              <a:gd name="connsiteY723" fmla="*/ 1930977 h 3290454"/>
              <a:gd name="connsiteX724" fmla="*/ 3377046 w 4528704"/>
              <a:gd name="connsiteY724" fmla="*/ 1991591 h 3290454"/>
              <a:gd name="connsiteX725" fmla="*/ 3420341 w 4528704"/>
              <a:gd name="connsiteY725" fmla="*/ 2043546 h 3290454"/>
              <a:gd name="connsiteX726" fmla="*/ 3359728 w 4528704"/>
              <a:gd name="connsiteY726" fmla="*/ 2017568 h 3290454"/>
              <a:gd name="connsiteX727" fmla="*/ 3472296 w 4528704"/>
              <a:gd name="connsiteY727" fmla="*/ 2156114 h 3290454"/>
              <a:gd name="connsiteX728" fmla="*/ 3377046 w 4528704"/>
              <a:gd name="connsiteY728" fmla="*/ 2069523 h 3290454"/>
              <a:gd name="connsiteX729" fmla="*/ 3351069 w 4528704"/>
              <a:gd name="connsiteY729" fmla="*/ 2017568 h 3290454"/>
              <a:gd name="connsiteX730" fmla="*/ 3394364 w 4528704"/>
              <a:gd name="connsiteY730" fmla="*/ 1965614 h 3290454"/>
              <a:gd name="connsiteX731" fmla="*/ 3351069 w 4528704"/>
              <a:gd name="connsiteY731" fmla="*/ 1930977 h 3290454"/>
              <a:gd name="connsiteX732" fmla="*/ 3299114 w 4528704"/>
              <a:gd name="connsiteY732" fmla="*/ 2000250 h 3290454"/>
              <a:gd name="connsiteX733" fmla="*/ 3403023 w 4528704"/>
              <a:gd name="connsiteY733" fmla="*/ 2173432 h 3290454"/>
              <a:gd name="connsiteX734" fmla="*/ 3273137 w 4528704"/>
              <a:gd name="connsiteY734" fmla="*/ 2060864 h 3290454"/>
              <a:gd name="connsiteX735" fmla="*/ 3316432 w 4528704"/>
              <a:gd name="connsiteY735" fmla="*/ 2078182 h 3290454"/>
              <a:gd name="connsiteX736" fmla="*/ 3299114 w 4528704"/>
              <a:gd name="connsiteY736" fmla="*/ 2017568 h 3290454"/>
              <a:gd name="connsiteX737" fmla="*/ 3281796 w 4528704"/>
              <a:gd name="connsiteY737" fmla="*/ 2000250 h 3290454"/>
              <a:gd name="connsiteX738" fmla="*/ 3203864 w 4528704"/>
              <a:gd name="connsiteY738" fmla="*/ 2086841 h 3290454"/>
              <a:gd name="connsiteX739" fmla="*/ 3195205 w 4528704"/>
              <a:gd name="connsiteY739" fmla="*/ 2069523 h 3290454"/>
              <a:gd name="connsiteX740" fmla="*/ 3160569 w 4528704"/>
              <a:gd name="connsiteY740" fmla="*/ 2078182 h 3290454"/>
              <a:gd name="connsiteX741" fmla="*/ 3203864 w 4528704"/>
              <a:gd name="connsiteY741" fmla="*/ 2017568 h 3290454"/>
              <a:gd name="connsiteX742" fmla="*/ 3238500 w 4528704"/>
              <a:gd name="connsiteY742" fmla="*/ 2008909 h 3290454"/>
              <a:gd name="connsiteX743" fmla="*/ 3255819 w 4528704"/>
              <a:gd name="connsiteY743" fmla="*/ 2026227 h 3290454"/>
              <a:gd name="connsiteX744" fmla="*/ 3273137 w 4528704"/>
              <a:gd name="connsiteY744" fmla="*/ 2000250 h 3290454"/>
              <a:gd name="connsiteX745" fmla="*/ 3255819 w 4528704"/>
              <a:gd name="connsiteY745" fmla="*/ 1982932 h 3290454"/>
              <a:gd name="connsiteX746" fmla="*/ 3299114 w 4528704"/>
              <a:gd name="connsiteY746" fmla="*/ 1948296 h 3290454"/>
              <a:gd name="connsiteX747" fmla="*/ 3290455 w 4528704"/>
              <a:gd name="connsiteY747" fmla="*/ 1913659 h 3290454"/>
              <a:gd name="connsiteX748" fmla="*/ 3134591 w 4528704"/>
              <a:gd name="connsiteY748" fmla="*/ 2078182 h 3290454"/>
              <a:gd name="connsiteX749" fmla="*/ 3195205 w 4528704"/>
              <a:gd name="connsiteY749" fmla="*/ 2182091 h 3290454"/>
              <a:gd name="connsiteX750" fmla="*/ 3221182 w 4528704"/>
              <a:gd name="connsiteY750" fmla="*/ 2190750 h 3290454"/>
              <a:gd name="connsiteX751" fmla="*/ 3385705 w 4528704"/>
              <a:gd name="connsiteY751" fmla="*/ 2286000 h 3290454"/>
              <a:gd name="connsiteX752" fmla="*/ 3420341 w 4528704"/>
              <a:gd name="connsiteY752" fmla="*/ 2268682 h 3290454"/>
              <a:gd name="connsiteX753" fmla="*/ 3446319 w 4528704"/>
              <a:gd name="connsiteY753" fmla="*/ 2286000 h 3290454"/>
              <a:gd name="connsiteX754" fmla="*/ 3472296 w 4528704"/>
              <a:gd name="connsiteY754" fmla="*/ 2260023 h 3290454"/>
              <a:gd name="connsiteX755" fmla="*/ 3506932 w 4528704"/>
              <a:gd name="connsiteY755" fmla="*/ 2277341 h 3290454"/>
              <a:gd name="connsiteX756" fmla="*/ 3532909 w 4528704"/>
              <a:gd name="connsiteY756" fmla="*/ 2251364 h 3290454"/>
              <a:gd name="connsiteX757" fmla="*/ 3480955 w 4528704"/>
              <a:gd name="connsiteY757" fmla="*/ 2208068 h 3290454"/>
              <a:gd name="connsiteX758" fmla="*/ 3420341 w 4528704"/>
              <a:gd name="connsiteY758" fmla="*/ 2190750 h 3290454"/>
              <a:gd name="connsiteX759" fmla="*/ 3515591 w 4528704"/>
              <a:gd name="connsiteY759" fmla="*/ 2164773 h 3290454"/>
              <a:gd name="connsiteX760" fmla="*/ 3480955 w 4528704"/>
              <a:gd name="connsiteY760" fmla="*/ 2112818 h 3290454"/>
              <a:gd name="connsiteX761" fmla="*/ 3489614 w 4528704"/>
              <a:gd name="connsiteY761" fmla="*/ 2078182 h 3290454"/>
              <a:gd name="connsiteX762" fmla="*/ 3524250 w 4528704"/>
              <a:gd name="connsiteY762" fmla="*/ 2086841 h 3290454"/>
              <a:gd name="connsiteX763" fmla="*/ 3532909 w 4528704"/>
              <a:gd name="connsiteY763" fmla="*/ 2104159 h 3290454"/>
              <a:gd name="connsiteX764" fmla="*/ 3515591 w 4528704"/>
              <a:gd name="connsiteY764" fmla="*/ 2112818 h 3290454"/>
              <a:gd name="connsiteX765" fmla="*/ 3532909 w 4528704"/>
              <a:gd name="connsiteY765" fmla="*/ 2147455 h 3290454"/>
              <a:gd name="connsiteX766" fmla="*/ 3602182 w 4528704"/>
              <a:gd name="connsiteY766" fmla="*/ 2147455 h 3290454"/>
              <a:gd name="connsiteX767" fmla="*/ 3584864 w 4528704"/>
              <a:gd name="connsiteY767" fmla="*/ 2104159 h 3290454"/>
              <a:gd name="connsiteX768" fmla="*/ 3636819 w 4528704"/>
              <a:gd name="connsiteY768" fmla="*/ 2112818 h 3290454"/>
              <a:gd name="connsiteX769" fmla="*/ 3576205 w 4528704"/>
              <a:gd name="connsiteY769" fmla="*/ 2164773 h 3290454"/>
              <a:gd name="connsiteX770" fmla="*/ 3532909 w 4528704"/>
              <a:gd name="connsiteY770" fmla="*/ 2147455 h 3290454"/>
              <a:gd name="connsiteX771" fmla="*/ 3584864 w 4528704"/>
              <a:gd name="connsiteY771" fmla="*/ 2208068 h 3290454"/>
              <a:gd name="connsiteX772" fmla="*/ 3558887 w 4528704"/>
              <a:gd name="connsiteY772" fmla="*/ 2199409 h 3290454"/>
              <a:gd name="connsiteX773" fmla="*/ 3541569 w 4528704"/>
              <a:gd name="connsiteY773" fmla="*/ 2216727 h 3290454"/>
              <a:gd name="connsiteX774" fmla="*/ 3506932 w 4528704"/>
              <a:gd name="connsiteY774" fmla="*/ 2208068 h 3290454"/>
              <a:gd name="connsiteX775" fmla="*/ 3532909 w 4528704"/>
              <a:gd name="connsiteY775" fmla="*/ 2260023 h 3290454"/>
              <a:gd name="connsiteX776" fmla="*/ 3714750 w 4528704"/>
              <a:gd name="connsiteY776" fmla="*/ 2337955 h 3290454"/>
              <a:gd name="connsiteX777" fmla="*/ 3706091 w 4528704"/>
              <a:gd name="connsiteY777" fmla="*/ 2441864 h 3290454"/>
              <a:gd name="connsiteX778" fmla="*/ 3680114 w 4528704"/>
              <a:gd name="connsiteY778" fmla="*/ 2311977 h 3290454"/>
              <a:gd name="connsiteX779" fmla="*/ 3558887 w 4528704"/>
              <a:gd name="connsiteY779" fmla="*/ 2286000 h 3290454"/>
              <a:gd name="connsiteX780" fmla="*/ 3524250 w 4528704"/>
              <a:gd name="connsiteY780" fmla="*/ 2268682 h 3290454"/>
              <a:gd name="connsiteX781" fmla="*/ 3498273 w 4528704"/>
              <a:gd name="connsiteY781" fmla="*/ 2286000 h 3290454"/>
              <a:gd name="connsiteX782" fmla="*/ 3472296 w 4528704"/>
              <a:gd name="connsiteY782" fmla="*/ 2268682 h 3290454"/>
              <a:gd name="connsiteX783" fmla="*/ 3446319 w 4528704"/>
              <a:gd name="connsiteY783" fmla="*/ 2294659 h 3290454"/>
              <a:gd name="connsiteX784" fmla="*/ 3411682 w 4528704"/>
              <a:gd name="connsiteY784" fmla="*/ 2277341 h 3290454"/>
              <a:gd name="connsiteX785" fmla="*/ 3325091 w 4528704"/>
              <a:gd name="connsiteY785" fmla="*/ 2303318 h 3290454"/>
              <a:gd name="connsiteX786" fmla="*/ 3299114 w 4528704"/>
              <a:gd name="connsiteY786" fmla="*/ 2286000 h 3290454"/>
              <a:gd name="connsiteX787" fmla="*/ 3221182 w 4528704"/>
              <a:gd name="connsiteY787" fmla="*/ 2311977 h 3290454"/>
              <a:gd name="connsiteX788" fmla="*/ 3048000 w 4528704"/>
              <a:gd name="connsiteY788" fmla="*/ 2346614 h 3290454"/>
              <a:gd name="connsiteX789" fmla="*/ 3022023 w 4528704"/>
              <a:gd name="connsiteY789" fmla="*/ 2329296 h 3290454"/>
              <a:gd name="connsiteX790" fmla="*/ 2848841 w 4528704"/>
              <a:gd name="connsiteY790" fmla="*/ 2294659 h 3290454"/>
              <a:gd name="connsiteX791" fmla="*/ 2770909 w 4528704"/>
              <a:gd name="connsiteY791" fmla="*/ 2286000 h 3290454"/>
              <a:gd name="connsiteX792" fmla="*/ 2753591 w 4528704"/>
              <a:gd name="connsiteY792" fmla="*/ 2268682 h 3290454"/>
              <a:gd name="connsiteX793" fmla="*/ 2667000 w 4528704"/>
              <a:gd name="connsiteY793" fmla="*/ 2208068 h 3290454"/>
              <a:gd name="connsiteX794" fmla="*/ 2632364 w 4528704"/>
              <a:gd name="connsiteY794" fmla="*/ 2199409 h 3290454"/>
              <a:gd name="connsiteX795" fmla="*/ 2606387 w 4528704"/>
              <a:gd name="connsiteY795" fmla="*/ 2164773 h 3290454"/>
              <a:gd name="connsiteX796" fmla="*/ 2493818 w 4528704"/>
              <a:gd name="connsiteY796" fmla="*/ 2104159 h 3290454"/>
              <a:gd name="connsiteX797" fmla="*/ 2363932 w 4528704"/>
              <a:gd name="connsiteY797" fmla="*/ 2000250 h 3290454"/>
              <a:gd name="connsiteX798" fmla="*/ 2294659 w 4528704"/>
              <a:gd name="connsiteY798" fmla="*/ 1939636 h 3290454"/>
              <a:gd name="connsiteX799" fmla="*/ 2190750 w 4528704"/>
              <a:gd name="connsiteY799" fmla="*/ 1896341 h 3290454"/>
              <a:gd name="connsiteX800" fmla="*/ 1974273 w 4528704"/>
              <a:gd name="connsiteY800" fmla="*/ 1844386 h 3290454"/>
              <a:gd name="connsiteX801" fmla="*/ 1948296 w 4528704"/>
              <a:gd name="connsiteY801" fmla="*/ 1861705 h 3290454"/>
              <a:gd name="connsiteX802" fmla="*/ 1922318 w 4528704"/>
              <a:gd name="connsiteY802" fmla="*/ 1835727 h 3290454"/>
              <a:gd name="connsiteX803" fmla="*/ 1887682 w 4528704"/>
              <a:gd name="connsiteY803" fmla="*/ 1861705 h 3290454"/>
              <a:gd name="connsiteX804" fmla="*/ 1887682 w 4528704"/>
              <a:gd name="connsiteY804" fmla="*/ 1913659 h 3290454"/>
              <a:gd name="connsiteX805" fmla="*/ 1930977 w 4528704"/>
              <a:gd name="connsiteY805" fmla="*/ 1913659 h 3290454"/>
              <a:gd name="connsiteX806" fmla="*/ 1913659 w 4528704"/>
              <a:gd name="connsiteY806" fmla="*/ 1896341 h 3290454"/>
              <a:gd name="connsiteX807" fmla="*/ 1956955 w 4528704"/>
              <a:gd name="connsiteY807" fmla="*/ 1887682 h 3290454"/>
              <a:gd name="connsiteX808" fmla="*/ 2052205 w 4528704"/>
              <a:gd name="connsiteY808" fmla="*/ 1974273 h 3290454"/>
              <a:gd name="connsiteX809" fmla="*/ 2147455 w 4528704"/>
              <a:gd name="connsiteY809" fmla="*/ 1922318 h 3290454"/>
              <a:gd name="connsiteX810" fmla="*/ 2173432 w 4528704"/>
              <a:gd name="connsiteY810" fmla="*/ 1956955 h 3290454"/>
              <a:gd name="connsiteX811" fmla="*/ 2208068 w 4528704"/>
              <a:gd name="connsiteY811" fmla="*/ 1965614 h 3290454"/>
              <a:gd name="connsiteX812" fmla="*/ 2208068 w 4528704"/>
              <a:gd name="connsiteY812" fmla="*/ 1991591 h 3290454"/>
              <a:gd name="connsiteX813" fmla="*/ 2190750 w 4528704"/>
              <a:gd name="connsiteY813" fmla="*/ 2000250 h 3290454"/>
              <a:gd name="connsiteX814" fmla="*/ 2156114 w 4528704"/>
              <a:gd name="connsiteY814" fmla="*/ 1982932 h 3290454"/>
              <a:gd name="connsiteX815" fmla="*/ 2147455 w 4528704"/>
              <a:gd name="connsiteY815" fmla="*/ 2043546 h 3290454"/>
              <a:gd name="connsiteX816" fmla="*/ 2104159 w 4528704"/>
              <a:gd name="connsiteY816" fmla="*/ 2043546 h 3290454"/>
              <a:gd name="connsiteX817" fmla="*/ 2121478 w 4528704"/>
              <a:gd name="connsiteY817" fmla="*/ 2069523 h 3290454"/>
              <a:gd name="connsiteX818" fmla="*/ 2086841 w 4528704"/>
              <a:gd name="connsiteY818" fmla="*/ 2086841 h 3290454"/>
              <a:gd name="connsiteX819" fmla="*/ 2112818 w 4528704"/>
              <a:gd name="connsiteY819" fmla="*/ 2104159 h 3290454"/>
              <a:gd name="connsiteX820" fmla="*/ 2164773 w 4528704"/>
              <a:gd name="connsiteY820" fmla="*/ 2052205 h 3290454"/>
              <a:gd name="connsiteX821" fmla="*/ 2234046 w 4528704"/>
              <a:gd name="connsiteY821" fmla="*/ 2078182 h 3290454"/>
              <a:gd name="connsiteX822" fmla="*/ 2268682 w 4528704"/>
              <a:gd name="connsiteY822" fmla="*/ 2034886 h 3290454"/>
              <a:gd name="connsiteX823" fmla="*/ 2303318 w 4528704"/>
              <a:gd name="connsiteY823" fmla="*/ 2095500 h 3290454"/>
              <a:gd name="connsiteX824" fmla="*/ 2329296 w 4528704"/>
              <a:gd name="connsiteY824" fmla="*/ 2078182 h 3290454"/>
              <a:gd name="connsiteX825" fmla="*/ 2389909 w 4528704"/>
              <a:gd name="connsiteY825" fmla="*/ 2104159 h 3290454"/>
              <a:gd name="connsiteX826" fmla="*/ 2311978 w 4528704"/>
              <a:gd name="connsiteY826" fmla="*/ 2147455 h 3290454"/>
              <a:gd name="connsiteX827" fmla="*/ 2286000 w 4528704"/>
              <a:gd name="connsiteY827" fmla="*/ 2121477 h 3290454"/>
              <a:gd name="connsiteX828" fmla="*/ 2268682 w 4528704"/>
              <a:gd name="connsiteY828" fmla="*/ 2138796 h 3290454"/>
              <a:gd name="connsiteX829" fmla="*/ 2242705 w 4528704"/>
              <a:gd name="connsiteY829" fmla="*/ 2078182 h 3290454"/>
              <a:gd name="connsiteX830" fmla="*/ 2121478 w 4528704"/>
              <a:gd name="connsiteY830" fmla="*/ 2130136 h 3290454"/>
              <a:gd name="connsiteX831" fmla="*/ 2078182 w 4528704"/>
              <a:gd name="connsiteY831" fmla="*/ 2130136 h 3290454"/>
              <a:gd name="connsiteX832" fmla="*/ 2069523 w 4528704"/>
              <a:gd name="connsiteY832" fmla="*/ 2095500 h 3290454"/>
              <a:gd name="connsiteX833" fmla="*/ 2086841 w 4528704"/>
              <a:gd name="connsiteY833" fmla="*/ 2078182 h 3290454"/>
              <a:gd name="connsiteX834" fmla="*/ 2017568 w 4528704"/>
              <a:gd name="connsiteY834" fmla="*/ 2026227 h 3290454"/>
              <a:gd name="connsiteX835" fmla="*/ 2086841 w 4528704"/>
              <a:gd name="connsiteY835" fmla="*/ 2008909 h 3290454"/>
              <a:gd name="connsiteX836" fmla="*/ 2052205 w 4528704"/>
              <a:gd name="connsiteY836" fmla="*/ 1991591 h 3290454"/>
              <a:gd name="connsiteX837" fmla="*/ 1982932 w 4528704"/>
              <a:gd name="connsiteY837" fmla="*/ 2017568 h 3290454"/>
              <a:gd name="connsiteX838" fmla="*/ 1922318 w 4528704"/>
              <a:gd name="connsiteY838" fmla="*/ 1991591 h 3290454"/>
              <a:gd name="connsiteX839" fmla="*/ 2000250 w 4528704"/>
              <a:gd name="connsiteY839" fmla="*/ 2034886 h 3290454"/>
              <a:gd name="connsiteX840" fmla="*/ 2017568 w 4528704"/>
              <a:gd name="connsiteY840" fmla="*/ 2052205 h 3290454"/>
              <a:gd name="connsiteX841" fmla="*/ 2052205 w 4528704"/>
              <a:gd name="connsiteY841" fmla="*/ 2138796 h 3290454"/>
              <a:gd name="connsiteX842" fmla="*/ 2095500 w 4528704"/>
              <a:gd name="connsiteY842" fmla="*/ 2156114 h 3290454"/>
              <a:gd name="connsiteX843" fmla="*/ 2242705 w 4528704"/>
              <a:gd name="connsiteY843" fmla="*/ 2121477 h 3290454"/>
              <a:gd name="connsiteX844" fmla="*/ 2329296 w 4528704"/>
              <a:gd name="connsiteY844" fmla="*/ 2216727 h 3290454"/>
              <a:gd name="connsiteX845" fmla="*/ 2337955 w 4528704"/>
              <a:gd name="connsiteY845" fmla="*/ 2182091 h 3290454"/>
              <a:gd name="connsiteX846" fmla="*/ 2320637 w 4528704"/>
              <a:gd name="connsiteY846" fmla="*/ 2164773 h 3290454"/>
              <a:gd name="connsiteX847" fmla="*/ 2381250 w 4528704"/>
              <a:gd name="connsiteY847" fmla="*/ 2138796 h 3290454"/>
              <a:gd name="connsiteX848" fmla="*/ 2407228 w 4528704"/>
              <a:gd name="connsiteY848" fmla="*/ 2173432 h 3290454"/>
              <a:gd name="connsiteX849" fmla="*/ 2433205 w 4528704"/>
              <a:gd name="connsiteY849" fmla="*/ 2147455 h 3290454"/>
              <a:gd name="connsiteX850" fmla="*/ 2476500 w 4528704"/>
              <a:gd name="connsiteY850" fmla="*/ 2190750 h 3290454"/>
              <a:gd name="connsiteX851" fmla="*/ 2424546 w 4528704"/>
              <a:gd name="connsiteY851" fmla="*/ 2216727 h 3290454"/>
              <a:gd name="connsiteX852" fmla="*/ 2450523 w 4528704"/>
              <a:gd name="connsiteY852" fmla="*/ 2225386 h 3290454"/>
              <a:gd name="connsiteX853" fmla="*/ 2493818 w 4528704"/>
              <a:gd name="connsiteY853" fmla="*/ 2208068 h 3290454"/>
              <a:gd name="connsiteX854" fmla="*/ 2502478 w 4528704"/>
              <a:gd name="connsiteY854" fmla="*/ 2286000 h 3290454"/>
              <a:gd name="connsiteX855" fmla="*/ 2476500 w 4528704"/>
              <a:gd name="connsiteY855" fmla="*/ 2216727 h 3290454"/>
              <a:gd name="connsiteX856" fmla="*/ 2459182 w 4528704"/>
              <a:gd name="connsiteY856" fmla="*/ 2234046 h 3290454"/>
              <a:gd name="connsiteX857" fmla="*/ 2519796 w 4528704"/>
              <a:gd name="connsiteY857" fmla="*/ 2311977 h 3290454"/>
              <a:gd name="connsiteX858" fmla="*/ 2485159 w 4528704"/>
              <a:gd name="connsiteY858" fmla="*/ 2337955 h 3290454"/>
              <a:gd name="connsiteX859" fmla="*/ 2511137 w 4528704"/>
              <a:gd name="connsiteY859" fmla="*/ 2355273 h 3290454"/>
              <a:gd name="connsiteX860" fmla="*/ 2545773 w 4528704"/>
              <a:gd name="connsiteY860" fmla="*/ 2311977 h 3290454"/>
              <a:gd name="connsiteX861" fmla="*/ 2528455 w 4528704"/>
              <a:gd name="connsiteY861" fmla="*/ 2268682 h 3290454"/>
              <a:gd name="connsiteX862" fmla="*/ 2545773 w 4528704"/>
              <a:gd name="connsiteY862" fmla="*/ 2225386 h 3290454"/>
              <a:gd name="connsiteX863" fmla="*/ 2597728 w 4528704"/>
              <a:gd name="connsiteY863" fmla="*/ 2260023 h 3290454"/>
              <a:gd name="connsiteX864" fmla="*/ 2571750 w 4528704"/>
              <a:gd name="connsiteY864" fmla="*/ 2286000 h 3290454"/>
              <a:gd name="connsiteX865" fmla="*/ 2589068 w 4528704"/>
              <a:gd name="connsiteY865" fmla="*/ 2303318 h 3290454"/>
              <a:gd name="connsiteX866" fmla="*/ 2563091 w 4528704"/>
              <a:gd name="connsiteY866" fmla="*/ 2329296 h 3290454"/>
              <a:gd name="connsiteX867" fmla="*/ 2571750 w 4528704"/>
              <a:gd name="connsiteY867" fmla="*/ 2363932 h 3290454"/>
              <a:gd name="connsiteX868" fmla="*/ 2632364 w 4528704"/>
              <a:gd name="connsiteY868" fmla="*/ 2294659 h 3290454"/>
              <a:gd name="connsiteX869" fmla="*/ 2675659 w 4528704"/>
              <a:gd name="connsiteY869" fmla="*/ 2363932 h 3290454"/>
              <a:gd name="connsiteX870" fmla="*/ 2632364 w 4528704"/>
              <a:gd name="connsiteY870" fmla="*/ 2476500 h 3290454"/>
              <a:gd name="connsiteX871" fmla="*/ 2667000 w 4528704"/>
              <a:gd name="connsiteY871" fmla="*/ 2407227 h 3290454"/>
              <a:gd name="connsiteX872" fmla="*/ 2684318 w 4528704"/>
              <a:gd name="connsiteY872" fmla="*/ 2398568 h 3290454"/>
              <a:gd name="connsiteX873" fmla="*/ 2701637 w 4528704"/>
              <a:gd name="connsiteY873" fmla="*/ 2415886 h 3290454"/>
              <a:gd name="connsiteX874" fmla="*/ 2718955 w 4528704"/>
              <a:gd name="connsiteY874" fmla="*/ 2372591 h 3290454"/>
              <a:gd name="connsiteX875" fmla="*/ 2744932 w 4528704"/>
              <a:gd name="connsiteY875" fmla="*/ 2372591 h 3290454"/>
              <a:gd name="connsiteX876" fmla="*/ 2753591 w 4528704"/>
              <a:gd name="connsiteY876" fmla="*/ 2415886 h 3290454"/>
              <a:gd name="connsiteX877" fmla="*/ 2779568 w 4528704"/>
              <a:gd name="connsiteY877" fmla="*/ 2372591 h 3290454"/>
              <a:gd name="connsiteX878" fmla="*/ 2796887 w 4528704"/>
              <a:gd name="connsiteY878" fmla="*/ 2407227 h 3290454"/>
              <a:gd name="connsiteX879" fmla="*/ 2814205 w 4528704"/>
              <a:gd name="connsiteY879" fmla="*/ 2363932 h 3290454"/>
              <a:gd name="connsiteX880" fmla="*/ 2840182 w 4528704"/>
              <a:gd name="connsiteY880" fmla="*/ 2355273 h 3290454"/>
              <a:gd name="connsiteX881" fmla="*/ 2909455 w 4528704"/>
              <a:gd name="connsiteY881" fmla="*/ 2381250 h 3290454"/>
              <a:gd name="connsiteX882" fmla="*/ 2883478 w 4528704"/>
              <a:gd name="connsiteY882" fmla="*/ 2407227 h 3290454"/>
              <a:gd name="connsiteX883" fmla="*/ 2892137 w 4528704"/>
              <a:gd name="connsiteY883" fmla="*/ 2433205 h 3290454"/>
              <a:gd name="connsiteX884" fmla="*/ 2944091 w 4528704"/>
              <a:gd name="connsiteY884" fmla="*/ 2372591 h 3290454"/>
              <a:gd name="connsiteX885" fmla="*/ 2987387 w 4528704"/>
              <a:gd name="connsiteY885" fmla="*/ 2389909 h 3290454"/>
              <a:gd name="connsiteX886" fmla="*/ 2970069 w 4528704"/>
              <a:gd name="connsiteY886" fmla="*/ 2415886 h 3290454"/>
              <a:gd name="connsiteX887" fmla="*/ 3022023 w 4528704"/>
              <a:gd name="connsiteY887" fmla="*/ 2415886 h 3290454"/>
              <a:gd name="connsiteX888" fmla="*/ 3004705 w 4528704"/>
              <a:gd name="connsiteY888" fmla="*/ 2407227 h 3290454"/>
              <a:gd name="connsiteX889" fmla="*/ 3013364 w 4528704"/>
              <a:gd name="connsiteY889" fmla="*/ 2372591 h 3290454"/>
              <a:gd name="connsiteX890" fmla="*/ 3056659 w 4528704"/>
              <a:gd name="connsiteY890" fmla="*/ 2407227 h 3290454"/>
              <a:gd name="connsiteX891" fmla="*/ 3125932 w 4528704"/>
              <a:gd name="connsiteY891" fmla="*/ 2355273 h 3290454"/>
              <a:gd name="connsiteX892" fmla="*/ 3186546 w 4528704"/>
              <a:gd name="connsiteY892" fmla="*/ 2389909 h 3290454"/>
              <a:gd name="connsiteX893" fmla="*/ 3160569 w 4528704"/>
              <a:gd name="connsiteY893" fmla="*/ 2433205 h 3290454"/>
              <a:gd name="connsiteX894" fmla="*/ 3091296 w 4528704"/>
              <a:gd name="connsiteY894" fmla="*/ 2415886 h 3290454"/>
              <a:gd name="connsiteX895" fmla="*/ 3030682 w 4528704"/>
              <a:gd name="connsiteY895" fmla="*/ 2424546 h 3290454"/>
              <a:gd name="connsiteX896" fmla="*/ 3013364 w 4528704"/>
              <a:gd name="connsiteY896" fmla="*/ 2433205 h 3290454"/>
              <a:gd name="connsiteX897" fmla="*/ 3048000 w 4528704"/>
              <a:gd name="connsiteY897" fmla="*/ 2441864 h 3290454"/>
              <a:gd name="connsiteX898" fmla="*/ 3056659 w 4528704"/>
              <a:gd name="connsiteY898" fmla="*/ 2459182 h 3290454"/>
              <a:gd name="connsiteX899" fmla="*/ 3022023 w 4528704"/>
              <a:gd name="connsiteY899" fmla="*/ 2502477 h 3290454"/>
              <a:gd name="connsiteX900" fmla="*/ 3030682 w 4528704"/>
              <a:gd name="connsiteY900" fmla="*/ 2459182 h 3290454"/>
              <a:gd name="connsiteX901" fmla="*/ 2987387 w 4528704"/>
              <a:gd name="connsiteY901" fmla="*/ 2519796 h 3290454"/>
              <a:gd name="connsiteX902" fmla="*/ 3039341 w 4528704"/>
              <a:gd name="connsiteY902" fmla="*/ 2519796 h 3290454"/>
              <a:gd name="connsiteX903" fmla="*/ 3091296 w 4528704"/>
              <a:gd name="connsiteY903" fmla="*/ 2441864 h 3290454"/>
              <a:gd name="connsiteX904" fmla="*/ 3221182 w 4528704"/>
              <a:gd name="connsiteY904" fmla="*/ 2502477 h 3290454"/>
              <a:gd name="connsiteX905" fmla="*/ 3238500 w 4528704"/>
              <a:gd name="connsiteY905" fmla="*/ 2424546 h 3290454"/>
              <a:gd name="connsiteX906" fmla="*/ 3316432 w 4528704"/>
              <a:gd name="connsiteY906" fmla="*/ 2493818 h 3290454"/>
              <a:gd name="connsiteX907" fmla="*/ 3377046 w 4528704"/>
              <a:gd name="connsiteY907" fmla="*/ 2528455 h 3290454"/>
              <a:gd name="connsiteX908" fmla="*/ 3351069 w 4528704"/>
              <a:gd name="connsiteY908" fmla="*/ 2537114 h 3290454"/>
              <a:gd name="connsiteX909" fmla="*/ 3368387 w 4528704"/>
              <a:gd name="connsiteY909" fmla="*/ 2554432 h 3290454"/>
              <a:gd name="connsiteX910" fmla="*/ 3325091 w 4528704"/>
              <a:gd name="connsiteY910" fmla="*/ 2519796 h 3290454"/>
              <a:gd name="connsiteX911" fmla="*/ 3316432 w 4528704"/>
              <a:gd name="connsiteY911" fmla="*/ 2537114 h 3290454"/>
              <a:gd name="connsiteX912" fmla="*/ 3333750 w 4528704"/>
              <a:gd name="connsiteY912" fmla="*/ 2571750 h 3290454"/>
              <a:gd name="connsiteX913" fmla="*/ 3134591 w 4528704"/>
              <a:gd name="connsiteY913" fmla="*/ 2467841 h 3290454"/>
              <a:gd name="connsiteX914" fmla="*/ 3134591 w 4528704"/>
              <a:gd name="connsiteY914" fmla="*/ 2485159 h 3290454"/>
              <a:gd name="connsiteX915" fmla="*/ 3091296 w 4528704"/>
              <a:gd name="connsiteY915" fmla="*/ 2476500 h 3290454"/>
              <a:gd name="connsiteX916" fmla="*/ 3238500 w 4528704"/>
              <a:gd name="connsiteY916" fmla="*/ 2580409 h 3290454"/>
              <a:gd name="connsiteX917" fmla="*/ 3221182 w 4528704"/>
              <a:gd name="connsiteY917" fmla="*/ 2597727 h 3290454"/>
              <a:gd name="connsiteX918" fmla="*/ 3255819 w 4528704"/>
              <a:gd name="connsiteY918" fmla="*/ 2632364 h 3290454"/>
              <a:gd name="connsiteX919" fmla="*/ 3212523 w 4528704"/>
              <a:gd name="connsiteY919" fmla="*/ 2571750 h 3290454"/>
              <a:gd name="connsiteX920" fmla="*/ 3117273 w 4528704"/>
              <a:gd name="connsiteY920" fmla="*/ 2528455 h 3290454"/>
              <a:gd name="connsiteX921" fmla="*/ 3151909 w 4528704"/>
              <a:gd name="connsiteY921" fmla="*/ 2563091 h 3290454"/>
              <a:gd name="connsiteX922" fmla="*/ 3091296 w 4528704"/>
              <a:gd name="connsiteY922" fmla="*/ 2537114 h 3290454"/>
              <a:gd name="connsiteX923" fmla="*/ 3082637 w 4528704"/>
              <a:gd name="connsiteY923" fmla="*/ 2580409 h 3290454"/>
              <a:gd name="connsiteX924" fmla="*/ 3039341 w 4528704"/>
              <a:gd name="connsiteY924" fmla="*/ 2580409 h 3290454"/>
              <a:gd name="connsiteX925" fmla="*/ 3082637 w 4528704"/>
              <a:gd name="connsiteY925" fmla="*/ 2632364 h 3290454"/>
              <a:gd name="connsiteX926" fmla="*/ 3030682 w 4528704"/>
              <a:gd name="connsiteY926" fmla="*/ 2597727 h 3290454"/>
              <a:gd name="connsiteX927" fmla="*/ 2987387 w 4528704"/>
              <a:gd name="connsiteY927" fmla="*/ 2597727 h 3290454"/>
              <a:gd name="connsiteX928" fmla="*/ 2978728 w 4528704"/>
              <a:gd name="connsiteY928" fmla="*/ 2623705 h 3290454"/>
              <a:gd name="connsiteX929" fmla="*/ 3004705 w 4528704"/>
              <a:gd name="connsiteY929" fmla="*/ 2649682 h 3290454"/>
              <a:gd name="connsiteX930" fmla="*/ 2857500 w 4528704"/>
              <a:gd name="connsiteY930" fmla="*/ 2615046 h 3290454"/>
              <a:gd name="connsiteX931" fmla="*/ 2840182 w 4528704"/>
              <a:gd name="connsiteY931" fmla="*/ 2589068 h 3290454"/>
              <a:gd name="connsiteX932" fmla="*/ 2822864 w 4528704"/>
              <a:gd name="connsiteY932" fmla="*/ 2615046 h 3290454"/>
              <a:gd name="connsiteX933" fmla="*/ 2753591 w 4528704"/>
              <a:gd name="connsiteY933" fmla="*/ 2597727 h 3290454"/>
              <a:gd name="connsiteX934" fmla="*/ 2753591 w 4528704"/>
              <a:gd name="connsiteY934" fmla="*/ 2545773 h 3290454"/>
              <a:gd name="connsiteX935" fmla="*/ 2718955 w 4528704"/>
              <a:gd name="connsiteY935" fmla="*/ 2563091 h 3290454"/>
              <a:gd name="connsiteX936" fmla="*/ 2718955 w 4528704"/>
              <a:gd name="connsiteY936" fmla="*/ 2537114 h 3290454"/>
              <a:gd name="connsiteX937" fmla="*/ 2744932 w 4528704"/>
              <a:gd name="connsiteY937" fmla="*/ 2519796 h 3290454"/>
              <a:gd name="connsiteX938" fmla="*/ 2744932 w 4528704"/>
              <a:gd name="connsiteY938" fmla="*/ 2493818 h 3290454"/>
              <a:gd name="connsiteX939" fmla="*/ 2718955 w 4528704"/>
              <a:gd name="connsiteY939" fmla="*/ 2485159 h 3290454"/>
              <a:gd name="connsiteX940" fmla="*/ 2692978 w 4528704"/>
              <a:gd name="connsiteY940" fmla="*/ 2528455 h 3290454"/>
              <a:gd name="connsiteX941" fmla="*/ 2667000 w 4528704"/>
              <a:gd name="connsiteY941" fmla="*/ 2493818 h 3290454"/>
              <a:gd name="connsiteX942" fmla="*/ 2623705 w 4528704"/>
              <a:gd name="connsiteY942" fmla="*/ 2467841 h 3290454"/>
              <a:gd name="connsiteX943" fmla="*/ 2597728 w 4528704"/>
              <a:gd name="connsiteY943" fmla="*/ 2476500 h 3290454"/>
              <a:gd name="connsiteX944" fmla="*/ 2701637 w 4528704"/>
              <a:gd name="connsiteY944" fmla="*/ 2597727 h 3290454"/>
              <a:gd name="connsiteX945" fmla="*/ 2796887 w 4528704"/>
              <a:gd name="connsiteY945" fmla="*/ 2623705 h 3290454"/>
              <a:gd name="connsiteX946" fmla="*/ 2883478 w 4528704"/>
              <a:gd name="connsiteY946" fmla="*/ 2701636 h 3290454"/>
              <a:gd name="connsiteX947" fmla="*/ 2623705 w 4528704"/>
              <a:gd name="connsiteY947" fmla="*/ 2545773 h 3290454"/>
              <a:gd name="connsiteX948" fmla="*/ 2615046 w 4528704"/>
              <a:gd name="connsiteY948" fmla="*/ 2545773 h 3290454"/>
              <a:gd name="connsiteX949" fmla="*/ 2675659 w 4528704"/>
              <a:gd name="connsiteY949" fmla="*/ 2641023 h 3290454"/>
              <a:gd name="connsiteX950" fmla="*/ 2545773 w 4528704"/>
              <a:gd name="connsiteY950" fmla="*/ 2554432 h 3290454"/>
              <a:gd name="connsiteX951" fmla="*/ 2363932 w 4528704"/>
              <a:gd name="connsiteY951" fmla="*/ 2398568 h 3290454"/>
              <a:gd name="connsiteX952" fmla="*/ 2528455 w 4528704"/>
              <a:gd name="connsiteY952" fmla="*/ 2589068 h 3290454"/>
              <a:gd name="connsiteX953" fmla="*/ 2225387 w 4528704"/>
              <a:gd name="connsiteY953" fmla="*/ 2311977 h 3290454"/>
              <a:gd name="connsiteX954" fmla="*/ 2251364 w 4528704"/>
              <a:gd name="connsiteY954" fmla="*/ 2277341 h 3290454"/>
              <a:gd name="connsiteX955" fmla="*/ 2286000 w 4528704"/>
              <a:gd name="connsiteY955" fmla="*/ 2294659 h 3290454"/>
              <a:gd name="connsiteX956" fmla="*/ 2303318 w 4528704"/>
              <a:gd name="connsiteY956" fmla="*/ 2286000 h 3290454"/>
              <a:gd name="connsiteX957" fmla="*/ 2199409 w 4528704"/>
              <a:gd name="connsiteY957" fmla="*/ 2216727 h 3290454"/>
              <a:gd name="connsiteX958" fmla="*/ 2234046 w 4528704"/>
              <a:gd name="connsiteY958" fmla="*/ 2234046 h 3290454"/>
              <a:gd name="connsiteX959" fmla="*/ 2242705 w 4528704"/>
              <a:gd name="connsiteY959" fmla="*/ 2216727 h 3290454"/>
              <a:gd name="connsiteX960" fmla="*/ 2199409 w 4528704"/>
              <a:gd name="connsiteY960" fmla="*/ 2164773 h 3290454"/>
              <a:gd name="connsiteX961" fmla="*/ 2164773 w 4528704"/>
              <a:gd name="connsiteY961" fmla="*/ 2164773 h 3290454"/>
              <a:gd name="connsiteX962" fmla="*/ 2164773 w 4528704"/>
              <a:gd name="connsiteY962" fmla="*/ 2225386 h 3290454"/>
              <a:gd name="connsiteX963" fmla="*/ 2138796 w 4528704"/>
              <a:gd name="connsiteY963" fmla="*/ 2234046 h 3290454"/>
              <a:gd name="connsiteX964" fmla="*/ 2078182 w 4528704"/>
              <a:gd name="connsiteY964" fmla="*/ 2190750 h 3290454"/>
              <a:gd name="connsiteX965" fmla="*/ 2052205 w 4528704"/>
              <a:gd name="connsiteY965" fmla="*/ 2199409 h 3290454"/>
              <a:gd name="connsiteX966" fmla="*/ 2164773 w 4528704"/>
              <a:gd name="connsiteY966" fmla="*/ 2303318 h 3290454"/>
              <a:gd name="connsiteX967" fmla="*/ 2164773 w 4528704"/>
              <a:gd name="connsiteY967" fmla="*/ 2329296 h 3290454"/>
              <a:gd name="connsiteX968" fmla="*/ 2000250 w 4528704"/>
              <a:gd name="connsiteY968" fmla="*/ 2190750 h 3290454"/>
              <a:gd name="connsiteX969" fmla="*/ 1965614 w 4528704"/>
              <a:gd name="connsiteY969" fmla="*/ 2216727 h 3290454"/>
              <a:gd name="connsiteX970" fmla="*/ 2000250 w 4528704"/>
              <a:gd name="connsiteY970" fmla="*/ 2277341 h 3290454"/>
              <a:gd name="connsiteX971" fmla="*/ 1974273 w 4528704"/>
              <a:gd name="connsiteY971" fmla="*/ 2286000 h 3290454"/>
              <a:gd name="connsiteX972" fmla="*/ 1827068 w 4528704"/>
              <a:gd name="connsiteY972" fmla="*/ 2190750 h 3290454"/>
              <a:gd name="connsiteX973" fmla="*/ 1792432 w 4528704"/>
              <a:gd name="connsiteY973" fmla="*/ 2199409 h 3290454"/>
              <a:gd name="connsiteX974" fmla="*/ 1956955 w 4528704"/>
              <a:gd name="connsiteY974" fmla="*/ 2389909 h 3290454"/>
              <a:gd name="connsiteX975" fmla="*/ 2095500 w 4528704"/>
              <a:gd name="connsiteY975" fmla="*/ 2433205 h 3290454"/>
              <a:gd name="connsiteX976" fmla="*/ 2407228 w 4528704"/>
              <a:gd name="connsiteY976" fmla="*/ 2692977 h 3290454"/>
              <a:gd name="connsiteX977" fmla="*/ 2008909 w 4528704"/>
              <a:gd name="connsiteY977" fmla="*/ 2398568 h 3290454"/>
              <a:gd name="connsiteX978" fmla="*/ 1974273 w 4528704"/>
              <a:gd name="connsiteY978" fmla="*/ 2407227 h 3290454"/>
              <a:gd name="connsiteX979" fmla="*/ 2034887 w 4528704"/>
              <a:gd name="connsiteY979" fmla="*/ 2511136 h 3290454"/>
              <a:gd name="connsiteX980" fmla="*/ 2138796 w 4528704"/>
              <a:gd name="connsiteY980" fmla="*/ 2597727 h 3290454"/>
              <a:gd name="connsiteX981" fmla="*/ 1982932 w 4528704"/>
              <a:gd name="connsiteY981" fmla="*/ 2459182 h 3290454"/>
              <a:gd name="connsiteX982" fmla="*/ 1827068 w 4528704"/>
              <a:gd name="connsiteY982" fmla="*/ 2303318 h 3290454"/>
              <a:gd name="connsiteX983" fmla="*/ 1749137 w 4528704"/>
              <a:gd name="connsiteY983" fmla="*/ 2216727 h 3290454"/>
              <a:gd name="connsiteX984" fmla="*/ 1567296 w 4528704"/>
              <a:gd name="connsiteY984" fmla="*/ 2147455 h 3290454"/>
              <a:gd name="connsiteX985" fmla="*/ 1549977 w 4528704"/>
              <a:gd name="connsiteY985" fmla="*/ 2173432 h 3290454"/>
              <a:gd name="connsiteX986" fmla="*/ 1653887 w 4528704"/>
              <a:gd name="connsiteY986" fmla="*/ 2303318 h 3290454"/>
              <a:gd name="connsiteX987" fmla="*/ 1506682 w 4528704"/>
              <a:gd name="connsiteY987" fmla="*/ 2182091 h 3290454"/>
              <a:gd name="connsiteX988" fmla="*/ 1489364 w 4528704"/>
              <a:gd name="connsiteY988" fmla="*/ 2190750 h 3290454"/>
              <a:gd name="connsiteX989" fmla="*/ 1558637 w 4528704"/>
              <a:gd name="connsiteY989" fmla="*/ 2303318 h 3290454"/>
              <a:gd name="connsiteX990" fmla="*/ 1653887 w 4528704"/>
              <a:gd name="connsiteY990" fmla="*/ 2450523 h 3290454"/>
              <a:gd name="connsiteX991" fmla="*/ 1567296 w 4528704"/>
              <a:gd name="connsiteY991" fmla="*/ 2381250 h 3290454"/>
              <a:gd name="connsiteX992" fmla="*/ 1489364 w 4528704"/>
              <a:gd name="connsiteY992" fmla="*/ 2294659 h 3290454"/>
              <a:gd name="connsiteX993" fmla="*/ 1480705 w 4528704"/>
              <a:gd name="connsiteY993" fmla="*/ 2355273 h 3290454"/>
              <a:gd name="connsiteX994" fmla="*/ 1446068 w 4528704"/>
              <a:gd name="connsiteY994" fmla="*/ 2329296 h 3290454"/>
              <a:gd name="connsiteX995" fmla="*/ 1428750 w 4528704"/>
              <a:gd name="connsiteY995" fmla="*/ 2346614 h 3290454"/>
              <a:gd name="connsiteX996" fmla="*/ 1333500 w 4528704"/>
              <a:gd name="connsiteY996" fmla="*/ 2311977 h 3290454"/>
              <a:gd name="connsiteX997" fmla="*/ 1385455 w 4528704"/>
              <a:gd name="connsiteY997" fmla="*/ 2173432 h 3290454"/>
              <a:gd name="connsiteX998" fmla="*/ 1385455 w 4528704"/>
              <a:gd name="connsiteY998" fmla="*/ 2164773 h 3290454"/>
              <a:gd name="connsiteX999" fmla="*/ 1238250 w 4528704"/>
              <a:gd name="connsiteY999" fmla="*/ 2303318 h 3290454"/>
              <a:gd name="connsiteX1000" fmla="*/ 1316182 w 4528704"/>
              <a:gd name="connsiteY1000" fmla="*/ 2363932 h 3290454"/>
              <a:gd name="connsiteX1001" fmla="*/ 1368137 w 4528704"/>
              <a:gd name="connsiteY1001" fmla="*/ 2372591 h 3290454"/>
              <a:gd name="connsiteX1002" fmla="*/ 1420091 w 4528704"/>
              <a:gd name="connsiteY1002" fmla="*/ 2415886 h 3290454"/>
              <a:gd name="connsiteX1003" fmla="*/ 1446068 w 4528704"/>
              <a:gd name="connsiteY1003" fmla="*/ 2398568 h 3290454"/>
              <a:gd name="connsiteX1004" fmla="*/ 1524000 w 4528704"/>
              <a:gd name="connsiteY1004" fmla="*/ 2433205 h 3290454"/>
              <a:gd name="connsiteX1005" fmla="*/ 1627909 w 4528704"/>
              <a:gd name="connsiteY1005" fmla="*/ 2485159 h 3290454"/>
              <a:gd name="connsiteX1006" fmla="*/ 1662546 w 4528704"/>
              <a:gd name="connsiteY1006" fmla="*/ 2493818 h 3290454"/>
              <a:gd name="connsiteX1007" fmla="*/ 1714500 w 4528704"/>
              <a:gd name="connsiteY1007" fmla="*/ 2606386 h 3290454"/>
              <a:gd name="connsiteX1008" fmla="*/ 1679864 w 4528704"/>
              <a:gd name="connsiteY1008" fmla="*/ 2701636 h 3290454"/>
              <a:gd name="connsiteX1009" fmla="*/ 1653887 w 4528704"/>
              <a:gd name="connsiteY1009" fmla="*/ 2770909 h 3290454"/>
              <a:gd name="connsiteX1010" fmla="*/ 1601932 w 4528704"/>
              <a:gd name="connsiteY1010" fmla="*/ 2805546 h 3290454"/>
              <a:gd name="connsiteX1011" fmla="*/ 1558637 w 4528704"/>
              <a:gd name="connsiteY1011" fmla="*/ 2883477 h 3290454"/>
              <a:gd name="connsiteX1012" fmla="*/ 1532659 w 4528704"/>
              <a:gd name="connsiteY1012" fmla="*/ 2866159 h 3290454"/>
              <a:gd name="connsiteX1013" fmla="*/ 1446068 w 4528704"/>
              <a:gd name="connsiteY1013" fmla="*/ 2978727 h 3290454"/>
              <a:gd name="connsiteX1014" fmla="*/ 1428750 w 4528704"/>
              <a:gd name="connsiteY1014" fmla="*/ 2961409 h 3290454"/>
              <a:gd name="connsiteX1015" fmla="*/ 1324841 w 4528704"/>
              <a:gd name="connsiteY1015" fmla="*/ 3056659 h 3290454"/>
              <a:gd name="connsiteX1016" fmla="*/ 1307523 w 4528704"/>
              <a:gd name="connsiteY1016" fmla="*/ 3039341 h 3290454"/>
              <a:gd name="connsiteX1017" fmla="*/ 1203614 w 4528704"/>
              <a:gd name="connsiteY1017" fmla="*/ 3134591 h 3290454"/>
              <a:gd name="connsiteX1018" fmla="*/ 1177637 w 4528704"/>
              <a:gd name="connsiteY1018" fmla="*/ 3117273 h 3290454"/>
              <a:gd name="connsiteX1019" fmla="*/ 1039091 w 4528704"/>
              <a:gd name="connsiteY1019" fmla="*/ 3203864 h 3290454"/>
              <a:gd name="connsiteX1020" fmla="*/ 943841 w 4528704"/>
              <a:gd name="connsiteY1020" fmla="*/ 3290455 h 3290454"/>
              <a:gd name="connsiteX1021" fmla="*/ 926523 w 4528704"/>
              <a:gd name="connsiteY1021" fmla="*/ 3264477 h 3290454"/>
              <a:gd name="connsiteX1022" fmla="*/ 857250 w 4528704"/>
              <a:gd name="connsiteY1022" fmla="*/ 3281796 h 3290454"/>
              <a:gd name="connsiteX1023" fmla="*/ 900546 w 4528704"/>
              <a:gd name="connsiteY1023" fmla="*/ 3221182 h 3290454"/>
              <a:gd name="connsiteX1024" fmla="*/ 935182 w 4528704"/>
              <a:gd name="connsiteY1024" fmla="*/ 3186546 h 3290454"/>
              <a:gd name="connsiteX1025" fmla="*/ 969818 w 4528704"/>
              <a:gd name="connsiteY1025" fmla="*/ 3186546 h 3290454"/>
              <a:gd name="connsiteX1026" fmla="*/ 1030432 w 4528704"/>
              <a:gd name="connsiteY1026" fmla="*/ 3134591 h 3290454"/>
              <a:gd name="connsiteX1027" fmla="*/ 476250 w 4528704"/>
              <a:gd name="connsiteY1027" fmla="*/ 3125932 h 3290454"/>
              <a:gd name="connsiteX1028" fmla="*/ 381000 w 4528704"/>
              <a:gd name="connsiteY1028" fmla="*/ 3177886 h 3290454"/>
              <a:gd name="connsiteX1029" fmla="*/ 571500 w 4528704"/>
              <a:gd name="connsiteY1029" fmla="*/ 3073977 h 3290454"/>
              <a:gd name="connsiteX1030" fmla="*/ 1091046 w 4528704"/>
              <a:gd name="connsiteY1030" fmla="*/ 2710296 h 3290454"/>
              <a:gd name="connsiteX1031" fmla="*/ 1082387 w 4528704"/>
              <a:gd name="connsiteY1031" fmla="*/ 2649682 h 3290454"/>
              <a:gd name="connsiteX1032" fmla="*/ 744682 w 4528704"/>
              <a:gd name="connsiteY1032" fmla="*/ 2831523 h 3290454"/>
              <a:gd name="connsiteX1033" fmla="*/ 77932 w 4528704"/>
              <a:gd name="connsiteY1033" fmla="*/ 3177886 h 3290454"/>
              <a:gd name="connsiteX1034" fmla="*/ 51955 w 4528704"/>
              <a:gd name="connsiteY1034" fmla="*/ 3203864 h 3290454"/>
              <a:gd name="connsiteX1035" fmla="*/ 242455 w 4528704"/>
              <a:gd name="connsiteY1035" fmla="*/ 3022023 h 3290454"/>
              <a:gd name="connsiteX1036" fmla="*/ 225136 w 4528704"/>
              <a:gd name="connsiteY1036" fmla="*/ 3004705 h 3290454"/>
              <a:gd name="connsiteX1037" fmla="*/ 242455 w 4528704"/>
              <a:gd name="connsiteY1037" fmla="*/ 3022023 h 3290454"/>
              <a:gd name="connsiteX1038" fmla="*/ 372341 w 4528704"/>
              <a:gd name="connsiteY1038" fmla="*/ 2952750 h 3290454"/>
              <a:gd name="connsiteX1039" fmla="*/ 1082387 w 4528704"/>
              <a:gd name="connsiteY1039" fmla="*/ 2580409 h 3290454"/>
              <a:gd name="connsiteX1040" fmla="*/ 1047750 w 4528704"/>
              <a:gd name="connsiteY1040" fmla="*/ 2502477 h 3290454"/>
              <a:gd name="connsiteX1041" fmla="*/ 1030432 w 4528704"/>
              <a:gd name="connsiteY1041" fmla="*/ 2493818 h 3290454"/>
              <a:gd name="connsiteX1042" fmla="*/ 1056409 w 4528704"/>
              <a:gd name="connsiteY1042" fmla="*/ 2571750 h 3290454"/>
              <a:gd name="connsiteX1043" fmla="*/ 805296 w 4528704"/>
              <a:gd name="connsiteY1043" fmla="*/ 2762250 h 3290454"/>
              <a:gd name="connsiteX1044" fmla="*/ 372341 w 4528704"/>
              <a:gd name="connsiteY1044" fmla="*/ 2909455 h 3290454"/>
              <a:gd name="connsiteX1045" fmla="*/ 69273 w 4528704"/>
              <a:gd name="connsiteY1045" fmla="*/ 3099955 h 3290454"/>
              <a:gd name="connsiteX1046" fmla="*/ 0 w 4528704"/>
              <a:gd name="connsiteY1046" fmla="*/ 3169227 h 3290454"/>
              <a:gd name="connsiteX1047" fmla="*/ 614796 w 4528704"/>
              <a:gd name="connsiteY1047" fmla="*/ 2822864 h 3290454"/>
              <a:gd name="connsiteX1048" fmla="*/ 1013114 w 4528704"/>
              <a:gd name="connsiteY1048" fmla="*/ 2649682 h 3290454"/>
              <a:gd name="connsiteX1049" fmla="*/ 848591 w 4528704"/>
              <a:gd name="connsiteY1049" fmla="*/ 2459182 h 3290454"/>
              <a:gd name="connsiteX1050" fmla="*/ 848591 w 4528704"/>
              <a:gd name="connsiteY1050" fmla="*/ 2242705 h 3290454"/>
              <a:gd name="connsiteX1051" fmla="*/ 874568 w 4528704"/>
              <a:gd name="connsiteY1051" fmla="*/ 2173432 h 3290454"/>
              <a:gd name="connsiteX1052" fmla="*/ 935182 w 4528704"/>
              <a:gd name="connsiteY1052" fmla="*/ 2112818 h 3290454"/>
              <a:gd name="connsiteX1053" fmla="*/ 1298864 w 4528704"/>
              <a:gd name="connsiteY1053" fmla="*/ 1905000 h 3290454"/>
              <a:gd name="connsiteX1054" fmla="*/ 1298864 w 4528704"/>
              <a:gd name="connsiteY1054" fmla="*/ 1645227 h 3290454"/>
              <a:gd name="connsiteX1055" fmla="*/ 1324841 w 4528704"/>
              <a:gd name="connsiteY1055" fmla="*/ 1636568 h 3290454"/>
              <a:gd name="connsiteX1056" fmla="*/ 1342159 w 4528704"/>
              <a:gd name="connsiteY1056" fmla="*/ 1662546 h 3290454"/>
              <a:gd name="connsiteX1057" fmla="*/ 1385455 w 4528704"/>
              <a:gd name="connsiteY1057" fmla="*/ 1627909 h 3290454"/>
              <a:gd name="connsiteX1058" fmla="*/ 1420091 w 4528704"/>
              <a:gd name="connsiteY1058" fmla="*/ 1645227 h 3290454"/>
              <a:gd name="connsiteX1059" fmla="*/ 1480705 w 4528704"/>
              <a:gd name="connsiteY1059" fmla="*/ 1610591 h 3290454"/>
              <a:gd name="connsiteX1060" fmla="*/ 1489364 w 4528704"/>
              <a:gd name="connsiteY1060" fmla="*/ 1636568 h 3290454"/>
              <a:gd name="connsiteX1061" fmla="*/ 1524000 w 4528704"/>
              <a:gd name="connsiteY1061" fmla="*/ 1601932 h 3290454"/>
              <a:gd name="connsiteX1062" fmla="*/ 1549977 w 4528704"/>
              <a:gd name="connsiteY1062" fmla="*/ 1601932 h 3290454"/>
              <a:gd name="connsiteX1063" fmla="*/ 1558637 w 4528704"/>
              <a:gd name="connsiteY1063" fmla="*/ 1627909 h 3290454"/>
              <a:gd name="connsiteX1064" fmla="*/ 1619250 w 4528704"/>
              <a:gd name="connsiteY1064" fmla="*/ 1593273 h 3290454"/>
              <a:gd name="connsiteX1065" fmla="*/ 1688523 w 4528704"/>
              <a:gd name="connsiteY1065" fmla="*/ 1627909 h 3290454"/>
              <a:gd name="connsiteX1066" fmla="*/ 1697182 w 4528704"/>
              <a:gd name="connsiteY1066" fmla="*/ 1610591 h 3290454"/>
              <a:gd name="connsiteX1067" fmla="*/ 1731818 w 4528704"/>
              <a:gd name="connsiteY1067" fmla="*/ 1610591 h 3290454"/>
              <a:gd name="connsiteX1068" fmla="*/ 1757796 w 4528704"/>
              <a:gd name="connsiteY1068" fmla="*/ 1645227 h 3290454"/>
              <a:gd name="connsiteX1069" fmla="*/ 1775114 w 4528704"/>
              <a:gd name="connsiteY1069" fmla="*/ 1627909 h 3290454"/>
              <a:gd name="connsiteX1070" fmla="*/ 1835727 w 4528704"/>
              <a:gd name="connsiteY1070" fmla="*/ 1662546 h 3290454"/>
              <a:gd name="connsiteX1071" fmla="*/ 1844387 w 4528704"/>
              <a:gd name="connsiteY1071" fmla="*/ 1645227 h 3290454"/>
              <a:gd name="connsiteX1072" fmla="*/ 1879023 w 4528704"/>
              <a:gd name="connsiteY1072" fmla="*/ 1653886 h 3290454"/>
              <a:gd name="connsiteX1073" fmla="*/ 1896341 w 4528704"/>
              <a:gd name="connsiteY1073" fmla="*/ 1844386 h 3290454"/>
              <a:gd name="connsiteX1074" fmla="*/ 1913659 w 4528704"/>
              <a:gd name="connsiteY1074" fmla="*/ 1827068 h 3290454"/>
              <a:gd name="connsiteX1075" fmla="*/ 1948296 w 4528704"/>
              <a:gd name="connsiteY1075" fmla="*/ 1853046 h 3290454"/>
              <a:gd name="connsiteX1076" fmla="*/ 1974273 w 4528704"/>
              <a:gd name="connsiteY1076" fmla="*/ 1835727 h 3290454"/>
              <a:gd name="connsiteX1077" fmla="*/ 2000250 w 4528704"/>
              <a:gd name="connsiteY1077" fmla="*/ 1844386 h 3290454"/>
              <a:gd name="connsiteX1078" fmla="*/ 2043546 w 4528704"/>
              <a:gd name="connsiteY1078" fmla="*/ 1844386 h 3290454"/>
              <a:gd name="connsiteX1079" fmla="*/ 2060864 w 4528704"/>
              <a:gd name="connsiteY1079" fmla="*/ 1861705 h 3290454"/>
              <a:gd name="connsiteX1080" fmla="*/ 2372591 w 4528704"/>
              <a:gd name="connsiteY1080" fmla="*/ 1991591 h 3290454"/>
              <a:gd name="connsiteX1081" fmla="*/ 2389909 w 4528704"/>
              <a:gd name="connsiteY1081" fmla="*/ 1991591 h 3290454"/>
              <a:gd name="connsiteX1082" fmla="*/ 2502478 w 4528704"/>
              <a:gd name="connsiteY1082" fmla="*/ 2095500 h 3290454"/>
              <a:gd name="connsiteX1083" fmla="*/ 2632364 w 4528704"/>
              <a:gd name="connsiteY1083" fmla="*/ 2190750 h 3290454"/>
              <a:gd name="connsiteX1084" fmla="*/ 2779568 w 4528704"/>
              <a:gd name="connsiteY1084" fmla="*/ 2277341 h 3290454"/>
              <a:gd name="connsiteX1085" fmla="*/ 2848841 w 4528704"/>
              <a:gd name="connsiteY1085" fmla="*/ 2286000 h 3290454"/>
              <a:gd name="connsiteX1086" fmla="*/ 2935432 w 4528704"/>
              <a:gd name="connsiteY1086" fmla="*/ 2329296 h 3290454"/>
              <a:gd name="connsiteX1087" fmla="*/ 2961409 w 4528704"/>
              <a:gd name="connsiteY1087" fmla="*/ 2311977 h 3290454"/>
              <a:gd name="connsiteX1088" fmla="*/ 2909455 w 4528704"/>
              <a:gd name="connsiteY1088" fmla="*/ 2112818 h 3290454"/>
              <a:gd name="connsiteX1089" fmla="*/ 2900796 w 4528704"/>
              <a:gd name="connsiteY1089" fmla="*/ 2147455 h 3290454"/>
              <a:gd name="connsiteX1090" fmla="*/ 2857500 w 4528704"/>
              <a:gd name="connsiteY1090" fmla="*/ 2164773 h 3290454"/>
              <a:gd name="connsiteX1091" fmla="*/ 2900796 w 4528704"/>
              <a:gd name="connsiteY1091" fmla="*/ 2190750 h 3290454"/>
              <a:gd name="connsiteX1092" fmla="*/ 2883478 w 4528704"/>
              <a:gd name="connsiteY1092" fmla="*/ 2173432 h 3290454"/>
              <a:gd name="connsiteX1093" fmla="*/ 2883478 w 4528704"/>
              <a:gd name="connsiteY1093" fmla="*/ 2216727 h 3290454"/>
              <a:gd name="connsiteX1094" fmla="*/ 2874819 w 4528704"/>
              <a:gd name="connsiteY1094" fmla="*/ 2242705 h 3290454"/>
              <a:gd name="connsiteX1095" fmla="*/ 2909455 w 4528704"/>
              <a:gd name="connsiteY1095" fmla="*/ 2242705 h 3290454"/>
              <a:gd name="connsiteX1096" fmla="*/ 2909455 w 4528704"/>
              <a:gd name="connsiteY1096" fmla="*/ 2286000 h 3290454"/>
              <a:gd name="connsiteX1097" fmla="*/ 2866159 w 4528704"/>
              <a:gd name="connsiteY1097" fmla="*/ 2251364 h 3290454"/>
              <a:gd name="connsiteX1098" fmla="*/ 2857500 w 4528704"/>
              <a:gd name="connsiteY1098" fmla="*/ 2268682 h 3290454"/>
              <a:gd name="connsiteX1099" fmla="*/ 2788228 w 4528704"/>
              <a:gd name="connsiteY1099" fmla="*/ 2225386 h 3290454"/>
              <a:gd name="connsiteX1100" fmla="*/ 2822864 w 4528704"/>
              <a:gd name="connsiteY1100" fmla="*/ 2164773 h 3290454"/>
              <a:gd name="connsiteX1101" fmla="*/ 2848841 w 4528704"/>
              <a:gd name="connsiteY1101" fmla="*/ 2164773 h 3290454"/>
              <a:gd name="connsiteX1102" fmla="*/ 2831523 w 4528704"/>
              <a:gd name="connsiteY1102" fmla="*/ 2130136 h 3290454"/>
              <a:gd name="connsiteX1103" fmla="*/ 2788228 w 4528704"/>
              <a:gd name="connsiteY1103" fmla="*/ 2190750 h 3290454"/>
              <a:gd name="connsiteX1104" fmla="*/ 2770909 w 4528704"/>
              <a:gd name="connsiteY1104" fmla="*/ 2156114 h 3290454"/>
              <a:gd name="connsiteX1105" fmla="*/ 2727614 w 4528704"/>
              <a:gd name="connsiteY1105" fmla="*/ 2190750 h 3290454"/>
              <a:gd name="connsiteX1106" fmla="*/ 2796887 w 4528704"/>
              <a:gd name="connsiteY1106" fmla="*/ 2095500 h 3290454"/>
              <a:gd name="connsiteX1107" fmla="*/ 2805546 w 4528704"/>
              <a:gd name="connsiteY1107" fmla="*/ 2112818 h 3290454"/>
              <a:gd name="connsiteX1108" fmla="*/ 2840182 w 4528704"/>
              <a:gd name="connsiteY1108" fmla="*/ 2060864 h 3290454"/>
              <a:gd name="connsiteX1109" fmla="*/ 2848841 w 4528704"/>
              <a:gd name="connsiteY1109" fmla="*/ 2086841 h 3290454"/>
              <a:gd name="connsiteX1110" fmla="*/ 2874819 w 4528704"/>
              <a:gd name="connsiteY1110" fmla="*/ 2086841 h 3290454"/>
              <a:gd name="connsiteX1111" fmla="*/ 2900796 w 4528704"/>
              <a:gd name="connsiteY1111" fmla="*/ 2121477 h 3290454"/>
              <a:gd name="connsiteX1112" fmla="*/ 3160569 w 4528704"/>
              <a:gd name="connsiteY1112" fmla="*/ 1809750 h 3290454"/>
              <a:gd name="connsiteX1113" fmla="*/ 3160569 w 4528704"/>
              <a:gd name="connsiteY1113" fmla="*/ 1610591 h 3290454"/>
              <a:gd name="connsiteX1114" fmla="*/ 3290455 w 4528704"/>
              <a:gd name="connsiteY1114" fmla="*/ 1584614 h 3290454"/>
              <a:gd name="connsiteX1115" fmla="*/ 3307773 w 4528704"/>
              <a:gd name="connsiteY1115" fmla="*/ 1601932 h 3290454"/>
              <a:gd name="connsiteX1116" fmla="*/ 3342409 w 4528704"/>
              <a:gd name="connsiteY1116" fmla="*/ 1575955 h 3290454"/>
              <a:gd name="connsiteX1117" fmla="*/ 3359728 w 4528704"/>
              <a:gd name="connsiteY1117" fmla="*/ 1601932 h 3290454"/>
              <a:gd name="connsiteX1118" fmla="*/ 3420341 w 4528704"/>
              <a:gd name="connsiteY1118" fmla="*/ 1567296 h 3290454"/>
              <a:gd name="connsiteX1119" fmla="*/ 3463637 w 4528704"/>
              <a:gd name="connsiteY1119" fmla="*/ 1575955 h 3290454"/>
              <a:gd name="connsiteX1120" fmla="*/ 3939887 w 4528704"/>
              <a:gd name="connsiteY1120" fmla="*/ 1506682 h 3290454"/>
              <a:gd name="connsiteX1121" fmla="*/ 3905250 w 4528704"/>
              <a:gd name="connsiteY1121" fmla="*/ 1532659 h 3290454"/>
              <a:gd name="connsiteX1122" fmla="*/ 3879273 w 4528704"/>
              <a:gd name="connsiteY1122" fmla="*/ 1532659 h 3290454"/>
              <a:gd name="connsiteX1123" fmla="*/ 3913909 w 4528704"/>
              <a:gd name="connsiteY1123" fmla="*/ 1506682 h 3290454"/>
              <a:gd name="connsiteX1124" fmla="*/ 3939887 w 4528704"/>
              <a:gd name="connsiteY1124" fmla="*/ 1506682 h 3290454"/>
              <a:gd name="connsiteX1125" fmla="*/ 3974523 w 4528704"/>
              <a:gd name="connsiteY1125" fmla="*/ 1524000 h 3290454"/>
              <a:gd name="connsiteX1126" fmla="*/ 4000500 w 4528704"/>
              <a:gd name="connsiteY1126" fmla="*/ 1498023 h 3290454"/>
              <a:gd name="connsiteX1127" fmla="*/ 3974523 w 4528704"/>
              <a:gd name="connsiteY1127" fmla="*/ 1524000 h 3290454"/>
              <a:gd name="connsiteX1128" fmla="*/ 3437659 w 4528704"/>
              <a:gd name="connsiteY1128" fmla="*/ 1489364 h 3290454"/>
              <a:gd name="connsiteX1129" fmla="*/ 3896591 w 4528704"/>
              <a:gd name="connsiteY1129" fmla="*/ 1489364 h 3290454"/>
              <a:gd name="connsiteX1130" fmla="*/ 3861955 w 4528704"/>
              <a:gd name="connsiteY1130" fmla="*/ 1515341 h 3290454"/>
              <a:gd name="connsiteX1131" fmla="*/ 3299114 w 4528704"/>
              <a:gd name="connsiteY1131" fmla="*/ 1515341 h 3290454"/>
              <a:gd name="connsiteX1132" fmla="*/ 3411682 w 4528704"/>
              <a:gd name="connsiteY1132" fmla="*/ 1472046 h 3290454"/>
              <a:gd name="connsiteX1133" fmla="*/ 3437659 w 4528704"/>
              <a:gd name="connsiteY1133" fmla="*/ 1489364 h 3290454"/>
              <a:gd name="connsiteX1134" fmla="*/ 4069773 w 4528704"/>
              <a:gd name="connsiteY1134" fmla="*/ 1428750 h 3290454"/>
              <a:gd name="connsiteX1135" fmla="*/ 4035137 w 4528704"/>
              <a:gd name="connsiteY1135" fmla="*/ 1454727 h 3290454"/>
              <a:gd name="connsiteX1136" fmla="*/ 4009159 w 4528704"/>
              <a:gd name="connsiteY1136" fmla="*/ 1454727 h 3290454"/>
              <a:gd name="connsiteX1137" fmla="*/ 4043796 w 4528704"/>
              <a:gd name="connsiteY1137" fmla="*/ 1428750 h 3290454"/>
              <a:gd name="connsiteX1138" fmla="*/ 4069773 w 4528704"/>
              <a:gd name="connsiteY1138" fmla="*/ 1428750 h 3290454"/>
              <a:gd name="connsiteX1139" fmla="*/ 4104409 w 4528704"/>
              <a:gd name="connsiteY1139" fmla="*/ 1437409 h 3290454"/>
              <a:gd name="connsiteX1140" fmla="*/ 4121728 w 4528704"/>
              <a:gd name="connsiteY1140" fmla="*/ 1428750 h 3290454"/>
              <a:gd name="connsiteX1141" fmla="*/ 4104409 w 4528704"/>
              <a:gd name="connsiteY1141" fmla="*/ 1437409 h 3290454"/>
              <a:gd name="connsiteX1142" fmla="*/ 3610841 w 4528704"/>
              <a:gd name="connsiteY1142" fmla="*/ 1420091 h 3290454"/>
              <a:gd name="connsiteX1143" fmla="*/ 4000500 w 4528704"/>
              <a:gd name="connsiteY1143" fmla="*/ 1428750 h 3290454"/>
              <a:gd name="connsiteX1144" fmla="*/ 3922569 w 4528704"/>
              <a:gd name="connsiteY1144" fmla="*/ 1454727 h 3290454"/>
              <a:gd name="connsiteX1145" fmla="*/ 3454978 w 4528704"/>
              <a:gd name="connsiteY1145" fmla="*/ 1454727 h 3290454"/>
              <a:gd name="connsiteX1146" fmla="*/ 3584864 w 4528704"/>
              <a:gd name="connsiteY1146" fmla="*/ 1411432 h 3290454"/>
              <a:gd name="connsiteX1147" fmla="*/ 3610841 w 4528704"/>
              <a:gd name="connsiteY1147" fmla="*/ 1420091 h 3290454"/>
              <a:gd name="connsiteX1148" fmla="*/ 4182341 w 4528704"/>
              <a:gd name="connsiteY1148" fmla="*/ 1350818 h 3290454"/>
              <a:gd name="connsiteX1149" fmla="*/ 4130387 w 4528704"/>
              <a:gd name="connsiteY1149" fmla="*/ 1376796 h 3290454"/>
              <a:gd name="connsiteX1150" fmla="*/ 4156364 w 4528704"/>
              <a:gd name="connsiteY1150" fmla="*/ 1350818 h 3290454"/>
              <a:gd name="connsiteX1151" fmla="*/ 4182341 w 4528704"/>
              <a:gd name="connsiteY1151" fmla="*/ 1350818 h 3290454"/>
              <a:gd name="connsiteX1152" fmla="*/ 4043796 w 4528704"/>
              <a:gd name="connsiteY1152" fmla="*/ 1359477 h 3290454"/>
              <a:gd name="connsiteX1153" fmla="*/ 4017819 w 4528704"/>
              <a:gd name="connsiteY1153" fmla="*/ 1394114 h 3290454"/>
              <a:gd name="connsiteX1154" fmla="*/ 3619500 w 4528704"/>
              <a:gd name="connsiteY1154" fmla="*/ 1394114 h 3290454"/>
              <a:gd name="connsiteX1155" fmla="*/ 3706091 w 4528704"/>
              <a:gd name="connsiteY1155" fmla="*/ 1350818 h 3290454"/>
              <a:gd name="connsiteX1156" fmla="*/ 4043796 w 4528704"/>
              <a:gd name="connsiteY1156" fmla="*/ 1359477 h 3290454"/>
              <a:gd name="connsiteX1157" fmla="*/ 4242955 w 4528704"/>
              <a:gd name="connsiteY1157" fmla="*/ 1342159 h 3290454"/>
              <a:gd name="connsiteX1158" fmla="*/ 4216978 w 4528704"/>
              <a:gd name="connsiteY1158" fmla="*/ 1350818 h 3290454"/>
              <a:gd name="connsiteX1159" fmla="*/ 4225637 w 4528704"/>
              <a:gd name="connsiteY1159" fmla="*/ 1333500 h 3290454"/>
              <a:gd name="connsiteX1160" fmla="*/ 4242955 w 4528704"/>
              <a:gd name="connsiteY1160" fmla="*/ 1342159 h 3290454"/>
              <a:gd name="connsiteX1161" fmla="*/ 4121728 w 4528704"/>
              <a:gd name="connsiteY1161" fmla="*/ 1290205 h 3290454"/>
              <a:gd name="connsiteX1162" fmla="*/ 4139046 w 4528704"/>
              <a:gd name="connsiteY1162" fmla="*/ 1316182 h 3290454"/>
              <a:gd name="connsiteX1163" fmla="*/ 4104409 w 4528704"/>
              <a:gd name="connsiteY1163" fmla="*/ 1333500 h 3290454"/>
              <a:gd name="connsiteX1164" fmla="*/ 3732069 w 4528704"/>
              <a:gd name="connsiteY1164" fmla="*/ 1333500 h 3290454"/>
              <a:gd name="connsiteX1165" fmla="*/ 3801341 w 4528704"/>
              <a:gd name="connsiteY1165" fmla="*/ 1290205 h 3290454"/>
              <a:gd name="connsiteX1166" fmla="*/ 4121728 w 4528704"/>
              <a:gd name="connsiteY1166" fmla="*/ 1290205 h 3290454"/>
              <a:gd name="connsiteX1167" fmla="*/ 4242955 w 4528704"/>
              <a:gd name="connsiteY1167" fmla="*/ 1290205 h 3290454"/>
              <a:gd name="connsiteX1168" fmla="*/ 4286251 w 4528704"/>
              <a:gd name="connsiteY1168" fmla="*/ 1255568 h 3290454"/>
              <a:gd name="connsiteX1169" fmla="*/ 4242955 w 4528704"/>
              <a:gd name="connsiteY1169" fmla="*/ 1290205 h 3290454"/>
              <a:gd name="connsiteX1170" fmla="*/ 4329546 w 4528704"/>
              <a:gd name="connsiteY1170" fmla="*/ 1264227 h 3290454"/>
              <a:gd name="connsiteX1171" fmla="*/ 4346864 w 4528704"/>
              <a:gd name="connsiteY1171" fmla="*/ 1255568 h 3290454"/>
              <a:gd name="connsiteX1172" fmla="*/ 4329546 w 4528704"/>
              <a:gd name="connsiteY1172" fmla="*/ 1264227 h 3290454"/>
              <a:gd name="connsiteX1173" fmla="*/ 4191000 w 4528704"/>
              <a:gd name="connsiteY1173" fmla="*/ 1229591 h 3290454"/>
              <a:gd name="connsiteX1174" fmla="*/ 4208319 w 4528704"/>
              <a:gd name="connsiteY1174" fmla="*/ 1246909 h 3290454"/>
              <a:gd name="connsiteX1175" fmla="*/ 4182341 w 4528704"/>
              <a:gd name="connsiteY1175" fmla="*/ 1264227 h 3290454"/>
              <a:gd name="connsiteX1176" fmla="*/ 3810000 w 4528704"/>
              <a:gd name="connsiteY1176" fmla="*/ 1264227 h 3290454"/>
              <a:gd name="connsiteX1177" fmla="*/ 3835978 w 4528704"/>
              <a:gd name="connsiteY1177" fmla="*/ 1229591 h 3290454"/>
              <a:gd name="connsiteX1178" fmla="*/ 4191000 w 4528704"/>
              <a:gd name="connsiteY1178" fmla="*/ 1229591 h 3290454"/>
              <a:gd name="connsiteX1179" fmla="*/ 4355523 w 4528704"/>
              <a:gd name="connsiteY1179" fmla="*/ 1194955 h 3290454"/>
              <a:gd name="connsiteX1180" fmla="*/ 4390160 w 4528704"/>
              <a:gd name="connsiteY1180" fmla="*/ 1168977 h 3290454"/>
              <a:gd name="connsiteX1181" fmla="*/ 4355523 w 4528704"/>
              <a:gd name="connsiteY1181" fmla="*/ 1194955 h 3290454"/>
              <a:gd name="connsiteX1182" fmla="*/ 4442114 w 4528704"/>
              <a:gd name="connsiteY1182" fmla="*/ 1099705 h 3290454"/>
              <a:gd name="connsiteX1183" fmla="*/ 4424796 w 4528704"/>
              <a:gd name="connsiteY1183" fmla="*/ 1091046 h 3290454"/>
              <a:gd name="connsiteX1184" fmla="*/ 4450773 w 4528704"/>
              <a:gd name="connsiteY1184" fmla="*/ 1065068 h 3290454"/>
              <a:gd name="connsiteX1185" fmla="*/ 4442114 w 4528704"/>
              <a:gd name="connsiteY1185" fmla="*/ 1099705 h 3290454"/>
              <a:gd name="connsiteX1186" fmla="*/ 4372841 w 4528704"/>
              <a:gd name="connsiteY1186" fmla="*/ 1108364 h 3290454"/>
              <a:gd name="connsiteX1187" fmla="*/ 4346864 w 4528704"/>
              <a:gd name="connsiteY1187" fmla="*/ 1056409 h 3290454"/>
              <a:gd name="connsiteX1188" fmla="*/ 4372841 w 4528704"/>
              <a:gd name="connsiteY1188" fmla="*/ 1108364 h 3290454"/>
              <a:gd name="connsiteX1189" fmla="*/ 4338205 w 4528704"/>
              <a:gd name="connsiteY1189" fmla="*/ 1047750 h 3290454"/>
              <a:gd name="connsiteX1190" fmla="*/ 4312228 w 4528704"/>
              <a:gd name="connsiteY1190" fmla="*/ 1030432 h 3290454"/>
              <a:gd name="connsiteX1191" fmla="*/ 4338205 w 4528704"/>
              <a:gd name="connsiteY1191" fmla="*/ 1047750 h 3290454"/>
              <a:gd name="connsiteX1192" fmla="*/ 3454978 w 4528704"/>
              <a:gd name="connsiteY1192" fmla="*/ 1065068 h 3290454"/>
              <a:gd name="connsiteX1193" fmla="*/ 3506932 w 4528704"/>
              <a:gd name="connsiteY1193" fmla="*/ 1004455 h 3290454"/>
              <a:gd name="connsiteX1194" fmla="*/ 3454978 w 4528704"/>
              <a:gd name="connsiteY1194" fmla="*/ 1065068 h 3290454"/>
              <a:gd name="connsiteX1195" fmla="*/ 4459432 w 4528704"/>
              <a:gd name="connsiteY1195" fmla="*/ 1004455 h 3290454"/>
              <a:gd name="connsiteX1196" fmla="*/ 4459432 w 4528704"/>
              <a:gd name="connsiteY1196" fmla="*/ 969818 h 3290454"/>
              <a:gd name="connsiteX1197" fmla="*/ 4459432 w 4528704"/>
              <a:gd name="connsiteY1197" fmla="*/ 1004455 h 3290454"/>
              <a:gd name="connsiteX1198" fmla="*/ 4191000 w 4528704"/>
              <a:gd name="connsiteY1198" fmla="*/ 969818 h 3290454"/>
              <a:gd name="connsiteX1199" fmla="*/ 4156364 w 4528704"/>
              <a:gd name="connsiteY1199" fmla="*/ 961159 h 3290454"/>
              <a:gd name="connsiteX1200" fmla="*/ 4191000 w 4528704"/>
              <a:gd name="connsiteY1200" fmla="*/ 969818 h 3290454"/>
              <a:gd name="connsiteX1201" fmla="*/ 4147705 w 4528704"/>
              <a:gd name="connsiteY1201" fmla="*/ 952500 h 3290454"/>
              <a:gd name="connsiteX1202" fmla="*/ 4113069 w 4528704"/>
              <a:gd name="connsiteY1202" fmla="*/ 943841 h 3290454"/>
              <a:gd name="connsiteX1203" fmla="*/ 4147705 w 4528704"/>
              <a:gd name="connsiteY1203" fmla="*/ 952500 h 3290454"/>
              <a:gd name="connsiteX1204" fmla="*/ 3974523 w 4528704"/>
              <a:gd name="connsiteY1204" fmla="*/ 943841 h 3290454"/>
              <a:gd name="connsiteX1205" fmla="*/ 4043796 w 4528704"/>
              <a:gd name="connsiteY1205" fmla="*/ 969818 h 3290454"/>
              <a:gd name="connsiteX1206" fmla="*/ 3905250 w 4528704"/>
              <a:gd name="connsiteY1206" fmla="*/ 978477 h 3290454"/>
              <a:gd name="connsiteX1207" fmla="*/ 3896591 w 4528704"/>
              <a:gd name="connsiteY1207" fmla="*/ 995795 h 3290454"/>
              <a:gd name="connsiteX1208" fmla="*/ 4043796 w 4528704"/>
              <a:gd name="connsiteY1208" fmla="*/ 995795 h 3290454"/>
              <a:gd name="connsiteX1209" fmla="*/ 4078432 w 4528704"/>
              <a:gd name="connsiteY1209" fmla="*/ 1013114 h 3290454"/>
              <a:gd name="connsiteX1210" fmla="*/ 4095750 w 4528704"/>
              <a:gd name="connsiteY1210" fmla="*/ 995795 h 3290454"/>
              <a:gd name="connsiteX1211" fmla="*/ 4121728 w 4528704"/>
              <a:gd name="connsiteY1211" fmla="*/ 1004455 h 3290454"/>
              <a:gd name="connsiteX1212" fmla="*/ 4113069 w 4528704"/>
              <a:gd name="connsiteY1212" fmla="*/ 1021773 h 3290454"/>
              <a:gd name="connsiteX1213" fmla="*/ 4199660 w 4528704"/>
              <a:gd name="connsiteY1213" fmla="*/ 1047750 h 3290454"/>
              <a:gd name="connsiteX1214" fmla="*/ 4191000 w 4528704"/>
              <a:gd name="connsiteY1214" fmla="*/ 1065068 h 3290454"/>
              <a:gd name="connsiteX1215" fmla="*/ 4242955 w 4528704"/>
              <a:gd name="connsiteY1215" fmla="*/ 1091046 h 3290454"/>
              <a:gd name="connsiteX1216" fmla="*/ 4251614 w 4528704"/>
              <a:gd name="connsiteY1216" fmla="*/ 1108364 h 3290454"/>
              <a:gd name="connsiteX1217" fmla="*/ 4225637 w 4528704"/>
              <a:gd name="connsiteY1217" fmla="*/ 1143000 h 3290454"/>
              <a:gd name="connsiteX1218" fmla="*/ 3896591 w 4528704"/>
              <a:gd name="connsiteY1218" fmla="*/ 1151659 h 3290454"/>
              <a:gd name="connsiteX1219" fmla="*/ 3896591 w 4528704"/>
              <a:gd name="connsiteY1219" fmla="*/ 1168977 h 3290454"/>
              <a:gd name="connsiteX1220" fmla="*/ 4251614 w 4528704"/>
              <a:gd name="connsiteY1220" fmla="*/ 1168977 h 3290454"/>
              <a:gd name="connsiteX1221" fmla="*/ 4225637 w 4528704"/>
              <a:gd name="connsiteY1221" fmla="*/ 1203614 h 3290454"/>
              <a:gd name="connsiteX1222" fmla="*/ 3853296 w 4528704"/>
              <a:gd name="connsiteY1222" fmla="*/ 1203614 h 3290454"/>
              <a:gd name="connsiteX1223" fmla="*/ 3870614 w 4528704"/>
              <a:gd name="connsiteY1223" fmla="*/ 1108364 h 3290454"/>
              <a:gd name="connsiteX1224" fmla="*/ 4087091 w 4528704"/>
              <a:gd name="connsiteY1224" fmla="*/ 1108364 h 3290454"/>
              <a:gd name="connsiteX1225" fmla="*/ 4165023 w 4528704"/>
              <a:gd name="connsiteY1225" fmla="*/ 1091046 h 3290454"/>
              <a:gd name="connsiteX1226" fmla="*/ 3870614 w 4528704"/>
              <a:gd name="connsiteY1226" fmla="*/ 1082386 h 3290454"/>
              <a:gd name="connsiteX1227" fmla="*/ 3870614 w 4528704"/>
              <a:gd name="connsiteY1227" fmla="*/ 1030432 h 3290454"/>
              <a:gd name="connsiteX1228" fmla="*/ 4104409 w 4528704"/>
              <a:gd name="connsiteY1228" fmla="*/ 1030432 h 3290454"/>
              <a:gd name="connsiteX1229" fmla="*/ 3870614 w 4528704"/>
              <a:gd name="connsiteY1229" fmla="*/ 1021773 h 3290454"/>
              <a:gd name="connsiteX1230" fmla="*/ 3861955 w 4528704"/>
              <a:gd name="connsiteY1230" fmla="*/ 943841 h 3290454"/>
              <a:gd name="connsiteX1231" fmla="*/ 3974523 w 4528704"/>
              <a:gd name="connsiteY1231" fmla="*/ 943841 h 3290454"/>
              <a:gd name="connsiteX1232" fmla="*/ 4104409 w 4528704"/>
              <a:gd name="connsiteY1232" fmla="*/ 935182 h 3290454"/>
              <a:gd name="connsiteX1233" fmla="*/ 4069773 w 4528704"/>
              <a:gd name="connsiteY1233" fmla="*/ 926523 h 3290454"/>
              <a:gd name="connsiteX1234" fmla="*/ 4104409 w 4528704"/>
              <a:gd name="connsiteY1234" fmla="*/ 935182 h 3290454"/>
              <a:gd name="connsiteX1235" fmla="*/ 4043796 w 4528704"/>
              <a:gd name="connsiteY1235" fmla="*/ 909205 h 3290454"/>
              <a:gd name="connsiteX1236" fmla="*/ 4009159 w 4528704"/>
              <a:gd name="connsiteY1236" fmla="*/ 891886 h 3290454"/>
              <a:gd name="connsiteX1237" fmla="*/ 4043796 w 4528704"/>
              <a:gd name="connsiteY1237" fmla="*/ 909205 h 3290454"/>
              <a:gd name="connsiteX1238" fmla="*/ 3913909 w 4528704"/>
              <a:gd name="connsiteY1238" fmla="*/ 891886 h 3290454"/>
              <a:gd name="connsiteX1239" fmla="*/ 3931228 w 4528704"/>
              <a:gd name="connsiteY1239" fmla="*/ 917864 h 3290454"/>
              <a:gd name="connsiteX1240" fmla="*/ 3827319 w 4528704"/>
              <a:gd name="connsiteY1240" fmla="*/ 891886 h 3290454"/>
              <a:gd name="connsiteX1241" fmla="*/ 3913909 w 4528704"/>
              <a:gd name="connsiteY1241" fmla="*/ 891886 h 3290454"/>
              <a:gd name="connsiteX1242" fmla="*/ 3558887 w 4528704"/>
              <a:gd name="connsiteY1242" fmla="*/ 917864 h 3290454"/>
              <a:gd name="connsiteX1243" fmla="*/ 3567546 w 4528704"/>
              <a:gd name="connsiteY1243" fmla="*/ 891886 h 3290454"/>
              <a:gd name="connsiteX1244" fmla="*/ 3558887 w 4528704"/>
              <a:gd name="connsiteY1244" fmla="*/ 917864 h 3290454"/>
              <a:gd name="connsiteX1245" fmla="*/ 3515591 w 4528704"/>
              <a:gd name="connsiteY1245" fmla="*/ 917864 h 3290454"/>
              <a:gd name="connsiteX1246" fmla="*/ 3550228 w 4528704"/>
              <a:gd name="connsiteY1246" fmla="*/ 874568 h 3290454"/>
              <a:gd name="connsiteX1247" fmla="*/ 3515591 w 4528704"/>
              <a:gd name="connsiteY1247" fmla="*/ 917864 h 3290454"/>
              <a:gd name="connsiteX1248" fmla="*/ 3498273 w 4528704"/>
              <a:gd name="connsiteY1248" fmla="*/ 909205 h 3290454"/>
              <a:gd name="connsiteX1249" fmla="*/ 3463637 w 4528704"/>
              <a:gd name="connsiteY1249" fmla="*/ 900545 h 3290454"/>
              <a:gd name="connsiteX1250" fmla="*/ 3463637 w 4528704"/>
              <a:gd name="connsiteY1250" fmla="*/ 865909 h 3290454"/>
              <a:gd name="connsiteX1251" fmla="*/ 3498273 w 4528704"/>
              <a:gd name="connsiteY1251" fmla="*/ 909205 h 3290454"/>
              <a:gd name="connsiteX1252" fmla="*/ 4364182 w 4528704"/>
              <a:gd name="connsiteY1252" fmla="*/ 874568 h 3290454"/>
              <a:gd name="connsiteX1253" fmla="*/ 4320887 w 4528704"/>
              <a:gd name="connsiteY1253" fmla="*/ 857250 h 3290454"/>
              <a:gd name="connsiteX1254" fmla="*/ 4364182 w 4528704"/>
              <a:gd name="connsiteY1254" fmla="*/ 874568 h 3290454"/>
              <a:gd name="connsiteX1255" fmla="*/ 3879273 w 4528704"/>
              <a:gd name="connsiteY1255" fmla="*/ 848591 h 3290454"/>
              <a:gd name="connsiteX1256" fmla="*/ 3792682 w 4528704"/>
              <a:gd name="connsiteY1256" fmla="*/ 848591 h 3290454"/>
              <a:gd name="connsiteX1257" fmla="*/ 3879273 w 4528704"/>
              <a:gd name="connsiteY1257" fmla="*/ 848591 h 3290454"/>
              <a:gd name="connsiteX1258" fmla="*/ 3515591 w 4528704"/>
              <a:gd name="connsiteY1258" fmla="*/ 883227 h 3290454"/>
              <a:gd name="connsiteX1259" fmla="*/ 3489614 w 4528704"/>
              <a:gd name="connsiteY1259" fmla="*/ 848591 h 3290454"/>
              <a:gd name="connsiteX1260" fmla="*/ 3515591 w 4528704"/>
              <a:gd name="connsiteY1260" fmla="*/ 883227 h 3290454"/>
              <a:gd name="connsiteX1261" fmla="*/ 3957205 w 4528704"/>
              <a:gd name="connsiteY1261" fmla="*/ 848591 h 3290454"/>
              <a:gd name="connsiteX1262" fmla="*/ 3931228 w 4528704"/>
              <a:gd name="connsiteY1262" fmla="*/ 822614 h 3290454"/>
              <a:gd name="connsiteX1263" fmla="*/ 3957205 w 4528704"/>
              <a:gd name="connsiteY1263" fmla="*/ 848591 h 3290454"/>
              <a:gd name="connsiteX1264" fmla="*/ 3853296 w 4528704"/>
              <a:gd name="connsiteY1264" fmla="*/ 813955 h 3290454"/>
              <a:gd name="connsiteX1265" fmla="*/ 3766705 w 4528704"/>
              <a:gd name="connsiteY1265" fmla="*/ 822614 h 3290454"/>
              <a:gd name="connsiteX1266" fmla="*/ 3749387 w 4528704"/>
              <a:gd name="connsiteY1266" fmla="*/ 805295 h 3290454"/>
              <a:gd name="connsiteX1267" fmla="*/ 3853296 w 4528704"/>
              <a:gd name="connsiteY1267" fmla="*/ 813955 h 3290454"/>
              <a:gd name="connsiteX1268" fmla="*/ 3558887 w 4528704"/>
              <a:gd name="connsiteY1268" fmla="*/ 822614 h 3290454"/>
              <a:gd name="connsiteX1269" fmla="*/ 3584864 w 4528704"/>
              <a:gd name="connsiteY1269" fmla="*/ 822614 h 3290454"/>
              <a:gd name="connsiteX1270" fmla="*/ 3558887 w 4528704"/>
              <a:gd name="connsiteY1270" fmla="*/ 822614 h 3290454"/>
              <a:gd name="connsiteX1271" fmla="*/ 4528705 w 4528704"/>
              <a:gd name="connsiteY1271" fmla="*/ 848591 h 3290454"/>
              <a:gd name="connsiteX1272" fmla="*/ 4528705 w 4528704"/>
              <a:gd name="connsiteY1272" fmla="*/ 874568 h 3290454"/>
              <a:gd name="connsiteX1273" fmla="*/ 4485410 w 4528704"/>
              <a:gd name="connsiteY1273" fmla="*/ 857250 h 3290454"/>
              <a:gd name="connsiteX1274" fmla="*/ 4502728 w 4528704"/>
              <a:gd name="connsiteY1274" fmla="*/ 839932 h 3290454"/>
              <a:gd name="connsiteX1275" fmla="*/ 4459432 w 4528704"/>
              <a:gd name="connsiteY1275" fmla="*/ 779318 h 3290454"/>
              <a:gd name="connsiteX1276" fmla="*/ 4528705 w 4528704"/>
              <a:gd name="connsiteY1276" fmla="*/ 848591 h 3290454"/>
              <a:gd name="connsiteX1277" fmla="*/ 3714750 w 4528704"/>
              <a:gd name="connsiteY1277" fmla="*/ 710045 h 3290454"/>
              <a:gd name="connsiteX1278" fmla="*/ 3818659 w 4528704"/>
              <a:gd name="connsiteY1278" fmla="*/ 710045 h 3290454"/>
              <a:gd name="connsiteX1279" fmla="*/ 3714750 w 4528704"/>
              <a:gd name="connsiteY1279" fmla="*/ 710045 h 3290454"/>
              <a:gd name="connsiteX1280" fmla="*/ 3636819 w 4528704"/>
              <a:gd name="connsiteY1280" fmla="*/ 658091 h 3290454"/>
              <a:gd name="connsiteX1281" fmla="*/ 3636819 w 4528704"/>
              <a:gd name="connsiteY1281" fmla="*/ 632114 h 3290454"/>
              <a:gd name="connsiteX1282" fmla="*/ 3636819 w 4528704"/>
              <a:gd name="connsiteY1282" fmla="*/ 658091 h 3290454"/>
              <a:gd name="connsiteX1283" fmla="*/ 4294910 w 4528704"/>
              <a:gd name="connsiteY1283" fmla="*/ 562841 h 3290454"/>
              <a:gd name="connsiteX1284" fmla="*/ 4234296 w 4528704"/>
              <a:gd name="connsiteY1284" fmla="*/ 545523 h 3290454"/>
              <a:gd name="connsiteX1285" fmla="*/ 4173682 w 4528704"/>
              <a:gd name="connsiteY1285" fmla="*/ 562841 h 3290454"/>
              <a:gd name="connsiteX1286" fmla="*/ 4355523 w 4528704"/>
              <a:gd name="connsiteY1286" fmla="*/ 476250 h 3290454"/>
              <a:gd name="connsiteX1287" fmla="*/ 4294910 w 4528704"/>
              <a:gd name="connsiteY1287" fmla="*/ 562841 h 3290454"/>
              <a:gd name="connsiteX1288" fmla="*/ 4502728 w 4528704"/>
              <a:gd name="connsiteY1288" fmla="*/ 484909 h 3290454"/>
              <a:gd name="connsiteX1289" fmla="*/ 4511387 w 4528704"/>
              <a:gd name="connsiteY1289" fmla="*/ 467591 h 3290454"/>
              <a:gd name="connsiteX1290" fmla="*/ 4502728 w 4528704"/>
              <a:gd name="connsiteY1290" fmla="*/ 484909 h 3290454"/>
              <a:gd name="connsiteX1291" fmla="*/ 4216978 w 4528704"/>
              <a:gd name="connsiteY1291" fmla="*/ 510886 h 3290454"/>
              <a:gd name="connsiteX1292" fmla="*/ 3991841 w 4528704"/>
              <a:gd name="connsiteY1292" fmla="*/ 692727 h 3290454"/>
              <a:gd name="connsiteX1293" fmla="*/ 4346864 w 4528704"/>
              <a:gd name="connsiteY1293" fmla="*/ 441614 h 3290454"/>
              <a:gd name="connsiteX1294" fmla="*/ 4216978 w 4528704"/>
              <a:gd name="connsiteY1294" fmla="*/ 510886 h 3290454"/>
              <a:gd name="connsiteX1295" fmla="*/ 4095750 w 4528704"/>
              <a:gd name="connsiteY1295" fmla="*/ 398318 h 3290454"/>
              <a:gd name="connsiteX1296" fmla="*/ 4052455 w 4528704"/>
              <a:gd name="connsiteY1296" fmla="*/ 441614 h 3290454"/>
              <a:gd name="connsiteX1297" fmla="*/ 3948546 w 4528704"/>
              <a:gd name="connsiteY1297" fmla="*/ 502227 h 3290454"/>
              <a:gd name="connsiteX1298" fmla="*/ 3887932 w 4528704"/>
              <a:gd name="connsiteY1298" fmla="*/ 597477 h 3290454"/>
              <a:gd name="connsiteX1299" fmla="*/ 3810000 w 4528704"/>
              <a:gd name="connsiteY1299" fmla="*/ 623455 h 3290454"/>
              <a:gd name="connsiteX1300" fmla="*/ 3896591 w 4528704"/>
              <a:gd name="connsiteY1300" fmla="*/ 658091 h 3290454"/>
              <a:gd name="connsiteX1301" fmla="*/ 3758046 w 4528704"/>
              <a:gd name="connsiteY1301" fmla="*/ 675409 h 3290454"/>
              <a:gd name="connsiteX1302" fmla="*/ 3896591 w 4528704"/>
              <a:gd name="connsiteY1302" fmla="*/ 684068 h 3290454"/>
              <a:gd name="connsiteX1303" fmla="*/ 3870614 w 4528704"/>
              <a:gd name="connsiteY1303" fmla="*/ 736023 h 3290454"/>
              <a:gd name="connsiteX1304" fmla="*/ 3732069 w 4528704"/>
              <a:gd name="connsiteY1304" fmla="*/ 762000 h 3290454"/>
              <a:gd name="connsiteX1305" fmla="*/ 3861955 w 4528704"/>
              <a:gd name="connsiteY1305" fmla="*/ 787977 h 3290454"/>
              <a:gd name="connsiteX1306" fmla="*/ 3740728 w 4528704"/>
              <a:gd name="connsiteY1306" fmla="*/ 787977 h 3290454"/>
              <a:gd name="connsiteX1307" fmla="*/ 3654137 w 4528704"/>
              <a:gd name="connsiteY1307" fmla="*/ 675409 h 3290454"/>
              <a:gd name="connsiteX1308" fmla="*/ 3749387 w 4528704"/>
              <a:gd name="connsiteY1308" fmla="*/ 528205 h 3290454"/>
              <a:gd name="connsiteX1309" fmla="*/ 4104409 w 4528704"/>
              <a:gd name="connsiteY1309" fmla="*/ 337705 h 3290454"/>
              <a:gd name="connsiteX1310" fmla="*/ 4095750 w 4528704"/>
              <a:gd name="connsiteY1310" fmla="*/ 398318 h 3290454"/>
              <a:gd name="connsiteX1311" fmla="*/ 4346864 w 4528704"/>
              <a:gd name="connsiteY1311" fmla="*/ 406977 h 3290454"/>
              <a:gd name="connsiteX1312" fmla="*/ 3965864 w 4528704"/>
              <a:gd name="connsiteY1312" fmla="*/ 675409 h 3290454"/>
              <a:gd name="connsiteX1313" fmla="*/ 3948546 w 4528704"/>
              <a:gd name="connsiteY1313" fmla="*/ 606136 h 3290454"/>
              <a:gd name="connsiteX1314" fmla="*/ 4052455 w 4528704"/>
              <a:gd name="connsiteY1314" fmla="*/ 484909 h 3290454"/>
              <a:gd name="connsiteX1315" fmla="*/ 4173682 w 4528704"/>
              <a:gd name="connsiteY1315" fmla="*/ 406977 h 3290454"/>
              <a:gd name="connsiteX1316" fmla="*/ 4191000 w 4528704"/>
              <a:gd name="connsiteY1316" fmla="*/ 415636 h 3290454"/>
              <a:gd name="connsiteX1317" fmla="*/ 4225637 w 4528704"/>
              <a:gd name="connsiteY1317" fmla="*/ 415636 h 3290454"/>
              <a:gd name="connsiteX1318" fmla="*/ 4242955 w 4528704"/>
              <a:gd name="connsiteY1318" fmla="*/ 372341 h 3290454"/>
              <a:gd name="connsiteX1319" fmla="*/ 4294910 w 4528704"/>
              <a:gd name="connsiteY1319" fmla="*/ 346364 h 3290454"/>
              <a:gd name="connsiteX1320" fmla="*/ 4355523 w 4528704"/>
              <a:gd name="connsiteY1320" fmla="*/ 320386 h 3290454"/>
              <a:gd name="connsiteX1321" fmla="*/ 4346864 w 4528704"/>
              <a:gd name="connsiteY1321" fmla="*/ 406977 h 3290454"/>
              <a:gd name="connsiteX1322" fmla="*/ 4043796 w 4528704"/>
              <a:gd name="connsiteY1322" fmla="*/ 337705 h 3290454"/>
              <a:gd name="connsiteX1323" fmla="*/ 4087091 w 4528704"/>
              <a:gd name="connsiteY1323" fmla="*/ 320386 h 3290454"/>
              <a:gd name="connsiteX1324" fmla="*/ 4043796 w 4528704"/>
              <a:gd name="connsiteY1324" fmla="*/ 337705 h 3290454"/>
              <a:gd name="connsiteX1325" fmla="*/ 4173682 w 4528704"/>
              <a:gd name="connsiteY1325" fmla="*/ 372341 h 3290454"/>
              <a:gd name="connsiteX1326" fmla="*/ 4173682 w 4528704"/>
              <a:gd name="connsiteY1326" fmla="*/ 303068 h 3290454"/>
              <a:gd name="connsiteX1327" fmla="*/ 4173682 w 4528704"/>
              <a:gd name="connsiteY1327" fmla="*/ 372341 h 3290454"/>
              <a:gd name="connsiteX1328" fmla="*/ 4199660 w 4528704"/>
              <a:gd name="connsiteY1328" fmla="*/ 363682 h 3290454"/>
              <a:gd name="connsiteX1329" fmla="*/ 4199660 w 4528704"/>
              <a:gd name="connsiteY1329" fmla="*/ 233795 h 3290454"/>
              <a:gd name="connsiteX1330" fmla="*/ 4199660 w 4528704"/>
              <a:gd name="connsiteY1330" fmla="*/ 363682 h 3290454"/>
              <a:gd name="connsiteX1331" fmla="*/ 4251614 w 4528704"/>
              <a:gd name="connsiteY1331" fmla="*/ 277091 h 3290454"/>
              <a:gd name="connsiteX1332" fmla="*/ 4251614 w 4528704"/>
              <a:gd name="connsiteY1332" fmla="*/ 346364 h 3290454"/>
              <a:gd name="connsiteX1333" fmla="*/ 4216978 w 4528704"/>
              <a:gd name="connsiteY1333" fmla="*/ 346364 h 3290454"/>
              <a:gd name="connsiteX1334" fmla="*/ 4216978 w 4528704"/>
              <a:gd name="connsiteY1334" fmla="*/ 242455 h 3290454"/>
              <a:gd name="connsiteX1335" fmla="*/ 4234296 w 4528704"/>
              <a:gd name="connsiteY1335" fmla="*/ 225136 h 3290454"/>
              <a:gd name="connsiteX1336" fmla="*/ 4251614 w 4528704"/>
              <a:gd name="connsiteY1336" fmla="*/ 277091 h 3290454"/>
              <a:gd name="connsiteX1337" fmla="*/ 4260273 w 4528704"/>
              <a:gd name="connsiteY1337" fmla="*/ 199159 h 3290454"/>
              <a:gd name="connsiteX1338" fmla="*/ 4286251 w 4528704"/>
              <a:gd name="connsiteY1338" fmla="*/ 242455 h 3290454"/>
              <a:gd name="connsiteX1339" fmla="*/ 4286251 w 4528704"/>
              <a:gd name="connsiteY1339" fmla="*/ 320386 h 3290454"/>
              <a:gd name="connsiteX1340" fmla="*/ 4208319 w 4528704"/>
              <a:gd name="connsiteY1340" fmla="*/ 199159 h 3290454"/>
              <a:gd name="connsiteX1341" fmla="*/ 4260273 w 4528704"/>
              <a:gd name="connsiteY1341" fmla="*/ 199159 h 3290454"/>
              <a:gd name="connsiteX1342" fmla="*/ 4130387 w 4528704"/>
              <a:gd name="connsiteY1342" fmla="*/ 181841 h 3290454"/>
              <a:gd name="connsiteX1343" fmla="*/ 4130387 w 4528704"/>
              <a:gd name="connsiteY1343" fmla="*/ 225136 h 3290454"/>
              <a:gd name="connsiteX1344" fmla="*/ 4104409 w 4528704"/>
              <a:gd name="connsiteY1344" fmla="*/ 225136 h 3290454"/>
              <a:gd name="connsiteX1345" fmla="*/ 4113069 w 4528704"/>
              <a:gd name="connsiteY1345" fmla="*/ 164523 h 3290454"/>
              <a:gd name="connsiteX1346" fmla="*/ 4130387 w 4528704"/>
              <a:gd name="connsiteY1346" fmla="*/ 181841 h 3290454"/>
              <a:gd name="connsiteX1347" fmla="*/ 4520046 w 4528704"/>
              <a:gd name="connsiteY1347" fmla="*/ 233795 h 3290454"/>
              <a:gd name="connsiteX1348" fmla="*/ 4494069 w 4528704"/>
              <a:gd name="connsiteY1348" fmla="*/ 233795 h 3290454"/>
              <a:gd name="connsiteX1349" fmla="*/ 4494069 w 4528704"/>
              <a:gd name="connsiteY1349" fmla="*/ 155864 h 3290454"/>
              <a:gd name="connsiteX1350" fmla="*/ 4520046 w 4528704"/>
              <a:gd name="connsiteY1350" fmla="*/ 155864 h 3290454"/>
              <a:gd name="connsiteX1351" fmla="*/ 4520046 w 4528704"/>
              <a:gd name="connsiteY1351" fmla="*/ 233795 h 3290454"/>
              <a:gd name="connsiteX1352" fmla="*/ 4468091 w 4528704"/>
              <a:gd name="connsiteY1352" fmla="*/ 147205 h 3290454"/>
              <a:gd name="connsiteX1353" fmla="*/ 4468091 w 4528704"/>
              <a:gd name="connsiteY1353" fmla="*/ 225136 h 3290454"/>
              <a:gd name="connsiteX1354" fmla="*/ 4442114 w 4528704"/>
              <a:gd name="connsiteY1354" fmla="*/ 225136 h 3290454"/>
              <a:gd name="connsiteX1355" fmla="*/ 4442114 w 4528704"/>
              <a:gd name="connsiteY1355" fmla="*/ 147205 h 3290454"/>
              <a:gd name="connsiteX1356" fmla="*/ 4468091 w 4528704"/>
              <a:gd name="connsiteY1356" fmla="*/ 147205 h 3290454"/>
              <a:gd name="connsiteX1357" fmla="*/ 4346864 w 4528704"/>
              <a:gd name="connsiteY1357" fmla="*/ 138545 h 3290454"/>
              <a:gd name="connsiteX1358" fmla="*/ 4346864 w 4528704"/>
              <a:gd name="connsiteY1358" fmla="*/ 207818 h 3290454"/>
              <a:gd name="connsiteX1359" fmla="*/ 4312228 w 4528704"/>
              <a:gd name="connsiteY1359" fmla="*/ 207818 h 3290454"/>
              <a:gd name="connsiteX1360" fmla="*/ 4312228 w 4528704"/>
              <a:gd name="connsiteY1360" fmla="*/ 138545 h 3290454"/>
              <a:gd name="connsiteX1361" fmla="*/ 4346864 w 4528704"/>
              <a:gd name="connsiteY1361" fmla="*/ 138545 h 3290454"/>
              <a:gd name="connsiteX1362" fmla="*/ 4078432 w 4528704"/>
              <a:gd name="connsiteY1362" fmla="*/ 129886 h 3290454"/>
              <a:gd name="connsiteX1363" fmla="*/ 4173682 w 4528704"/>
              <a:gd name="connsiteY1363" fmla="*/ 121227 h 3290454"/>
              <a:gd name="connsiteX1364" fmla="*/ 4078432 w 4528704"/>
              <a:gd name="connsiteY1364" fmla="*/ 129886 h 3290454"/>
              <a:gd name="connsiteX1365" fmla="*/ 4511387 w 4528704"/>
              <a:gd name="connsiteY1365" fmla="*/ 95250 h 3290454"/>
              <a:gd name="connsiteX1366" fmla="*/ 4476751 w 4528704"/>
              <a:gd name="connsiteY1366" fmla="*/ 95250 h 3290454"/>
              <a:gd name="connsiteX1367" fmla="*/ 4511387 w 4528704"/>
              <a:gd name="connsiteY1367" fmla="*/ 95250 h 3290454"/>
              <a:gd name="connsiteX1368" fmla="*/ 4182341 w 4528704"/>
              <a:gd name="connsiteY1368" fmla="*/ 112568 h 3290454"/>
              <a:gd name="connsiteX1369" fmla="*/ 4355523 w 4528704"/>
              <a:gd name="connsiteY1369" fmla="*/ 95250 h 3290454"/>
              <a:gd name="connsiteX1370" fmla="*/ 4182341 w 4528704"/>
              <a:gd name="connsiteY1370" fmla="*/ 112568 h 3290454"/>
              <a:gd name="connsiteX1371" fmla="*/ 4130387 w 4528704"/>
              <a:gd name="connsiteY1371" fmla="*/ 95250 h 3290454"/>
              <a:gd name="connsiteX1372" fmla="*/ 4095750 w 4528704"/>
              <a:gd name="connsiteY1372" fmla="*/ 95250 h 3290454"/>
              <a:gd name="connsiteX1373" fmla="*/ 4130387 w 4528704"/>
              <a:gd name="connsiteY1373" fmla="*/ 95250 h 3290454"/>
              <a:gd name="connsiteX1374" fmla="*/ 4390160 w 4528704"/>
              <a:gd name="connsiteY1374" fmla="*/ 86591 h 3290454"/>
              <a:gd name="connsiteX1375" fmla="*/ 4364182 w 4528704"/>
              <a:gd name="connsiteY1375" fmla="*/ 86591 h 3290454"/>
              <a:gd name="connsiteX1376" fmla="*/ 4390160 w 4528704"/>
              <a:gd name="connsiteY1376" fmla="*/ 86591 h 3290454"/>
              <a:gd name="connsiteX1377" fmla="*/ 4234296 w 4528704"/>
              <a:gd name="connsiteY1377" fmla="*/ 77932 h 3290454"/>
              <a:gd name="connsiteX1378" fmla="*/ 4208319 w 4528704"/>
              <a:gd name="connsiteY1378" fmla="*/ 77932 h 3290454"/>
              <a:gd name="connsiteX1379" fmla="*/ 4234296 w 4528704"/>
              <a:gd name="connsiteY1379" fmla="*/ 77932 h 3290454"/>
              <a:gd name="connsiteX1380" fmla="*/ 4147705 w 4528704"/>
              <a:gd name="connsiteY1380" fmla="*/ 95250 h 3290454"/>
              <a:gd name="connsiteX1381" fmla="*/ 4173682 w 4528704"/>
              <a:gd name="connsiteY1381" fmla="*/ 95250 h 3290454"/>
              <a:gd name="connsiteX1382" fmla="*/ 4147705 w 4528704"/>
              <a:gd name="connsiteY1382" fmla="*/ 95250 h 3290454"/>
              <a:gd name="connsiteX1383" fmla="*/ 4286251 w 4528704"/>
              <a:gd name="connsiteY1383" fmla="*/ 69273 h 3290454"/>
              <a:gd name="connsiteX1384" fmla="*/ 4260273 w 4528704"/>
              <a:gd name="connsiteY1384" fmla="*/ 69273 h 3290454"/>
              <a:gd name="connsiteX1385" fmla="*/ 4286251 w 4528704"/>
              <a:gd name="connsiteY1385" fmla="*/ 69273 h 3290454"/>
              <a:gd name="connsiteX1386" fmla="*/ 4329546 w 4528704"/>
              <a:gd name="connsiteY1386" fmla="*/ 60614 h 3290454"/>
              <a:gd name="connsiteX1387" fmla="*/ 4320887 w 4528704"/>
              <a:gd name="connsiteY1387" fmla="*/ 60614 h 3290454"/>
              <a:gd name="connsiteX1388" fmla="*/ 4329546 w 4528704"/>
              <a:gd name="connsiteY1388" fmla="*/ 60614 h 3290454"/>
              <a:gd name="connsiteX1389" fmla="*/ 4450773 w 4528704"/>
              <a:gd name="connsiteY1389" fmla="*/ 17318 h 3290454"/>
              <a:gd name="connsiteX1390" fmla="*/ 4502728 w 4528704"/>
              <a:gd name="connsiteY1390" fmla="*/ 17318 h 3290454"/>
              <a:gd name="connsiteX1391" fmla="*/ 4528705 w 4528704"/>
              <a:gd name="connsiteY1391" fmla="*/ 60614 h 3290454"/>
              <a:gd name="connsiteX1392" fmla="*/ 4485410 w 4528704"/>
              <a:gd name="connsiteY1392" fmla="*/ 25977 h 3290454"/>
              <a:gd name="connsiteX1393" fmla="*/ 4459432 w 4528704"/>
              <a:gd name="connsiteY1393" fmla="*/ 43295 h 3290454"/>
              <a:gd name="connsiteX1394" fmla="*/ 4424796 w 4528704"/>
              <a:gd name="connsiteY1394" fmla="*/ 8659 h 3290454"/>
              <a:gd name="connsiteX1395" fmla="*/ 4398819 w 4528704"/>
              <a:gd name="connsiteY1395" fmla="*/ 8659 h 3290454"/>
              <a:gd name="connsiteX1396" fmla="*/ 4407478 w 4528704"/>
              <a:gd name="connsiteY1396" fmla="*/ 86591 h 3290454"/>
              <a:gd name="connsiteX1397" fmla="*/ 4442114 w 4528704"/>
              <a:gd name="connsiteY1397" fmla="*/ 77932 h 3290454"/>
              <a:gd name="connsiteX1398" fmla="*/ 4424796 w 4528704"/>
              <a:gd name="connsiteY1398" fmla="*/ 60614 h 3290454"/>
              <a:gd name="connsiteX1399" fmla="*/ 4442114 w 4528704"/>
              <a:gd name="connsiteY1399" fmla="*/ 51955 h 3290454"/>
              <a:gd name="connsiteX1400" fmla="*/ 4459432 w 4528704"/>
              <a:gd name="connsiteY1400" fmla="*/ 69273 h 3290454"/>
              <a:gd name="connsiteX1401" fmla="*/ 4433455 w 4528704"/>
              <a:gd name="connsiteY1401" fmla="*/ 86591 h 3290454"/>
              <a:gd name="connsiteX1402" fmla="*/ 4450773 w 4528704"/>
              <a:gd name="connsiteY1402" fmla="*/ 95250 h 3290454"/>
              <a:gd name="connsiteX1403" fmla="*/ 4476751 w 4528704"/>
              <a:gd name="connsiteY1403" fmla="*/ 60614 h 3290454"/>
              <a:gd name="connsiteX1404" fmla="*/ 4528705 w 4528704"/>
              <a:gd name="connsiteY1404" fmla="*/ 77932 h 3290454"/>
              <a:gd name="connsiteX1405" fmla="*/ 4511387 w 4528704"/>
              <a:gd name="connsiteY1405" fmla="*/ 103909 h 3290454"/>
              <a:gd name="connsiteX1406" fmla="*/ 4528705 w 4528704"/>
              <a:gd name="connsiteY1406" fmla="*/ 121227 h 3290454"/>
              <a:gd name="connsiteX1407" fmla="*/ 4407478 w 4528704"/>
              <a:gd name="connsiteY1407" fmla="*/ 95250 h 3290454"/>
              <a:gd name="connsiteX1408" fmla="*/ 4407478 w 4528704"/>
              <a:gd name="connsiteY1408" fmla="*/ 502227 h 3290454"/>
              <a:gd name="connsiteX1409" fmla="*/ 4468091 w 4528704"/>
              <a:gd name="connsiteY1409" fmla="*/ 458932 h 3290454"/>
              <a:gd name="connsiteX1410" fmla="*/ 4520046 w 4528704"/>
              <a:gd name="connsiteY1410" fmla="*/ 406977 h 3290454"/>
              <a:gd name="connsiteX1411" fmla="*/ 4528705 w 4528704"/>
              <a:gd name="connsiteY1411" fmla="*/ 536864 h 3290454"/>
              <a:gd name="connsiteX1412" fmla="*/ 4494069 w 4528704"/>
              <a:gd name="connsiteY1412" fmla="*/ 528205 h 3290454"/>
              <a:gd name="connsiteX1413" fmla="*/ 4485410 w 4528704"/>
              <a:gd name="connsiteY1413" fmla="*/ 545523 h 3290454"/>
              <a:gd name="connsiteX1414" fmla="*/ 4528705 w 4528704"/>
              <a:gd name="connsiteY1414" fmla="*/ 580159 h 3290454"/>
              <a:gd name="connsiteX1415" fmla="*/ 4528705 w 4528704"/>
              <a:gd name="connsiteY1415" fmla="*/ 623455 h 3290454"/>
              <a:gd name="connsiteX1416" fmla="*/ 4338205 w 4528704"/>
              <a:gd name="connsiteY1416" fmla="*/ 554182 h 3290454"/>
              <a:gd name="connsiteX1417" fmla="*/ 4320887 w 4528704"/>
              <a:gd name="connsiteY1417" fmla="*/ 580159 h 3290454"/>
              <a:gd name="connsiteX1418" fmla="*/ 4424796 w 4528704"/>
              <a:gd name="connsiteY1418" fmla="*/ 710045 h 3290454"/>
              <a:gd name="connsiteX1419" fmla="*/ 4277591 w 4528704"/>
              <a:gd name="connsiteY1419" fmla="*/ 588818 h 3290454"/>
              <a:gd name="connsiteX1420" fmla="*/ 4260273 w 4528704"/>
              <a:gd name="connsiteY1420" fmla="*/ 597477 h 3290454"/>
              <a:gd name="connsiteX1421" fmla="*/ 4294910 w 4528704"/>
              <a:gd name="connsiteY1421" fmla="*/ 632114 h 3290454"/>
              <a:gd name="connsiteX1422" fmla="*/ 4424796 w 4528704"/>
              <a:gd name="connsiteY1422" fmla="*/ 857250 h 3290454"/>
              <a:gd name="connsiteX1423" fmla="*/ 4320887 w 4528704"/>
              <a:gd name="connsiteY1423" fmla="*/ 779318 h 3290454"/>
              <a:gd name="connsiteX1424" fmla="*/ 4260273 w 4528704"/>
              <a:gd name="connsiteY1424" fmla="*/ 692727 h 3290454"/>
              <a:gd name="connsiteX1425" fmla="*/ 4242955 w 4528704"/>
              <a:gd name="connsiteY1425" fmla="*/ 710045 h 3290454"/>
              <a:gd name="connsiteX1426" fmla="*/ 4260273 w 4528704"/>
              <a:gd name="connsiteY1426" fmla="*/ 753341 h 3290454"/>
              <a:gd name="connsiteX1427" fmla="*/ 4216978 w 4528704"/>
              <a:gd name="connsiteY1427" fmla="*/ 727364 h 3290454"/>
              <a:gd name="connsiteX1428" fmla="*/ 4208319 w 4528704"/>
              <a:gd name="connsiteY1428" fmla="*/ 753341 h 3290454"/>
              <a:gd name="connsiteX1429" fmla="*/ 4104409 w 4528704"/>
              <a:gd name="connsiteY1429" fmla="*/ 718705 h 3290454"/>
              <a:gd name="connsiteX1430" fmla="*/ 4147705 w 4528704"/>
              <a:gd name="connsiteY1430" fmla="*/ 580159 h 3290454"/>
              <a:gd name="connsiteX1431" fmla="*/ 4009159 w 4528704"/>
              <a:gd name="connsiteY1431" fmla="*/ 701386 h 3290454"/>
              <a:gd name="connsiteX1432" fmla="*/ 4009159 w 4528704"/>
              <a:gd name="connsiteY1432" fmla="*/ 727364 h 3290454"/>
              <a:gd name="connsiteX1433" fmla="*/ 4087091 w 4528704"/>
              <a:gd name="connsiteY1433" fmla="*/ 770659 h 3290454"/>
              <a:gd name="connsiteX1434" fmla="*/ 4139046 w 4528704"/>
              <a:gd name="connsiteY1434" fmla="*/ 779318 h 3290454"/>
              <a:gd name="connsiteX1435" fmla="*/ 4191000 w 4528704"/>
              <a:gd name="connsiteY1435" fmla="*/ 822614 h 3290454"/>
              <a:gd name="connsiteX1436" fmla="*/ 4216978 w 4528704"/>
              <a:gd name="connsiteY1436" fmla="*/ 805295 h 3290454"/>
              <a:gd name="connsiteX1437" fmla="*/ 4294910 w 4528704"/>
              <a:gd name="connsiteY1437" fmla="*/ 839932 h 3290454"/>
              <a:gd name="connsiteX1438" fmla="*/ 4433455 w 4528704"/>
              <a:gd name="connsiteY1438" fmla="*/ 900545 h 3290454"/>
              <a:gd name="connsiteX1439" fmla="*/ 4476751 w 4528704"/>
              <a:gd name="connsiteY1439" fmla="*/ 1013114 h 3290454"/>
              <a:gd name="connsiteX1440" fmla="*/ 4468091 w 4528704"/>
              <a:gd name="connsiteY1440" fmla="*/ 1073727 h 3290454"/>
              <a:gd name="connsiteX1441" fmla="*/ 4450773 w 4528704"/>
              <a:gd name="connsiteY1441" fmla="*/ 1099705 h 3290454"/>
              <a:gd name="connsiteX1442" fmla="*/ 4407478 w 4528704"/>
              <a:gd name="connsiteY1442" fmla="*/ 1186296 h 3290454"/>
              <a:gd name="connsiteX1443" fmla="*/ 4320887 w 4528704"/>
              <a:gd name="connsiteY1443" fmla="*/ 1290205 h 3290454"/>
              <a:gd name="connsiteX1444" fmla="*/ 4303569 w 4528704"/>
              <a:gd name="connsiteY1444" fmla="*/ 1272886 h 3290454"/>
              <a:gd name="connsiteX1445" fmla="*/ 4216978 w 4528704"/>
              <a:gd name="connsiteY1445" fmla="*/ 1376796 h 3290454"/>
              <a:gd name="connsiteX1446" fmla="*/ 4199660 w 4528704"/>
              <a:gd name="connsiteY1446" fmla="*/ 1359477 h 3290454"/>
              <a:gd name="connsiteX1447" fmla="*/ 4095750 w 4528704"/>
              <a:gd name="connsiteY1447" fmla="*/ 1463386 h 3290454"/>
              <a:gd name="connsiteX1448" fmla="*/ 4069773 w 4528704"/>
              <a:gd name="connsiteY1448" fmla="*/ 1446068 h 3290454"/>
              <a:gd name="connsiteX1449" fmla="*/ 3965864 w 4528704"/>
              <a:gd name="connsiteY1449" fmla="*/ 1541318 h 3290454"/>
              <a:gd name="connsiteX1450" fmla="*/ 3948546 w 4528704"/>
              <a:gd name="connsiteY1450" fmla="*/ 1515341 h 3290454"/>
              <a:gd name="connsiteX1451" fmla="*/ 3905250 w 4528704"/>
              <a:gd name="connsiteY1451" fmla="*/ 1549977 h 3290454"/>
              <a:gd name="connsiteX1452" fmla="*/ 3835978 w 4528704"/>
              <a:gd name="connsiteY1452" fmla="*/ 1619250 h 3290454"/>
              <a:gd name="connsiteX1453" fmla="*/ 3810000 w 4528704"/>
              <a:gd name="connsiteY1453" fmla="*/ 1601932 h 3290454"/>
              <a:gd name="connsiteX1454" fmla="*/ 3714750 w 4528704"/>
              <a:gd name="connsiteY1454" fmla="*/ 1697182 h 3290454"/>
              <a:gd name="connsiteX1455" fmla="*/ 3680114 w 4528704"/>
              <a:gd name="connsiteY1455" fmla="*/ 1671205 h 3290454"/>
              <a:gd name="connsiteX1456" fmla="*/ 3628159 w 4528704"/>
              <a:gd name="connsiteY1456" fmla="*/ 1688523 h 3290454"/>
              <a:gd name="connsiteX1457" fmla="*/ 3671455 w 4528704"/>
              <a:gd name="connsiteY1457" fmla="*/ 1645227 h 3290454"/>
              <a:gd name="connsiteX1458" fmla="*/ 3675178 w 4528704"/>
              <a:gd name="connsiteY1458" fmla="*/ 1644708 h 3290454"/>
              <a:gd name="connsiteX1459" fmla="*/ 3671455 w 4528704"/>
              <a:gd name="connsiteY1459" fmla="*/ 1619250 h 3290454"/>
              <a:gd name="connsiteX1460" fmla="*/ 3732069 w 4528704"/>
              <a:gd name="connsiteY1460" fmla="*/ 1593273 h 3290454"/>
              <a:gd name="connsiteX1461" fmla="*/ 3801341 w 4528704"/>
              <a:gd name="connsiteY1461" fmla="*/ 1549977 h 3290454"/>
              <a:gd name="connsiteX1462" fmla="*/ 3238500 w 4528704"/>
              <a:gd name="connsiteY1462" fmla="*/ 1532659 h 3290454"/>
              <a:gd name="connsiteX1463" fmla="*/ 3108614 w 4528704"/>
              <a:gd name="connsiteY1463" fmla="*/ 1610591 h 3290454"/>
              <a:gd name="connsiteX1464" fmla="*/ 3333750 w 4528704"/>
              <a:gd name="connsiteY1464" fmla="*/ 1480705 h 3290454"/>
              <a:gd name="connsiteX1465" fmla="*/ 3853296 w 4528704"/>
              <a:gd name="connsiteY1465" fmla="*/ 1125682 h 3290454"/>
              <a:gd name="connsiteX1466" fmla="*/ 3844637 w 4528704"/>
              <a:gd name="connsiteY1466" fmla="*/ 1056409 h 3290454"/>
              <a:gd name="connsiteX1467" fmla="*/ 3411682 w 4528704"/>
              <a:gd name="connsiteY1467" fmla="*/ 1272886 h 3290454"/>
              <a:gd name="connsiteX1468" fmla="*/ 2822864 w 4528704"/>
              <a:gd name="connsiteY1468" fmla="*/ 1601932 h 3290454"/>
              <a:gd name="connsiteX1469" fmla="*/ 3160569 w 4528704"/>
              <a:gd name="connsiteY1469" fmla="*/ 1350818 h 3290454"/>
              <a:gd name="connsiteX1470" fmla="*/ 3853296 w 4528704"/>
              <a:gd name="connsiteY1470" fmla="*/ 987136 h 3290454"/>
              <a:gd name="connsiteX1471" fmla="*/ 3792682 w 4528704"/>
              <a:gd name="connsiteY1471" fmla="*/ 891886 h 3290454"/>
              <a:gd name="connsiteX1472" fmla="*/ 3827319 w 4528704"/>
              <a:gd name="connsiteY1472" fmla="*/ 978477 h 3290454"/>
              <a:gd name="connsiteX1473" fmla="*/ 3567546 w 4528704"/>
              <a:gd name="connsiteY1473" fmla="*/ 1168977 h 3290454"/>
              <a:gd name="connsiteX1474" fmla="*/ 3117273 w 4528704"/>
              <a:gd name="connsiteY1474" fmla="*/ 1324841 h 3290454"/>
              <a:gd name="connsiteX1475" fmla="*/ 2770909 w 4528704"/>
              <a:gd name="connsiteY1475" fmla="*/ 1558636 h 3290454"/>
              <a:gd name="connsiteX1476" fmla="*/ 3377046 w 4528704"/>
              <a:gd name="connsiteY1476" fmla="*/ 1229591 h 3290454"/>
              <a:gd name="connsiteX1477" fmla="*/ 3775364 w 4528704"/>
              <a:gd name="connsiteY1477" fmla="*/ 1047750 h 3290454"/>
              <a:gd name="connsiteX1478" fmla="*/ 3619500 w 4528704"/>
              <a:gd name="connsiteY1478" fmla="*/ 874568 h 3290454"/>
              <a:gd name="connsiteX1479" fmla="*/ 3602182 w 4528704"/>
              <a:gd name="connsiteY1479" fmla="*/ 935182 h 3290454"/>
              <a:gd name="connsiteX1480" fmla="*/ 3610841 w 4528704"/>
              <a:gd name="connsiteY1480" fmla="*/ 943841 h 3290454"/>
              <a:gd name="connsiteX1481" fmla="*/ 3619500 w 4528704"/>
              <a:gd name="connsiteY1481" fmla="*/ 978477 h 3290454"/>
              <a:gd name="connsiteX1482" fmla="*/ 3576205 w 4528704"/>
              <a:gd name="connsiteY1482" fmla="*/ 978477 h 3290454"/>
              <a:gd name="connsiteX1483" fmla="*/ 3662796 w 4528704"/>
              <a:gd name="connsiteY1483" fmla="*/ 1056409 h 3290454"/>
              <a:gd name="connsiteX1484" fmla="*/ 3645478 w 4528704"/>
              <a:gd name="connsiteY1484" fmla="*/ 1065068 h 3290454"/>
              <a:gd name="connsiteX1485" fmla="*/ 3558887 w 4528704"/>
              <a:gd name="connsiteY1485" fmla="*/ 995795 h 3290454"/>
              <a:gd name="connsiteX1486" fmla="*/ 3394364 w 4528704"/>
              <a:gd name="connsiteY1486" fmla="*/ 1134341 h 3290454"/>
              <a:gd name="connsiteX1487" fmla="*/ 3420341 w 4528704"/>
              <a:gd name="connsiteY1487" fmla="*/ 1056409 h 3290454"/>
              <a:gd name="connsiteX1488" fmla="*/ 3498273 w 4528704"/>
              <a:gd name="connsiteY1488" fmla="*/ 952500 h 3290454"/>
              <a:gd name="connsiteX1489" fmla="*/ 3472296 w 4528704"/>
              <a:gd name="connsiteY1489" fmla="*/ 943841 h 3290454"/>
              <a:gd name="connsiteX1490" fmla="*/ 3255819 w 4528704"/>
              <a:gd name="connsiteY1490" fmla="*/ 1143000 h 3290454"/>
              <a:gd name="connsiteX1491" fmla="*/ 3437659 w 4528704"/>
              <a:gd name="connsiteY1491" fmla="*/ 909205 h 3290454"/>
              <a:gd name="connsiteX1492" fmla="*/ 3377046 w 4528704"/>
              <a:gd name="connsiteY1492" fmla="*/ 952500 h 3290454"/>
              <a:gd name="connsiteX1493" fmla="*/ 3394364 w 4528704"/>
              <a:gd name="connsiteY1493" fmla="*/ 961159 h 3290454"/>
              <a:gd name="connsiteX1494" fmla="*/ 3151909 w 4528704"/>
              <a:gd name="connsiteY1494" fmla="*/ 1134341 h 3290454"/>
              <a:gd name="connsiteX1495" fmla="*/ 3446319 w 4528704"/>
              <a:gd name="connsiteY1495" fmla="*/ 874568 h 3290454"/>
              <a:gd name="connsiteX1496" fmla="*/ 3454978 w 4528704"/>
              <a:gd name="connsiteY1496" fmla="*/ 839932 h 3290454"/>
              <a:gd name="connsiteX1497" fmla="*/ 3480955 w 4528704"/>
              <a:gd name="connsiteY1497" fmla="*/ 848591 h 3290454"/>
              <a:gd name="connsiteX1498" fmla="*/ 3515591 w 4528704"/>
              <a:gd name="connsiteY1498" fmla="*/ 787977 h 3290454"/>
              <a:gd name="connsiteX1499" fmla="*/ 3532909 w 4528704"/>
              <a:gd name="connsiteY1499" fmla="*/ 848591 h 3290454"/>
              <a:gd name="connsiteX1500" fmla="*/ 3558887 w 4528704"/>
              <a:gd name="connsiteY1500" fmla="*/ 831273 h 3290454"/>
              <a:gd name="connsiteX1501" fmla="*/ 3532909 w 4528704"/>
              <a:gd name="connsiteY1501" fmla="*/ 796636 h 3290454"/>
              <a:gd name="connsiteX1502" fmla="*/ 3550228 w 4528704"/>
              <a:gd name="connsiteY1502" fmla="*/ 770659 h 3290454"/>
              <a:gd name="connsiteX1503" fmla="*/ 3567546 w 4528704"/>
              <a:gd name="connsiteY1503" fmla="*/ 787977 h 3290454"/>
              <a:gd name="connsiteX1504" fmla="*/ 3576205 w 4528704"/>
              <a:gd name="connsiteY1504" fmla="*/ 762000 h 3290454"/>
              <a:gd name="connsiteX1505" fmla="*/ 3602182 w 4528704"/>
              <a:gd name="connsiteY1505" fmla="*/ 762000 h 3290454"/>
              <a:gd name="connsiteX1506" fmla="*/ 3602182 w 4528704"/>
              <a:gd name="connsiteY1506" fmla="*/ 813955 h 3290454"/>
              <a:gd name="connsiteX1507" fmla="*/ 3584864 w 4528704"/>
              <a:gd name="connsiteY1507" fmla="*/ 831273 h 3290454"/>
              <a:gd name="connsiteX1508" fmla="*/ 3602182 w 4528704"/>
              <a:gd name="connsiteY1508" fmla="*/ 857250 h 3290454"/>
              <a:gd name="connsiteX1509" fmla="*/ 3550228 w 4528704"/>
              <a:gd name="connsiteY1509" fmla="*/ 865909 h 3290454"/>
              <a:gd name="connsiteX1510" fmla="*/ 3610841 w 4528704"/>
              <a:gd name="connsiteY1510" fmla="*/ 883227 h 3290454"/>
              <a:gd name="connsiteX1511" fmla="*/ 3619500 w 4528704"/>
              <a:gd name="connsiteY1511" fmla="*/ 632114 h 3290454"/>
              <a:gd name="connsiteX1512" fmla="*/ 3896591 w 4528704"/>
              <a:gd name="connsiteY1512" fmla="*/ 389659 h 3290454"/>
              <a:gd name="connsiteX1513" fmla="*/ 4061114 w 4528704"/>
              <a:gd name="connsiteY1513" fmla="*/ 311727 h 3290454"/>
              <a:gd name="connsiteX1514" fmla="*/ 4069773 w 4528704"/>
              <a:gd name="connsiteY1514" fmla="*/ 268432 h 3290454"/>
              <a:gd name="connsiteX1515" fmla="*/ 4069773 w 4528704"/>
              <a:gd name="connsiteY1515" fmla="*/ 51955 h 3290454"/>
              <a:gd name="connsiteX1516" fmla="*/ 4095750 w 4528704"/>
              <a:gd name="connsiteY1516" fmla="*/ 43295 h 3290454"/>
              <a:gd name="connsiteX1517" fmla="*/ 4113069 w 4528704"/>
              <a:gd name="connsiteY1517" fmla="*/ 69273 h 3290454"/>
              <a:gd name="connsiteX1518" fmla="*/ 4156364 w 4528704"/>
              <a:gd name="connsiteY1518" fmla="*/ 34636 h 3290454"/>
              <a:gd name="connsiteX1519" fmla="*/ 4191000 w 4528704"/>
              <a:gd name="connsiteY1519" fmla="*/ 51955 h 3290454"/>
              <a:gd name="connsiteX1520" fmla="*/ 4234296 w 4528704"/>
              <a:gd name="connsiteY1520" fmla="*/ 17318 h 3290454"/>
              <a:gd name="connsiteX1521" fmla="*/ 4242955 w 4528704"/>
              <a:gd name="connsiteY1521" fmla="*/ 34636 h 3290454"/>
              <a:gd name="connsiteX1522" fmla="*/ 4303569 w 4528704"/>
              <a:gd name="connsiteY1522" fmla="*/ 8659 h 3290454"/>
              <a:gd name="connsiteX1523" fmla="*/ 4329546 w 4528704"/>
              <a:gd name="connsiteY1523" fmla="*/ 34636 h 3290454"/>
              <a:gd name="connsiteX1524" fmla="*/ 4355523 w 4528704"/>
              <a:gd name="connsiteY1524" fmla="*/ 0 h 3290454"/>
              <a:gd name="connsiteX1525" fmla="*/ 4390160 w 4528704"/>
              <a:gd name="connsiteY1525" fmla="*/ 0 h 3290454"/>
              <a:gd name="connsiteX1526" fmla="*/ 4450773 w 4528704"/>
              <a:gd name="connsiteY1526" fmla="*/ 17318 h 329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</a:cxnLst>
            <a:rect l="l" t="t" r="r" b="b"/>
            <a:pathLst>
              <a:path w="4528704" h="3290454">
                <a:moveTo>
                  <a:pt x="337705" y="3203864"/>
                </a:moveTo>
                <a:cubicBezTo>
                  <a:pt x="337705" y="3203864"/>
                  <a:pt x="346364" y="3195205"/>
                  <a:pt x="355023" y="3195205"/>
                </a:cubicBezTo>
                <a:cubicBezTo>
                  <a:pt x="355023" y="3203864"/>
                  <a:pt x="346364" y="3203864"/>
                  <a:pt x="337705" y="3203864"/>
                </a:cubicBezTo>
                <a:close/>
                <a:moveTo>
                  <a:pt x="1099705" y="3177886"/>
                </a:moveTo>
                <a:cubicBezTo>
                  <a:pt x="1091046" y="3186546"/>
                  <a:pt x="1073727" y="3195205"/>
                  <a:pt x="1065068" y="3203864"/>
                </a:cubicBezTo>
                <a:cubicBezTo>
                  <a:pt x="1065068" y="3195205"/>
                  <a:pt x="1065068" y="3177886"/>
                  <a:pt x="1073727" y="3177886"/>
                </a:cubicBezTo>
                <a:lnTo>
                  <a:pt x="1099705" y="3177886"/>
                </a:lnTo>
                <a:close/>
                <a:moveTo>
                  <a:pt x="987136" y="3212523"/>
                </a:moveTo>
                <a:cubicBezTo>
                  <a:pt x="995796" y="3195205"/>
                  <a:pt x="1021773" y="3186546"/>
                  <a:pt x="1039091" y="3186546"/>
                </a:cubicBezTo>
                <a:cubicBezTo>
                  <a:pt x="1021773" y="3195205"/>
                  <a:pt x="1004455" y="3212523"/>
                  <a:pt x="987136" y="3212523"/>
                </a:cubicBezTo>
                <a:close/>
                <a:moveTo>
                  <a:pt x="1177637" y="3099955"/>
                </a:moveTo>
                <a:cubicBezTo>
                  <a:pt x="1160318" y="3108614"/>
                  <a:pt x="1143000" y="3125932"/>
                  <a:pt x="1117023" y="3125932"/>
                </a:cubicBezTo>
                <a:cubicBezTo>
                  <a:pt x="1125682" y="3117273"/>
                  <a:pt x="1143000" y="3108614"/>
                  <a:pt x="1151659" y="3099955"/>
                </a:cubicBezTo>
                <a:lnTo>
                  <a:pt x="1177637" y="3099955"/>
                </a:lnTo>
                <a:close/>
                <a:moveTo>
                  <a:pt x="1212273" y="3108614"/>
                </a:moveTo>
                <a:cubicBezTo>
                  <a:pt x="1212273" y="3099955"/>
                  <a:pt x="1220932" y="3099955"/>
                  <a:pt x="1229591" y="3091296"/>
                </a:cubicBezTo>
                <a:cubicBezTo>
                  <a:pt x="1229591" y="3099955"/>
                  <a:pt x="1220932" y="3108614"/>
                  <a:pt x="1212273" y="3108614"/>
                </a:cubicBezTo>
                <a:close/>
                <a:moveTo>
                  <a:pt x="666750" y="3082636"/>
                </a:moveTo>
                <a:lnTo>
                  <a:pt x="1134341" y="3082636"/>
                </a:lnTo>
                <a:cubicBezTo>
                  <a:pt x="1125682" y="3091296"/>
                  <a:pt x="1108364" y="3099955"/>
                  <a:pt x="1099705" y="3108614"/>
                </a:cubicBezTo>
                <a:lnTo>
                  <a:pt x="528205" y="3108614"/>
                </a:lnTo>
                <a:cubicBezTo>
                  <a:pt x="562841" y="3099955"/>
                  <a:pt x="623455" y="3065318"/>
                  <a:pt x="640773" y="3065318"/>
                </a:cubicBezTo>
                <a:cubicBezTo>
                  <a:pt x="666750" y="3065318"/>
                  <a:pt x="658091" y="3073977"/>
                  <a:pt x="666750" y="3082636"/>
                </a:cubicBezTo>
                <a:close/>
                <a:moveTo>
                  <a:pt x="1246909" y="3048000"/>
                </a:moveTo>
                <a:cubicBezTo>
                  <a:pt x="1255568" y="3039341"/>
                  <a:pt x="1272887" y="3030682"/>
                  <a:pt x="1290205" y="3022023"/>
                </a:cubicBezTo>
                <a:cubicBezTo>
                  <a:pt x="1298864" y="3022023"/>
                  <a:pt x="1281546" y="3056659"/>
                  <a:pt x="1246909" y="3048000"/>
                </a:cubicBezTo>
                <a:close/>
                <a:moveTo>
                  <a:pt x="1333500" y="3030682"/>
                </a:moveTo>
                <a:cubicBezTo>
                  <a:pt x="1333500" y="3022023"/>
                  <a:pt x="1342159" y="3013364"/>
                  <a:pt x="1350818" y="3022023"/>
                </a:cubicBezTo>
                <a:cubicBezTo>
                  <a:pt x="1350818" y="3022023"/>
                  <a:pt x="1342159" y="3030682"/>
                  <a:pt x="1333500" y="3030682"/>
                </a:cubicBezTo>
                <a:close/>
                <a:moveTo>
                  <a:pt x="831273" y="3022023"/>
                </a:moveTo>
                <a:lnTo>
                  <a:pt x="1238250" y="3022023"/>
                </a:lnTo>
                <a:lnTo>
                  <a:pt x="1194955" y="3022023"/>
                </a:lnTo>
                <a:cubicBezTo>
                  <a:pt x="1186296" y="3030682"/>
                  <a:pt x="1186296" y="3048000"/>
                  <a:pt x="1160318" y="3048000"/>
                </a:cubicBezTo>
                <a:lnTo>
                  <a:pt x="692727" y="3048000"/>
                </a:lnTo>
                <a:cubicBezTo>
                  <a:pt x="736023" y="3039341"/>
                  <a:pt x="796636" y="3004705"/>
                  <a:pt x="813955" y="3004705"/>
                </a:cubicBezTo>
                <a:cubicBezTo>
                  <a:pt x="839932" y="3004705"/>
                  <a:pt x="813955" y="3022023"/>
                  <a:pt x="831273" y="3022023"/>
                </a:cubicBezTo>
                <a:close/>
                <a:moveTo>
                  <a:pt x="1359477" y="2970068"/>
                </a:moveTo>
                <a:cubicBezTo>
                  <a:pt x="1368137" y="2961409"/>
                  <a:pt x="1385455" y="2952750"/>
                  <a:pt x="1402773" y="2944091"/>
                </a:cubicBezTo>
                <a:cubicBezTo>
                  <a:pt x="1402773" y="2952750"/>
                  <a:pt x="1385455" y="2970068"/>
                  <a:pt x="1359477" y="2970068"/>
                </a:cubicBezTo>
                <a:close/>
                <a:moveTo>
                  <a:pt x="1281546" y="2952750"/>
                </a:moveTo>
                <a:cubicBezTo>
                  <a:pt x="1281546" y="2952750"/>
                  <a:pt x="1255568" y="2970068"/>
                  <a:pt x="1255568" y="2987386"/>
                </a:cubicBezTo>
                <a:lnTo>
                  <a:pt x="857250" y="2987386"/>
                </a:lnTo>
                <a:cubicBezTo>
                  <a:pt x="883227" y="2978727"/>
                  <a:pt x="917864" y="2944091"/>
                  <a:pt x="943841" y="2944091"/>
                </a:cubicBezTo>
                <a:cubicBezTo>
                  <a:pt x="961159" y="2944091"/>
                  <a:pt x="969818" y="2952750"/>
                  <a:pt x="1281546" y="2952750"/>
                </a:cubicBezTo>
                <a:close/>
                <a:moveTo>
                  <a:pt x="1454727" y="2952750"/>
                </a:moveTo>
                <a:cubicBezTo>
                  <a:pt x="1454727" y="2944091"/>
                  <a:pt x="1454727" y="2935432"/>
                  <a:pt x="1463387" y="2935432"/>
                </a:cubicBezTo>
                <a:cubicBezTo>
                  <a:pt x="1472046" y="2935432"/>
                  <a:pt x="1463387" y="2944091"/>
                  <a:pt x="1454727" y="2952750"/>
                </a:cubicBezTo>
                <a:close/>
                <a:moveTo>
                  <a:pt x="1359477" y="2883477"/>
                </a:moveTo>
                <a:lnTo>
                  <a:pt x="1342159" y="2900796"/>
                </a:lnTo>
                <a:cubicBezTo>
                  <a:pt x="1350818" y="2909455"/>
                  <a:pt x="1359477" y="2909455"/>
                  <a:pt x="1368137" y="2909455"/>
                </a:cubicBezTo>
                <a:cubicBezTo>
                  <a:pt x="1368137" y="2909455"/>
                  <a:pt x="1368137" y="2926773"/>
                  <a:pt x="1342159" y="2926773"/>
                </a:cubicBezTo>
                <a:lnTo>
                  <a:pt x="969818" y="2926773"/>
                </a:lnTo>
                <a:cubicBezTo>
                  <a:pt x="987136" y="2909455"/>
                  <a:pt x="1004455" y="2900796"/>
                  <a:pt x="1013114" y="2883477"/>
                </a:cubicBezTo>
                <a:lnTo>
                  <a:pt x="1359477" y="2883477"/>
                </a:lnTo>
                <a:close/>
                <a:moveTo>
                  <a:pt x="1472046" y="2883477"/>
                </a:moveTo>
                <a:cubicBezTo>
                  <a:pt x="1489364" y="2874818"/>
                  <a:pt x="1506682" y="2857500"/>
                  <a:pt x="1524000" y="2848841"/>
                </a:cubicBezTo>
                <a:cubicBezTo>
                  <a:pt x="1506682" y="2857500"/>
                  <a:pt x="1498023" y="2883477"/>
                  <a:pt x="1472046" y="2883477"/>
                </a:cubicBezTo>
                <a:close/>
                <a:moveTo>
                  <a:pt x="1558637" y="2840182"/>
                </a:moveTo>
                <a:cubicBezTo>
                  <a:pt x="1558637" y="2840182"/>
                  <a:pt x="1575955" y="2848841"/>
                  <a:pt x="1567296" y="2857500"/>
                </a:cubicBezTo>
                <a:cubicBezTo>
                  <a:pt x="1567296" y="2857500"/>
                  <a:pt x="1558637" y="2857500"/>
                  <a:pt x="1558637" y="2840182"/>
                </a:cubicBezTo>
                <a:close/>
                <a:moveTo>
                  <a:pt x="1420091" y="2831523"/>
                </a:moveTo>
                <a:cubicBezTo>
                  <a:pt x="1428750" y="2840182"/>
                  <a:pt x="1437409" y="2840182"/>
                  <a:pt x="1446068" y="2840182"/>
                </a:cubicBezTo>
                <a:cubicBezTo>
                  <a:pt x="1446068" y="2840182"/>
                  <a:pt x="1446068" y="2857500"/>
                  <a:pt x="1420091" y="2857500"/>
                </a:cubicBezTo>
                <a:lnTo>
                  <a:pt x="1039091" y="2857500"/>
                </a:lnTo>
                <a:cubicBezTo>
                  <a:pt x="1047750" y="2848841"/>
                  <a:pt x="1065068" y="2831523"/>
                  <a:pt x="1065068" y="2822864"/>
                </a:cubicBezTo>
                <a:cubicBezTo>
                  <a:pt x="1411432" y="2822864"/>
                  <a:pt x="1428750" y="2822864"/>
                  <a:pt x="1420091" y="2831523"/>
                </a:cubicBezTo>
                <a:close/>
                <a:moveTo>
                  <a:pt x="1584614" y="2788227"/>
                </a:moveTo>
                <a:cubicBezTo>
                  <a:pt x="1593273" y="2779568"/>
                  <a:pt x="1610591" y="2762250"/>
                  <a:pt x="1619250" y="2779568"/>
                </a:cubicBezTo>
                <a:cubicBezTo>
                  <a:pt x="1610591" y="2779568"/>
                  <a:pt x="1601932" y="2788227"/>
                  <a:pt x="1584614" y="2788227"/>
                </a:cubicBezTo>
                <a:close/>
                <a:moveTo>
                  <a:pt x="1653887" y="2736273"/>
                </a:moveTo>
                <a:cubicBezTo>
                  <a:pt x="1653887" y="2736273"/>
                  <a:pt x="1645227" y="2744932"/>
                  <a:pt x="1645227" y="2736273"/>
                </a:cubicBezTo>
                <a:lnTo>
                  <a:pt x="1653887" y="2736273"/>
                </a:lnTo>
                <a:close/>
                <a:moveTo>
                  <a:pt x="1662546" y="2692977"/>
                </a:moveTo>
                <a:cubicBezTo>
                  <a:pt x="1662546" y="2684318"/>
                  <a:pt x="1671205" y="2667000"/>
                  <a:pt x="1688523" y="2658341"/>
                </a:cubicBezTo>
                <a:cubicBezTo>
                  <a:pt x="1679864" y="2667000"/>
                  <a:pt x="1679864" y="2684318"/>
                  <a:pt x="1662546" y="2692977"/>
                </a:cubicBezTo>
                <a:close/>
                <a:moveTo>
                  <a:pt x="1601932" y="2692977"/>
                </a:moveTo>
                <a:cubicBezTo>
                  <a:pt x="1601932" y="2684318"/>
                  <a:pt x="1584614" y="2667000"/>
                  <a:pt x="1584614" y="2658341"/>
                </a:cubicBezTo>
                <a:cubicBezTo>
                  <a:pt x="1593273" y="2667000"/>
                  <a:pt x="1601932" y="2684318"/>
                  <a:pt x="1601932" y="2692977"/>
                </a:cubicBezTo>
                <a:close/>
                <a:moveTo>
                  <a:pt x="692727" y="2658341"/>
                </a:moveTo>
                <a:cubicBezTo>
                  <a:pt x="692727" y="2641023"/>
                  <a:pt x="710046" y="2615046"/>
                  <a:pt x="727364" y="2597727"/>
                </a:cubicBezTo>
                <a:cubicBezTo>
                  <a:pt x="736023" y="2606386"/>
                  <a:pt x="718705" y="2632364"/>
                  <a:pt x="692727" y="2658341"/>
                </a:cubicBezTo>
                <a:close/>
                <a:moveTo>
                  <a:pt x="2926773" y="2589068"/>
                </a:moveTo>
                <a:cubicBezTo>
                  <a:pt x="2935432" y="2580409"/>
                  <a:pt x="2935432" y="2571750"/>
                  <a:pt x="2935432" y="2563091"/>
                </a:cubicBezTo>
                <a:lnTo>
                  <a:pt x="2944091" y="2597727"/>
                </a:lnTo>
                <a:cubicBezTo>
                  <a:pt x="2935432" y="2597727"/>
                  <a:pt x="2926773" y="2606386"/>
                  <a:pt x="2918114" y="2606386"/>
                </a:cubicBezTo>
                <a:cubicBezTo>
                  <a:pt x="2918114" y="2589068"/>
                  <a:pt x="2900796" y="2571750"/>
                  <a:pt x="2892137" y="2563091"/>
                </a:cubicBezTo>
                <a:cubicBezTo>
                  <a:pt x="2900796" y="2563091"/>
                  <a:pt x="2918114" y="2571750"/>
                  <a:pt x="2926773" y="2589068"/>
                </a:cubicBezTo>
                <a:close/>
                <a:moveTo>
                  <a:pt x="1688523" y="2597727"/>
                </a:moveTo>
                <a:lnTo>
                  <a:pt x="1688523" y="2563091"/>
                </a:lnTo>
                <a:cubicBezTo>
                  <a:pt x="1697182" y="2571750"/>
                  <a:pt x="1697182" y="2589068"/>
                  <a:pt x="1688523" y="2597727"/>
                </a:cubicBezTo>
                <a:close/>
                <a:moveTo>
                  <a:pt x="2796887" y="2589068"/>
                </a:moveTo>
                <a:cubicBezTo>
                  <a:pt x="2796887" y="2580409"/>
                  <a:pt x="2788228" y="2563091"/>
                  <a:pt x="2796887" y="2554432"/>
                </a:cubicBezTo>
                <a:lnTo>
                  <a:pt x="2796887" y="2589068"/>
                </a:lnTo>
                <a:close/>
                <a:moveTo>
                  <a:pt x="2892137" y="2537114"/>
                </a:moveTo>
                <a:cubicBezTo>
                  <a:pt x="2883478" y="2537114"/>
                  <a:pt x="2874819" y="2545773"/>
                  <a:pt x="2866159" y="2554432"/>
                </a:cubicBezTo>
                <a:lnTo>
                  <a:pt x="2883478" y="2571750"/>
                </a:lnTo>
                <a:cubicBezTo>
                  <a:pt x="2874819" y="2571750"/>
                  <a:pt x="2866159" y="2571750"/>
                  <a:pt x="2857500" y="2563091"/>
                </a:cubicBezTo>
                <a:lnTo>
                  <a:pt x="2866159" y="2537114"/>
                </a:lnTo>
                <a:lnTo>
                  <a:pt x="2892137" y="2537114"/>
                </a:lnTo>
                <a:close/>
                <a:moveTo>
                  <a:pt x="1420091" y="2563091"/>
                </a:moveTo>
                <a:lnTo>
                  <a:pt x="1342159" y="2537114"/>
                </a:lnTo>
                <a:lnTo>
                  <a:pt x="1420091" y="2563091"/>
                </a:lnTo>
                <a:close/>
                <a:moveTo>
                  <a:pt x="1212273" y="2537114"/>
                </a:moveTo>
                <a:cubicBezTo>
                  <a:pt x="1220932" y="2545773"/>
                  <a:pt x="1246909" y="2563091"/>
                  <a:pt x="1272887" y="2563091"/>
                </a:cubicBezTo>
                <a:cubicBezTo>
                  <a:pt x="1229591" y="2563091"/>
                  <a:pt x="1168977" y="2545773"/>
                  <a:pt x="1125682" y="2580409"/>
                </a:cubicBezTo>
                <a:cubicBezTo>
                  <a:pt x="1168977" y="2589068"/>
                  <a:pt x="1220932" y="2589068"/>
                  <a:pt x="1272887" y="2589068"/>
                </a:cubicBezTo>
                <a:cubicBezTo>
                  <a:pt x="1281546" y="2589068"/>
                  <a:pt x="1281546" y="2606386"/>
                  <a:pt x="1307523" y="2606386"/>
                </a:cubicBezTo>
                <a:cubicBezTo>
                  <a:pt x="1324841" y="2606386"/>
                  <a:pt x="1324841" y="2597727"/>
                  <a:pt x="1333500" y="2589068"/>
                </a:cubicBezTo>
                <a:cubicBezTo>
                  <a:pt x="1342159" y="2597727"/>
                  <a:pt x="1359477" y="2580409"/>
                  <a:pt x="1359477" y="2606386"/>
                </a:cubicBezTo>
                <a:cubicBezTo>
                  <a:pt x="1359477" y="2623705"/>
                  <a:pt x="1342159" y="2589068"/>
                  <a:pt x="1342159" y="2615046"/>
                </a:cubicBezTo>
                <a:cubicBezTo>
                  <a:pt x="1342159" y="2658341"/>
                  <a:pt x="1402773" y="2632364"/>
                  <a:pt x="1437409" y="2641023"/>
                </a:cubicBezTo>
                <a:cubicBezTo>
                  <a:pt x="1437409" y="2649682"/>
                  <a:pt x="1428750" y="2641023"/>
                  <a:pt x="1428750" y="2658341"/>
                </a:cubicBezTo>
                <a:cubicBezTo>
                  <a:pt x="1428750" y="2684318"/>
                  <a:pt x="1480705" y="2675659"/>
                  <a:pt x="1480705" y="2701636"/>
                </a:cubicBezTo>
                <a:cubicBezTo>
                  <a:pt x="1480705" y="2718955"/>
                  <a:pt x="1463387" y="2718955"/>
                  <a:pt x="1463387" y="2736273"/>
                </a:cubicBezTo>
                <a:lnTo>
                  <a:pt x="1125682" y="2744932"/>
                </a:lnTo>
                <a:lnTo>
                  <a:pt x="1125682" y="2762250"/>
                </a:lnTo>
                <a:lnTo>
                  <a:pt x="1480705" y="2762250"/>
                </a:lnTo>
                <a:cubicBezTo>
                  <a:pt x="1480705" y="2770909"/>
                  <a:pt x="1472046" y="2788227"/>
                  <a:pt x="1463387" y="2796886"/>
                </a:cubicBezTo>
                <a:lnTo>
                  <a:pt x="1091046" y="2796886"/>
                </a:lnTo>
                <a:cubicBezTo>
                  <a:pt x="1099705" y="2770909"/>
                  <a:pt x="1099705" y="2736273"/>
                  <a:pt x="1099705" y="2701636"/>
                </a:cubicBezTo>
                <a:cubicBezTo>
                  <a:pt x="1316182" y="2692977"/>
                  <a:pt x="1376796" y="2701636"/>
                  <a:pt x="1402773" y="2684318"/>
                </a:cubicBezTo>
                <a:cubicBezTo>
                  <a:pt x="1394114" y="2675659"/>
                  <a:pt x="1376796" y="2675659"/>
                  <a:pt x="1099705" y="2675659"/>
                </a:cubicBezTo>
                <a:lnTo>
                  <a:pt x="1099705" y="2632364"/>
                </a:lnTo>
                <a:cubicBezTo>
                  <a:pt x="1108364" y="2632364"/>
                  <a:pt x="1125682" y="2632364"/>
                  <a:pt x="1298864" y="2641023"/>
                </a:cubicBezTo>
                <a:cubicBezTo>
                  <a:pt x="1307523" y="2641023"/>
                  <a:pt x="1324841" y="2632364"/>
                  <a:pt x="1333500" y="2623705"/>
                </a:cubicBezTo>
                <a:cubicBezTo>
                  <a:pt x="1324841" y="2615046"/>
                  <a:pt x="1307523" y="2615046"/>
                  <a:pt x="1099705" y="2615046"/>
                </a:cubicBezTo>
                <a:cubicBezTo>
                  <a:pt x="1099705" y="2589068"/>
                  <a:pt x="1099705" y="2563091"/>
                  <a:pt x="1091046" y="2537114"/>
                </a:cubicBezTo>
                <a:lnTo>
                  <a:pt x="1212273" y="2537114"/>
                </a:lnTo>
                <a:close/>
                <a:moveTo>
                  <a:pt x="1333500" y="2528455"/>
                </a:moveTo>
                <a:cubicBezTo>
                  <a:pt x="1324841" y="2528455"/>
                  <a:pt x="1307523" y="2519796"/>
                  <a:pt x="1298864" y="2519796"/>
                </a:cubicBezTo>
                <a:cubicBezTo>
                  <a:pt x="1307523" y="2519796"/>
                  <a:pt x="1324841" y="2528455"/>
                  <a:pt x="1333500" y="2528455"/>
                </a:cubicBezTo>
                <a:close/>
                <a:moveTo>
                  <a:pt x="2978728" y="2528455"/>
                </a:moveTo>
                <a:lnTo>
                  <a:pt x="2978728" y="2554432"/>
                </a:lnTo>
                <a:cubicBezTo>
                  <a:pt x="2970069" y="2554432"/>
                  <a:pt x="2952750" y="2563091"/>
                  <a:pt x="2944091" y="2554432"/>
                </a:cubicBezTo>
                <a:lnTo>
                  <a:pt x="2952750" y="2545773"/>
                </a:lnTo>
                <a:cubicBezTo>
                  <a:pt x="2961409" y="2537114"/>
                  <a:pt x="2952750" y="2519796"/>
                  <a:pt x="2952750" y="2502477"/>
                </a:cubicBezTo>
                <a:cubicBezTo>
                  <a:pt x="2952750" y="2511136"/>
                  <a:pt x="2970069" y="2528455"/>
                  <a:pt x="2978728" y="2528455"/>
                </a:cubicBezTo>
                <a:close/>
                <a:moveTo>
                  <a:pt x="1151659" y="2493818"/>
                </a:moveTo>
                <a:cubicBezTo>
                  <a:pt x="1151659" y="2502477"/>
                  <a:pt x="1168977" y="2519796"/>
                  <a:pt x="1186296" y="2519796"/>
                </a:cubicBezTo>
                <a:cubicBezTo>
                  <a:pt x="1143000" y="2511136"/>
                  <a:pt x="1091046" y="2537114"/>
                  <a:pt x="1065068" y="2493818"/>
                </a:cubicBezTo>
                <a:lnTo>
                  <a:pt x="1151659" y="2493818"/>
                </a:lnTo>
                <a:close/>
                <a:moveTo>
                  <a:pt x="2909455" y="2485159"/>
                </a:moveTo>
                <a:cubicBezTo>
                  <a:pt x="2909455" y="2485159"/>
                  <a:pt x="2909455" y="2493818"/>
                  <a:pt x="2900796" y="2485159"/>
                </a:cubicBezTo>
                <a:lnTo>
                  <a:pt x="2909455" y="2485159"/>
                </a:lnTo>
                <a:close/>
                <a:moveTo>
                  <a:pt x="2814205" y="2519796"/>
                </a:moveTo>
                <a:cubicBezTo>
                  <a:pt x="2805546" y="2519796"/>
                  <a:pt x="2788228" y="2528455"/>
                  <a:pt x="2779568" y="2528455"/>
                </a:cubicBezTo>
                <a:lnTo>
                  <a:pt x="2796887" y="2511136"/>
                </a:lnTo>
                <a:cubicBezTo>
                  <a:pt x="2788228" y="2502477"/>
                  <a:pt x="2770909" y="2493818"/>
                  <a:pt x="2770909" y="2485159"/>
                </a:cubicBezTo>
                <a:cubicBezTo>
                  <a:pt x="2788228" y="2493818"/>
                  <a:pt x="2796887" y="2493818"/>
                  <a:pt x="2814205" y="2519796"/>
                </a:cubicBezTo>
                <a:close/>
                <a:moveTo>
                  <a:pt x="787977" y="2511136"/>
                </a:moveTo>
                <a:cubicBezTo>
                  <a:pt x="787977" y="2502477"/>
                  <a:pt x="796636" y="2493818"/>
                  <a:pt x="796636" y="2485159"/>
                </a:cubicBezTo>
                <a:cubicBezTo>
                  <a:pt x="796636" y="2493818"/>
                  <a:pt x="796636" y="2511136"/>
                  <a:pt x="787977" y="2511136"/>
                </a:cubicBezTo>
                <a:close/>
                <a:moveTo>
                  <a:pt x="753341" y="2511136"/>
                </a:moveTo>
                <a:cubicBezTo>
                  <a:pt x="753341" y="2502477"/>
                  <a:pt x="753341" y="2485159"/>
                  <a:pt x="762000" y="2485159"/>
                </a:cubicBezTo>
                <a:cubicBezTo>
                  <a:pt x="770659" y="2485159"/>
                  <a:pt x="762000" y="2502477"/>
                  <a:pt x="753341" y="2511136"/>
                </a:cubicBezTo>
                <a:close/>
                <a:moveTo>
                  <a:pt x="736023" y="2511136"/>
                </a:moveTo>
                <a:cubicBezTo>
                  <a:pt x="718705" y="2502477"/>
                  <a:pt x="701386" y="2493818"/>
                  <a:pt x="692727" y="2485159"/>
                </a:cubicBezTo>
                <a:cubicBezTo>
                  <a:pt x="701386" y="2485159"/>
                  <a:pt x="718705" y="2493818"/>
                  <a:pt x="736023" y="2511136"/>
                </a:cubicBezTo>
                <a:close/>
                <a:moveTo>
                  <a:pt x="2597728" y="2467841"/>
                </a:moveTo>
                <a:cubicBezTo>
                  <a:pt x="2589068" y="2467841"/>
                  <a:pt x="2580409" y="2459182"/>
                  <a:pt x="2571750" y="2450523"/>
                </a:cubicBezTo>
                <a:cubicBezTo>
                  <a:pt x="2580409" y="2450523"/>
                  <a:pt x="2589068" y="2459182"/>
                  <a:pt x="2597728" y="2467841"/>
                </a:cubicBezTo>
                <a:close/>
                <a:moveTo>
                  <a:pt x="1593273" y="2467841"/>
                </a:moveTo>
                <a:cubicBezTo>
                  <a:pt x="1584614" y="2467841"/>
                  <a:pt x="1567296" y="2459182"/>
                  <a:pt x="1549977" y="2450523"/>
                </a:cubicBezTo>
                <a:cubicBezTo>
                  <a:pt x="1558637" y="2450523"/>
                  <a:pt x="1575955" y="2459182"/>
                  <a:pt x="1593273" y="2467841"/>
                </a:cubicBezTo>
                <a:close/>
                <a:moveTo>
                  <a:pt x="2788228" y="2467841"/>
                </a:moveTo>
                <a:lnTo>
                  <a:pt x="2788228" y="2441864"/>
                </a:lnTo>
                <a:cubicBezTo>
                  <a:pt x="2788228" y="2450523"/>
                  <a:pt x="2796887" y="2467841"/>
                  <a:pt x="2788228" y="2467841"/>
                </a:cubicBezTo>
                <a:close/>
                <a:moveTo>
                  <a:pt x="1108364" y="2441864"/>
                </a:moveTo>
                <a:lnTo>
                  <a:pt x="1108364" y="2467841"/>
                </a:lnTo>
                <a:cubicBezTo>
                  <a:pt x="1082387" y="2459182"/>
                  <a:pt x="1047750" y="2459182"/>
                  <a:pt x="1021773" y="2441864"/>
                </a:cubicBezTo>
                <a:lnTo>
                  <a:pt x="1108364" y="2441864"/>
                </a:lnTo>
                <a:close/>
                <a:moveTo>
                  <a:pt x="736023" y="2467841"/>
                </a:moveTo>
                <a:cubicBezTo>
                  <a:pt x="727364" y="2459182"/>
                  <a:pt x="718705" y="2450523"/>
                  <a:pt x="718705" y="2441864"/>
                </a:cubicBezTo>
                <a:cubicBezTo>
                  <a:pt x="727364" y="2450523"/>
                  <a:pt x="736023" y="2459182"/>
                  <a:pt x="736023" y="2467841"/>
                </a:cubicBezTo>
                <a:close/>
                <a:moveTo>
                  <a:pt x="3377046" y="2433205"/>
                </a:moveTo>
                <a:cubicBezTo>
                  <a:pt x="3411682" y="2450523"/>
                  <a:pt x="3446319" y="2459182"/>
                  <a:pt x="3463637" y="2467841"/>
                </a:cubicBezTo>
                <a:cubicBezTo>
                  <a:pt x="3454978" y="2467841"/>
                  <a:pt x="3429000" y="2459182"/>
                  <a:pt x="3403023" y="2493818"/>
                </a:cubicBezTo>
                <a:cubicBezTo>
                  <a:pt x="3385705" y="2485159"/>
                  <a:pt x="3368387" y="2459182"/>
                  <a:pt x="3342409" y="2459182"/>
                </a:cubicBezTo>
                <a:cubicBezTo>
                  <a:pt x="3325091" y="2459182"/>
                  <a:pt x="3333750" y="2476500"/>
                  <a:pt x="3333750" y="2485159"/>
                </a:cubicBezTo>
                <a:cubicBezTo>
                  <a:pt x="3325091" y="2476500"/>
                  <a:pt x="3325091" y="2476500"/>
                  <a:pt x="3325091" y="2459182"/>
                </a:cubicBezTo>
                <a:cubicBezTo>
                  <a:pt x="3325091" y="2433205"/>
                  <a:pt x="3299114" y="2441864"/>
                  <a:pt x="3281796" y="2433205"/>
                </a:cubicBezTo>
                <a:lnTo>
                  <a:pt x="3377046" y="2433205"/>
                </a:lnTo>
                <a:close/>
                <a:moveTo>
                  <a:pt x="2900796" y="2450523"/>
                </a:moveTo>
                <a:cubicBezTo>
                  <a:pt x="2900796" y="2459182"/>
                  <a:pt x="2892137" y="2467841"/>
                  <a:pt x="2892137" y="2476500"/>
                </a:cubicBezTo>
                <a:cubicBezTo>
                  <a:pt x="2857500" y="2459182"/>
                  <a:pt x="2857500" y="2424546"/>
                  <a:pt x="2822864" y="2424546"/>
                </a:cubicBezTo>
                <a:lnTo>
                  <a:pt x="2857500" y="2415886"/>
                </a:lnTo>
                <a:cubicBezTo>
                  <a:pt x="2866159" y="2433205"/>
                  <a:pt x="2883478" y="2441864"/>
                  <a:pt x="2900796" y="2450523"/>
                </a:cubicBezTo>
                <a:close/>
                <a:moveTo>
                  <a:pt x="2563091" y="2441864"/>
                </a:moveTo>
                <a:cubicBezTo>
                  <a:pt x="2545773" y="2433205"/>
                  <a:pt x="2519796" y="2424546"/>
                  <a:pt x="2502478" y="2415886"/>
                </a:cubicBezTo>
                <a:cubicBezTo>
                  <a:pt x="2519796" y="2424546"/>
                  <a:pt x="2545773" y="2433205"/>
                  <a:pt x="2563091" y="2441864"/>
                </a:cubicBezTo>
                <a:close/>
                <a:moveTo>
                  <a:pt x="1082387" y="2415886"/>
                </a:moveTo>
                <a:cubicBezTo>
                  <a:pt x="1073727" y="2424546"/>
                  <a:pt x="1065068" y="2424546"/>
                  <a:pt x="1039091" y="2424546"/>
                </a:cubicBezTo>
                <a:cubicBezTo>
                  <a:pt x="1021773" y="2424546"/>
                  <a:pt x="1004455" y="2415886"/>
                  <a:pt x="987136" y="2407227"/>
                </a:cubicBezTo>
                <a:lnTo>
                  <a:pt x="1082387" y="2415886"/>
                </a:lnTo>
                <a:close/>
                <a:moveTo>
                  <a:pt x="2493818" y="2407227"/>
                </a:moveTo>
                <a:cubicBezTo>
                  <a:pt x="2485159" y="2398568"/>
                  <a:pt x="2476500" y="2398568"/>
                  <a:pt x="2476500" y="2389909"/>
                </a:cubicBezTo>
                <a:cubicBezTo>
                  <a:pt x="2485159" y="2398568"/>
                  <a:pt x="2493818" y="2398568"/>
                  <a:pt x="2493818" y="2407227"/>
                </a:cubicBezTo>
                <a:close/>
                <a:moveTo>
                  <a:pt x="1853046" y="2580409"/>
                </a:moveTo>
                <a:cubicBezTo>
                  <a:pt x="1905000" y="2632364"/>
                  <a:pt x="1956955" y="2606386"/>
                  <a:pt x="2000250" y="2675659"/>
                </a:cubicBezTo>
                <a:lnTo>
                  <a:pt x="2000250" y="2701636"/>
                </a:lnTo>
                <a:cubicBezTo>
                  <a:pt x="1956955" y="2658341"/>
                  <a:pt x="1887682" y="2632364"/>
                  <a:pt x="1844387" y="2580409"/>
                </a:cubicBezTo>
                <a:cubicBezTo>
                  <a:pt x="1801091" y="2545773"/>
                  <a:pt x="1783773" y="2459182"/>
                  <a:pt x="1723159" y="2459182"/>
                </a:cubicBezTo>
                <a:cubicBezTo>
                  <a:pt x="1723159" y="2450523"/>
                  <a:pt x="1731818" y="2450523"/>
                  <a:pt x="1740477" y="2441864"/>
                </a:cubicBezTo>
                <a:cubicBezTo>
                  <a:pt x="1723159" y="2424546"/>
                  <a:pt x="1697182" y="2398568"/>
                  <a:pt x="1688523" y="2372591"/>
                </a:cubicBezTo>
                <a:cubicBezTo>
                  <a:pt x="1749137" y="2433205"/>
                  <a:pt x="1792432" y="2519796"/>
                  <a:pt x="1853046" y="2580409"/>
                </a:cubicBezTo>
                <a:close/>
                <a:moveTo>
                  <a:pt x="2502478" y="2389909"/>
                </a:moveTo>
                <a:cubicBezTo>
                  <a:pt x="2502478" y="2381250"/>
                  <a:pt x="2511137" y="2372591"/>
                  <a:pt x="2511137" y="2363932"/>
                </a:cubicBezTo>
                <a:cubicBezTo>
                  <a:pt x="2511137" y="2372591"/>
                  <a:pt x="2511137" y="2381250"/>
                  <a:pt x="2502478" y="2389909"/>
                </a:cubicBezTo>
                <a:close/>
                <a:moveTo>
                  <a:pt x="2251364" y="2398568"/>
                </a:moveTo>
                <a:lnTo>
                  <a:pt x="2216728" y="2363932"/>
                </a:lnTo>
                <a:cubicBezTo>
                  <a:pt x="2251364" y="2363932"/>
                  <a:pt x="2363932" y="2476500"/>
                  <a:pt x="2372591" y="2537114"/>
                </a:cubicBezTo>
                <a:cubicBezTo>
                  <a:pt x="2363932" y="2528455"/>
                  <a:pt x="2346614" y="2519796"/>
                  <a:pt x="2337955" y="2528455"/>
                </a:cubicBezTo>
                <a:cubicBezTo>
                  <a:pt x="2346614" y="2537114"/>
                  <a:pt x="2355273" y="2554432"/>
                  <a:pt x="2363932" y="2563091"/>
                </a:cubicBezTo>
                <a:cubicBezTo>
                  <a:pt x="2303318" y="2528455"/>
                  <a:pt x="2242705" y="2433205"/>
                  <a:pt x="2182091" y="2363932"/>
                </a:cubicBezTo>
                <a:cubicBezTo>
                  <a:pt x="2225387" y="2381250"/>
                  <a:pt x="2190750" y="2389909"/>
                  <a:pt x="2251364" y="2398568"/>
                </a:cubicBezTo>
                <a:close/>
                <a:moveTo>
                  <a:pt x="831273" y="2415886"/>
                </a:moveTo>
                <a:cubicBezTo>
                  <a:pt x="822614" y="2407227"/>
                  <a:pt x="822614" y="2398568"/>
                  <a:pt x="796636" y="2398568"/>
                </a:cubicBezTo>
                <a:cubicBezTo>
                  <a:pt x="779318" y="2398568"/>
                  <a:pt x="770659" y="2415886"/>
                  <a:pt x="762000" y="2433205"/>
                </a:cubicBezTo>
                <a:cubicBezTo>
                  <a:pt x="762000" y="2433205"/>
                  <a:pt x="753341" y="2441864"/>
                  <a:pt x="779318" y="2441864"/>
                </a:cubicBezTo>
                <a:cubicBezTo>
                  <a:pt x="796636" y="2441864"/>
                  <a:pt x="796636" y="2424546"/>
                  <a:pt x="796636" y="2415886"/>
                </a:cubicBezTo>
                <a:cubicBezTo>
                  <a:pt x="805296" y="2415886"/>
                  <a:pt x="822614" y="2433205"/>
                  <a:pt x="831273" y="2450523"/>
                </a:cubicBezTo>
                <a:cubicBezTo>
                  <a:pt x="822614" y="2450523"/>
                  <a:pt x="831273" y="2441864"/>
                  <a:pt x="805296" y="2441864"/>
                </a:cubicBezTo>
                <a:cubicBezTo>
                  <a:pt x="787977" y="2441864"/>
                  <a:pt x="779318" y="2459182"/>
                  <a:pt x="779318" y="2467841"/>
                </a:cubicBezTo>
                <a:cubicBezTo>
                  <a:pt x="787977" y="2476500"/>
                  <a:pt x="796636" y="2467841"/>
                  <a:pt x="831273" y="2467841"/>
                </a:cubicBezTo>
                <a:cubicBezTo>
                  <a:pt x="857250" y="2502477"/>
                  <a:pt x="805296" y="2537114"/>
                  <a:pt x="857250" y="2571750"/>
                </a:cubicBezTo>
                <a:cubicBezTo>
                  <a:pt x="839932" y="2571750"/>
                  <a:pt x="822614" y="2563091"/>
                  <a:pt x="805296" y="2571750"/>
                </a:cubicBezTo>
                <a:cubicBezTo>
                  <a:pt x="831273" y="2606386"/>
                  <a:pt x="857250" y="2632364"/>
                  <a:pt x="891886" y="2649682"/>
                </a:cubicBezTo>
                <a:lnTo>
                  <a:pt x="865909" y="2658341"/>
                </a:lnTo>
                <a:cubicBezTo>
                  <a:pt x="839932" y="2641023"/>
                  <a:pt x="805296" y="2597727"/>
                  <a:pt x="787977" y="2597727"/>
                </a:cubicBezTo>
                <a:cubicBezTo>
                  <a:pt x="762000" y="2597727"/>
                  <a:pt x="684068" y="2684318"/>
                  <a:pt x="632114" y="2727614"/>
                </a:cubicBezTo>
                <a:cubicBezTo>
                  <a:pt x="632114" y="2718955"/>
                  <a:pt x="649432" y="2675659"/>
                  <a:pt x="649432" y="2667000"/>
                </a:cubicBezTo>
                <a:cubicBezTo>
                  <a:pt x="666750" y="2632364"/>
                  <a:pt x="701386" y="2589068"/>
                  <a:pt x="727364" y="2545773"/>
                </a:cubicBezTo>
                <a:cubicBezTo>
                  <a:pt x="718705" y="2537114"/>
                  <a:pt x="727364" y="2537114"/>
                  <a:pt x="701386" y="2537114"/>
                </a:cubicBezTo>
                <a:cubicBezTo>
                  <a:pt x="684068" y="2537114"/>
                  <a:pt x="554182" y="2684318"/>
                  <a:pt x="484909" y="2736273"/>
                </a:cubicBezTo>
                <a:cubicBezTo>
                  <a:pt x="536864" y="2684318"/>
                  <a:pt x="588818" y="2632364"/>
                  <a:pt x="632114" y="2571750"/>
                </a:cubicBezTo>
                <a:cubicBezTo>
                  <a:pt x="623455" y="2563091"/>
                  <a:pt x="614796" y="2563091"/>
                  <a:pt x="597477" y="2563091"/>
                </a:cubicBezTo>
                <a:cubicBezTo>
                  <a:pt x="571500" y="2563091"/>
                  <a:pt x="571500" y="2563091"/>
                  <a:pt x="562841" y="2571750"/>
                </a:cubicBezTo>
                <a:cubicBezTo>
                  <a:pt x="519546" y="2623705"/>
                  <a:pt x="467591" y="2684318"/>
                  <a:pt x="432955" y="2727614"/>
                </a:cubicBezTo>
                <a:cubicBezTo>
                  <a:pt x="424295" y="2718955"/>
                  <a:pt x="406977" y="2727614"/>
                  <a:pt x="389659" y="2727614"/>
                </a:cubicBezTo>
                <a:cubicBezTo>
                  <a:pt x="441614" y="2692977"/>
                  <a:pt x="510886" y="2615046"/>
                  <a:pt x="554182" y="2563091"/>
                </a:cubicBezTo>
                <a:cubicBezTo>
                  <a:pt x="554182" y="2554432"/>
                  <a:pt x="571500" y="2545773"/>
                  <a:pt x="588818" y="2545773"/>
                </a:cubicBezTo>
                <a:cubicBezTo>
                  <a:pt x="614796" y="2545773"/>
                  <a:pt x="623455" y="2554432"/>
                  <a:pt x="632114" y="2571750"/>
                </a:cubicBezTo>
                <a:lnTo>
                  <a:pt x="658091" y="2545773"/>
                </a:lnTo>
                <a:cubicBezTo>
                  <a:pt x="658091" y="2537114"/>
                  <a:pt x="649432" y="2528455"/>
                  <a:pt x="640773" y="2519796"/>
                </a:cubicBezTo>
                <a:lnTo>
                  <a:pt x="623455" y="2537114"/>
                </a:lnTo>
                <a:cubicBezTo>
                  <a:pt x="632114" y="2485159"/>
                  <a:pt x="658091" y="2476500"/>
                  <a:pt x="692727" y="2433205"/>
                </a:cubicBezTo>
                <a:cubicBezTo>
                  <a:pt x="692727" y="2433205"/>
                  <a:pt x="701386" y="2433205"/>
                  <a:pt x="718705" y="2441864"/>
                </a:cubicBezTo>
                <a:cubicBezTo>
                  <a:pt x="718705" y="2424546"/>
                  <a:pt x="718705" y="2389909"/>
                  <a:pt x="727364" y="2381250"/>
                </a:cubicBezTo>
                <a:lnTo>
                  <a:pt x="736023" y="2381250"/>
                </a:lnTo>
                <a:cubicBezTo>
                  <a:pt x="744682" y="2389909"/>
                  <a:pt x="753341" y="2407227"/>
                  <a:pt x="762000" y="2424546"/>
                </a:cubicBezTo>
                <a:lnTo>
                  <a:pt x="779318" y="2407227"/>
                </a:lnTo>
                <a:lnTo>
                  <a:pt x="762000" y="2389909"/>
                </a:lnTo>
                <a:cubicBezTo>
                  <a:pt x="762000" y="2389909"/>
                  <a:pt x="770659" y="2355273"/>
                  <a:pt x="805296" y="2381250"/>
                </a:cubicBezTo>
                <a:lnTo>
                  <a:pt x="805296" y="2355273"/>
                </a:lnTo>
                <a:cubicBezTo>
                  <a:pt x="822614" y="2363932"/>
                  <a:pt x="831273" y="2372591"/>
                  <a:pt x="831273" y="2415886"/>
                </a:cubicBezTo>
                <a:close/>
                <a:moveTo>
                  <a:pt x="3325091" y="2346614"/>
                </a:moveTo>
                <a:cubicBezTo>
                  <a:pt x="3325091" y="2346614"/>
                  <a:pt x="3420341" y="2398568"/>
                  <a:pt x="3420341" y="2381250"/>
                </a:cubicBezTo>
                <a:cubicBezTo>
                  <a:pt x="3420341" y="2363932"/>
                  <a:pt x="3394364" y="2372591"/>
                  <a:pt x="3385705" y="2372591"/>
                </a:cubicBezTo>
                <a:cubicBezTo>
                  <a:pt x="3394364" y="2363932"/>
                  <a:pt x="3403023" y="2346614"/>
                  <a:pt x="3403023" y="2337955"/>
                </a:cubicBezTo>
                <a:lnTo>
                  <a:pt x="3429000" y="2363932"/>
                </a:lnTo>
                <a:lnTo>
                  <a:pt x="3446319" y="2346614"/>
                </a:lnTo>
                <a:cubicBezTo>
                  <a:pt x="3463637" y="2372591"/>
                  <a:pt x="3480955" y="2363932"/>
                  <a:pt x="3498273" y="2363932"/>
                </a:cubicBezTo>
                <a:lnTo>
                  <a:pt x="3498273" y="2398568"/>
                </a:lnTo>
                <a:cubicBezTo>
                  <a:pt x="3506932" y="2407227"/>
                  <a:pt x="3532909" y="2381250"/>
                  <a:pt x="3532909" y="2398568"/>
                </a:cubicBezTo>
                <a:cubicBezTo>
                  <a:pt x="3532909" y="2381250"/>
                  <a:pt x="3524250" y="2389909"/>
                  <a:pt x="3515591" y="2389909"/>
                </a:cubicBezTo>
                <a:cubicBezTo>
                  <a:pt x="3515591" y="2381250"/>
                  <a:pt x="3524250" y="2363932"/>
                  <a:pt x="3550228" y="2363932"/>
                </a:cubicBezTo>
                <a:cubicBezTo>
                  <a:pt x="3567546" y="2363932"/>
                  <a:pt x="3593523" y="2398568"/>
                  <a:pt x="3610841" y="2424546"/>
                </a:cubicBezTo>
                <a:lnTo>
                  <a:pt x="3576205" y="2424546"/>
                </a:lnTo>
                <a:cubicBezTo>
                  <a:pt x="3567546" y="2415886"/>
                  <a:pt x="3567546" y="2398568"/>
                  <a:pt x="3558887" y="2389909"/>
                </a:cubicBezTo>
                <a:cubicBezTo>
                  <a:pt x="3541569" y="2398568"/>
                  <a:pt x="3541569" y="2424546"/>
                  <a:pt x="3515591" y="2424546"/>
                </a:cubicBezTo>
                <a:cubicBezTo>
                  <a:pt x="3489614" y="2424546"/>
                  <a:pt x="3480955" y="2398568"/>
                  <a:pt x="3463637" y="2389909"/>
                </a:cubicBezTo>
                <a:cubicBezTo>
                  <a:pt x="3454978" y="2389909"/>
                  <a:pt x="3437659" y="2407227"/>
                  <a:pt x="3437659" y="2424546"/>
                </a:cubicBezTo>
                <a:cubicBezTo>
                  <a:pt x="3429000" y="2424546"/>
                  <a:pt x="3420341" y="2424546"/>
                  <a:pt x="3420341" y="2407227"/>
                </a:cubicBezTo>
                <a:cubicBezTo>
                  <a:pt x="3420341" y="2407227"/>
                  <a:pt x="3429000" y="2407227"/>
                  <a:pt x="3420341" y="2398568"/>
                </a:cubicBezTo>
                <a:lnTo>
                  <a:pt x="3420341" y="2389909"/>
                </a:lnTo>
                <a:cubicBezTo>
                  <a:pt x="3403023" y="2407227"/>
                  <a:pt x="3394364" y="2415886"/>
                  <a:pt x="3368387" y="2415886"/>
                </a:cubicBezTo>
                <a:cubicBezTo>
                  <a:pt x="3351069" y="2415886"/>
                  <a:pt x="3351069" y="2398568"/>
                  <a:pt x="3325091" y="2398568"/>
                </a:cubicBezTo>
                <a:cubicBezTo>
                  <a:pt x="3307773" y="2398568"/>
                  <a:pt x="3316432" y="2415886"/>
                  <a:pt x="3299114" y="2415886"/>
                </a:cubicBezTo>
                <a:cubicBezTo>
                  <a:pt x="3273137" y="2415886"/>
                  <a:pt x="3290455" y="2398568"/>
                  <a:pt x="3281796" y="2389909"/>
                </a:cubicBezTo>
                <a:cubicBezTo>
                  <a:pt x="3273137" y="2398568"/>
                  <a:pt x="3281796" y="2415886"/>
                  <a:pt x="3264478" y="2415886"/>
                </a:cubicBezTo>
                <a:cubicBezTo>
                  <a:pt x="3238500" y="2415886"/>
                  <a:pt x="3264478" y="2398568"/>
                  <a:pt x="3238500" y="2398568"/>
                </a:cubicBezTo>
                <a:cubicBezTo>
                  <a:pt x="3221182" y="2398568"/>
                  <a:pt x="3221182" y="2424546"/>
                  <a:pt x="3203864" y="2424546"/>
                </a:cubicBezTo>
                <a:cubicBezTo>
                  <a:pt x="3177887" y="2424546"/>
                  <a:pt x="3186546" y="2424546"/>
                  <a:pt x="3177887" y="2415886"/>
                </a:cubicBezTo>
                <a:cubicBezTo>
                  <a:pt x="3195205" y="2407227"/>
                  <a:pt x="3203864" y="2407227"/>
                  <a:pt x="3203864" y="2389909"/>
                </a:cubicBezTo>
                <a:cubicBezTo>
                  <a:pt x="3203864" y="2363932"/>
                  <a:pt x="3186546" y="2363932"/>
                  <a:pt x="3169228" y="2363932"/>
                </a:cubicBezTo>
                <a:cubicBezTo>
                  <a:pt x="3169228" y="2355273"/>
                  <a:pt x="3160569" y="2346614"/>
                  <a:pt x="3186546" y="2346614"/>
                </a:cubicBezTo>
                <a:cubicBezTo>
                  <a:pt x="3203864" y="2346614"/>
                  <a:pt x="3221182" y="2372591"/>
                  <a:pt x="3238500" y="2372591"/>
                </a:cubicBezTo>
                <a:cubicBezTo>
                  <a:pt x="3264478" y="2372591"/>
                  <a:pt x="3255819" y="2337955"/>
                  <a:pt x="3281796" y="2337955"/>
                </a:cubicBezTo>
                <a:cubicBezTo>
                  <a:pt x="3299114" y="2337955"/>
                  <a:pt x="3299114" y="2346614"/>
                  <a:pt x="3325091" y="2346614"/>
                </a:cubicBezTo>
                <a:close/>
                <a:moveTo>
                  <a:pt x="2260023" y="2311977"/>
                </a:moveTo>
                <a:cubicBezTo>
                  <a:pt x="2303318" y="2294659"/>
                  <a:pt x="2329296" y="2372591"/>
                  <a:pt x="2346614" y="2398568"/>
                </a:cubicBezTo>
                <a:lnTo>
                  <a:pt x="2260023" y="2311977"/>
                </a:lnTo>
                <a:close/>
                <a:moveTo>
                  <a:pt x="1056409" y="2303318"/>
                </a:moveTo>
                <a:lnTo>
                  <a:pt x="952500" y="2303318"/>
                </a:lnTo>
                <a:lnTo>
                  <a:pt x="1056409" y="2303318"/>
                </a:lnTo>
                <a:close/>
                <a:moveTo>
                  <a:pt x="3212523" y="2294659"/>
                </a:moveTo>
                <a:cubicBezTo>
                  <a:pt x="3212523" y="2294659"/>
                  <a:pt x="3212523" y="2303318"/>
                  <a:pt x="3203864" y="2294659"/>
                </a:cubicBezTo>
                <a:lnTo>
                  <a:pt x="3212523" y="2294659"/>
                </a:lnTo>
                <a:close/>
                <a:moveTo>
                  <a:pt x="3186546" y="2294659"/>
                </a:moveTo>
                <a:lnTo>
                  <a:pt x="3169228" y="2311977"/>
                </a:lnTo>
                <a:cubicBezTo>
                  <a:pt x="3160569" y="2303318"/>
                  <a:pt x="3143250" y="2303318"/>
                  <a:pt x="3125932" y="2294659"/>
                </a:cubicBezTo>
                <a:lnTo>
                  <a:pt x="3186546" y="2294659"/>
                </a:lnTo>
                <a:close/>
                <a:moveTo>
                  <a:pt x="2459182" y="2372591"/>
                </a:moveTo>
                <a:lnTo>
                  <a:pt x="2381250" y="2268682"/>
                </a:lnTo>
                <a:cubicBezTo>
                  <a:pt x="2415887" y="2294659"/>
                  <a:pt x="2441864" y="2337955"/>
                  <a:pt x="2459182" y="2372591"/>
                </a:cubicBezTo>
                <a:close/>
                <a:moveTo>
                  <a:pt x="3177887" y="2260023"/>
                </a:moveTo>
                <a:cubicBezTo>
                  <a:pt x="3160569" y="2260023"/>
                  <a:pt x="3125932" y="2268682"/>
                  <a:pt x="3108614" y="2268682"/>
                </a:cubicBezTo>
                <a:cubicBezTo>
                  <a:pt x="3082637" y="2268682"/>
                  <a:pt x="3073978" y="2268682"/>
                  <a:pt x="3056659" y="2251364"/>
                </a:cubicBezTo>
                <a:lnTo>
                  <a:pt x="3177887" y="2260023"/>
                </a:lnTo>
                <a:close/>
                <a:moveTo>
                  <a:pt x="865909" y="2303318"/>
                </a:moveTo>
                <a:lnTo>
                  <a:pt x="865909" y="2234046"/>
                </a:lnTo>
                <a:lnTo>
                  <a:pt x="865909" y="2303318"/>
                </a:lnTo>
                <a:close/>
                <a:moveTo>
                  <a:pt x="3151909" y="2234046"/>
                </a:moveTo>
                <a:cubicBezTo>
                  <a:pt x="3108614" y="2234046"/>
                  <a:pt x="3048000" y="2242705"/>
                  <a:pt x="3004705" y="2216727"/>
                </a:cubicBezTo>
                <a:lnTo>
                  <a:pt x="3151909" y="2234046"/>
                </a:lnTo>
                <a:close/>
                <a:moveTo>
                  <a:pt x="2355273" y="2234046"/>
                </a:moveTo>
                <a:cubicBezTo>
                  <a:pt x="2346614" y="2234046"/>
                  <a:pt x="2337955" y="2225386"/>
                  <a:pt x="2329296" y="2216727"/>
                </a:cubicBezTo>
                <a:cubicBezTo>
                  <a:pt x="2337955" y="2216727"/>
                  <a:pt x="2346614" y="2225386"/>
                  <a:pt x="2355273" y="2234046"/>
                </a:cubicBezTo>
                <a:close/>
                <a:moveTo>
                  <a:pt x="2398568" y="2225386"/>
                </a:moveTo>
                <a:cubicBezTo>
                  <a:pt x="2398568" y="2242705"/>
                  <a:pt x="2381250" y="2242705"/>
                  <a:pt x="2363932" y="2251364"/>
                </a:cubicBezTo>
                <a:cubicBezTo>
                  <a:pt x="2372591" y="2242705"/>
                  <a:pt x="2389909" y="2216727"/>
                  <a:pt x="2389909" y="2208068"/>
                </a:cubicBezTo>
                <a:cubicBezTo>
                  <a:pt x="2389909" y="2208068"/>
                  <a:pt x="2398568" y="2199409"/>
                  <a:pt x="2398568" y="2225386"/>
                </a:cubicBezTo>
                <a:close/>
                <a:moveTo>
                  <a:pt x="2874819" y="2216727"/>
                </a:moveTo>
                <a:cubicBezTo>
                  <a:pt x="2866159" y="2216727"/>
                  <a:pt x="2840182" y="2216727"/>
                  <a:pt x="2840182" y="2225386"/>
                </a:cubicBezTo>
                <a:lnTo>
                  <a:pt x="2840182" y="2234046"/>
                </a:lnTo>
                <a:lnTo>
                  <a:pt x="2840182" y="2199409"/>
                </a:lnTo>
                <a:cubicBezTo>
                  <a:pt x="2874819" y="2260023"/>
                  <a:pt x="2831523" y="2182091"/>
                  <a:pt x="2874819" y="2216727"/>
                </a:cubicBezTo>
                <a:close/>
                <a:moveTo>
                  <a:pt x="2848841" y="2190750"/>
                </a:moveTo>
                <a:cubicBezTo>
                  <a:pt x="2848841" y="2182091"/>
                  <a:pt x="2848841" y="2173432"/>
                  <a:pt x="2857500" y="2173432"/>
                </a:cubicBezTo>
                <a:cubicBezTo>
                  <a:pt x="2857500" y="2173432"/>
                  <a:pt x="2857500" y="2182091"/>
                  <a:pt x="2848841" y="2190750"/>
                </a:cubicBezTo>
                <a:close/>
                <a:moveTo>
                  <a:pt x="2260023" y="2234046"/>
                </a:moveTo>
                <a:cubicBezTo>
                  <a:pt x="2251364" y="2208068"/>
                  <a:pt x="2234046" y="2173432"/>
                  <a:pt x="2216728" y="2147455"/>
                </a:cubicBezTo>
                <a:cubicBezTo>
                  <a:pt x="2234046" y="2156114"/>
                  <a:pt x="2251364" y="2190750"/>
                  <a:pt x="2251364" y="2199409"/>
                </a:cubicBezTo>
                <a:cubicBezTo>
                  <a:pt x="2303318" y="2260023"/>
                  <a:pt x="2346614" y="2260023"/>
                  <a:pt x="2381250" y="2329296"/>
                </a:cubicBezTo>
                <a:cubicBezTo>
                  <a:pt x="2398568" y="2355273"/>
                  <a:pt x="2450523" y="2407227"/>
                  <a:pt x="2502478" y="2441864"/>
                </a:cubicBezTo>
                <a:cubicBezTo>
                  <a:pt x="2519796" y="2459182"/>
                  <a:pt x="2571750" y="2467841"/>
                  <a:pt x="2580409" y="2493818"/>
                </a:cubicBezTo>
                <a:cubicBezTo>
                  <a:pt x="2597728" y="2511136"/>
                  <a:pt x="2606387" y="2554432"/>
                  <a:pt x="2623705" y="2589068"/>
                </a:cubicBezTo>
                <a:cubicBezTo>
                  <a:pt x="2502478" y="2467841"/>
                  <a:pt x="2363932" y="2346614"/>
                  <a:pt x="2260023" y="2234046"/>
                </a:cubicBezTo>
                <a:close/>
                <a:moveTo>
                  <a:pt x="2043546" y="2138796"/>
                </a:moveTo>
                <a:cubicBezTo>
                  <a:pt x="2034887" y="2147455"/>
                  <a:pt x="2017568" y="2147455"/>
                  <a:pt x="2000250" y="2138796"/>
                </a:cubicBezTo>
                <a:cubicBezTo>
                  <a:pt x="2008909" y="2138796"/>
                  <a:pt x="2026227" y="2147455"/>
                  <a:pt x="2043546" y="2138796"/>
                </a:cubicBezTo>
                <a:close/>
                <a:moveTo>
                  <a:pt x="2857500" y="2121477"/>
                </a:moveTo>
                <a:lnTo>
                  <a:pt x="2848841" y="2121477"/>
                </a:lnTo>
                <a:lnTo>
                  <a:pt x="2857500" y="2121477"/>
                </a:lnTo>
                <a:close/>
                <a:moveTo>
                  <a:pt x="1913659" y="2130136"/>
                </a:moveTo>
                <a:cubicBezTo>
                  <a:pt x="1905000" y="2121477"/>
                  <a:pt x="1896341" y="2104159"/>
                  <a:pt x="1887682" y="2086841"/>
                </a:cubicBezTo>
                <a:cubicBezTo>
                  <a:pt x="1913659" y="2104159"/>
                  <a:pt x="1948296" y="2138796"/>
                  <a:pt x="1982932" y="2156114"/>
                </a:cubicBezTo>
                <a:cubicBezTo>
                  <a:pt x="1965614" y="2156114"/>
                  <a:pt x="1948296" y="2156114"/>
                  <a:pt x="1939637" y="2199409"/>
                </a:cubicBezTo>
                <a:cubicBezTo>
                  <a:pt x="1905000" y="2182091"/>
                  <a:pt x="1861705" y="2156114"/>
                  <a:pt x="1835727" y="2156114"/>
                </a:cubicBezTo>
                <a:cubicBezTo>
                  <a:pt x="1818409" y="2156114"/>
                  <a:pt x="1801091" y="2173432"/>
                  <a:pt x="1775114" y="2173432"/>
                </a:cubicBezTo>
                <a:cubicBezTo>
                  <a:pt x="1749137" y="2173432"/>
                  <a:pt x="1740477" y="2164773"/>
                  <a:pt x="1723159" y="2138796"/>
                </a:cubicBezTo>
                <a:lnTo>
                  <a:pt x="1731818" y="2130136"/>
                </a:lnTo>
                <a:cubicBezTo>
                  <a:pt x="1740477" y="2138796"/>
                  <a:pt x="1775114" y="2138796"/>
                  <a:pt x="1766455" y="2121477"/>
                </a:cubicBezTo>
                <a:cubicBezTo>
                  <a:pt x="1775114" y="2121477"/>
                  <a:pt x="1835727" y="2164773"/>
                  <a:pt x="1835727" y="2138796"/>
                </a:cubicBezTo>
                <a:cubicBezTo>
                  <a:pt x="1835727" y="2121477"/>
                  <a:pt x="1818409" y="2104159"/>
                  <a:pt x="1809750" y="2069523"/>
                </a:cubicBezTo>
                <a:cubicBezTo>
                  <a:pt x="1853046" y="2060864"/>
                  <a:pt x="1853046" y="2138796"/>
                  <a:pt x="1913659" y="2130136"/>
                </a:cubicBezTo>
                <a:close/>
                <a:moveTo>
                  <a:pt x="1541318" y="2147455"/>
                </a:moveTo>
                <a:cubicBezTo>
                  <a:pt x="1515341" y="2156114"/>
                  <a:pt x="1480705" y="2138796"/>
                  <a:pt x="1428750" y="2147455"/>
                </a:cubicBezTo>
                <a:cubicBezTo>
                  <a:pt x="1480705" y="2112818"/>
                  <a:pt x="1532659" y="2095500"/>
                  <a:pt x="1584614" y="2069523"/>
                </a:cubicBezTo>
                <a:cubicBezTo>
                  <a:pt x="1567296" y="2078182"/>
                  <a:pt x="1541318" y="2104159"/>
                  <a:pt x="1541318" y="2147455"/>
                </a:cubicBezTo>
                <a:close/>
                <a:moveTo>
                  <a:pt x="1723159" y="2095500"/>
                </a:moveTo>
                <a:cubicBezTo>
                  <a:pt x="1723159" y="2086841"/>
                  <a:pt x="1731818" y="2069523"/>
                  <a:pt x="1740477" y="2060864"/>
                </a:cubicBezTo>
                <a:cubicBezTo>
                  <a:pt x="1740477" y="2069523"/>
                  <a:pt x="1731818" y="2086841"/>
                  <a:pt x="1723159" y="2095500"/>
                </a:cubicBezTo>
                <a:close/>
                <a:moveTo>
                  <a:pt x="1368137" y="2156114"/>
                </a:moveTo>
                <a:cubicBezTo>
                  <a:pt x="1316182" y="2190750"/>
                  <a:pt x="1272887" y="2242705"/>
                  <a:pt x="1220932" y="2286000"/>
                </a:cubicBezTo>
                <a:cubicBezTo>
                  <a:pt x="1298864" y="2147455"/>
                  <a:pt x="1463387" y="2078182"/>
                  <a:pt x="1584614" y="2034886"/>
                </a:cubicBezTo>
                <a:cubicBezTo>
                  <a:pt x="1524000" y="2069523"/>
                  <a:pt x="1437409" y="2104159"/>
                  <a:pt x="1368137" y="2156114"/>
                </a:cubicBezTo>
                <a:close/>
                <a:moveTo>
                  <a:pt x="3091296" y="2017568"/>
                </a:moveTo>
                <a:cubicBezTo>
                  <a:pt x="3091296" y="2034886"/>
                  <a:pt x="3082637" y="2060864"/>
                  <a:pt x="3082637" y="2086841"/>
                </a:cubicBezTo>
                <a:cubicBezTo>
                  <a:pt x="3082637" y="2104159"/>
                  <a:pt x="3099955" y="2156114"/>
                  <a:pt x="3117273" y="2190750"/>
                </a:cubicBezTo>
                <a:cubicBezTo>
                  <a:pt x="3073978" y="2190750"/>
                  <a:pt x="3022023" y="2190750"/>
                  <a:pt x="2978728" y="2182091"/>
                </a:cubicBezTo>
                <a:cubicBezTo>
                  <a:pt x="3022023" y="2173432"/>
                  <a:pt x="3065319" y="2208068"/>
                  <a:pt x="3099955" y="2156114"/>
                </a:cubicBezTo>
                <a:lnTo>
                  <a:pt x="2961409" y="2156114"/>
                </a:lnTo>
                <a:cubicBezTo>
                  <a:pt x="3004705" y="2121477"/>
                  <a:pt x="3056659" y="2164773"/>
                  <a:pt x="3082637" y="2112818"/>
                </a:cubicBezTo>
                <a:lnTo>
                  <a:pt x="2970069" y="2112818"/>
                </a:lnTo>
                <a:cubicBezTo>
                  <a:pt x="2987387" y="2086841"/>
                  <a:pt x="3056659" y="2121477"/>
                  <a:pt x="3082637" y="2078182"/>
                </a:cubicBezTo>
                <a:lnTo>
                  <a:pt x="2987387" y="2078182"/>
                </a:lnTo>
                <a:cubicBezTo>
                  <a:pt x="3004705" y="2078182"/>
                  <a:pt x="3048000" y="2095500"/>
                  <a:pt x="3082637" y="2052205"/>
                </a:cubicBezTo>
                <a:lnTo>
                  <a:pt x="3013364" y="2052205"/>
                </a:lnTo>
                <a:cubicBezTo>
                  <a:pt x="3030682" y="2034886"/>
                  <a:pt x="3056659" y="2060864"/>
                  <a:pt x="3082637" y="2017568"/>
                </a:cubicBezTo>
                <a:lnTo>
                  <a:pt x="3048000" y="2017568"/>
                </a:lnTo>
                <a:lnTo>
                  <a:pt x="3091296" y="2017568"/>
                </a:lnTo>
                <a:close/>
                <a:moveTo>
                  <a:pt x="1948296" y="2034886"/>
                </a:moveTo>
                <a:cubicBezTo>
                  <a:pt x="1939637" y="2034886"/>
                  <a:pt x="1922318" y="2034886"/>
                  <a:pt x="1905000" y="2017568"/>
                </a:cubicBezTo>
                <a:lnTo>
                  <a:pt x="1887682" y="2034886"/>
                </a:lnTo>
                <a:cubicBezTo>
                  <a:pt x="1887682" y="2034886"/>
                  <a:pt x="1879023" y="2026227"/>
                  <a:pt x="1870364" y="2026227"/>
                </a:cubicBezTo>
                <a:cubicBezTo>
                  <a:pt x="1879023" y="2026227"/>
                  <a:pt x="1879023" y="2017568"/>
                  <a:pt x="1905000" y="2017568"/>
                </a:cubicBezTo>
                <a:cubicBezTo>
                  <a:pt x="1922318" y="2017568"/>
                  <a:pt x="1930977" y="2034886"/>
                  <a:pt x="1948296" y="2034886"/>
                </a:cubicBezTo>
                <a:close/>
                <a:moveTo>
                  <a:pt x="3480955" y="2052205"/>
                </a:moveTo>
                <a:cubicBezTo>
                  <a:pt x="3463637" y="2052205"/>
                  <a:pt x="3437659" y="2026227"/>
                  <a:pt x="3411682" y="2008909"/>
                </a:cubicBezTo>
                <a:cubicBezTo>
                  <a:pt x="3411682" y="2000250"/>
                  <a:pt x="3420341" y="2000250"/>
                  <a:pt x="3429000" y="1991591"/>
                </a:cubicBezTo>
                <a:cubicBezTo>
                  <a:pt x="3446319" y="2000250"/>
                  <a:pt x="3463637" y="2026227"/>
                  <a:pt x="3480955" y="2052205"/>
                </a:cubicBezTo>
                <a:close/>
                <a:moveTo>
                  <a:pt x="3099955" y="1991591"/>
                </a:moveTo>
                <a:lnTo>
                  <a:pt x="3073978" y="1991591"/>
                </a:lnTo>
                <a:lnTo>
                  <a:pt x="3099955" y="1991591"/>
                </a:lnTo>
                <a:close/>
                <a:moveTo>
                  <a:pt x="1861705" y="2017568"/>
                </a:moveTo>
                <a:cubicBezTo>
                  <a:pt x="1853046" y="2017568"/>
                  <a:pt x="1853046" y="2000250"/>
                  <a:pt x="1835727" y="1991591"/>
                </a:cubicBezTo>
                <a:cubicBezTo>
                  <a:pt x="1844387" y="1991591"/>
                  <a:pt x="1861705" y="2000250"/>
                  <a:pt x="1861705" y="2017568"/>
                </a:cubicBezTo>
                <a:close/>
                <a:moveTo>
                  <a:pt x="1827068" y="2000250"/>
                </a:moveTo>
                <a:cubicBezTo>
                  <a:pt x="1818409" y="2000250"/>
                  <a:pt x="1809750" y="1982932"/>
                  <a:pt x="1801091" y="1982932"/>
                </a:cubicBezTo>
                <a:cubicBezTo>
                  <a:pt x="1809750" y="1982932"/>
                  <a:pt x="1818409" y="1991591"/>
                  <a:pt x="1827068" y="2000250"/>
                </a:cubicBezTo>
                <a:close/>
                <a:moveTo>
                  <a:pt x="1982932" y="2000250"/>
                </a:moveTo>
                <a:lnTo>
                  <a:pt x="1956955" y="1974273"/>
                </a:lnTo>
                <a:cubicBezTo>
                  <a:pt x="1956955" y="1974273"/>
                  <a:pt x="1965614" y="1965614"/>
                  <a:pt x="1982932" y="1965614"/>
                </a:cubicBezTo>
                <a:lnTo>
                  <a:pt x="1982932" y="2000250"/>
                </a:lnTo>
                <a:close/>
                <a:moveTo>
                  <a:pt x="3827319" y="1956955"/>
                </a:moveTo>
                <a:cubicBezTo>
                  <a:pt x="3844637" y="1948296"/>
                  <a:pt x="3887932" y="1948296"/>
                  <a:pt x="3905250" y="2000250"/>
                </a:cubicBezTo>
                <a:cubicBezTo>
                  <a:pt x="3879273" y="1991591"/>
                  <a:pt x="3853296" y="1974273"/>
                  <a:pt x="3827319" y="1956955"/>
                </a:cubicBezTo>
                <a:close/>
                <a:moveTo>
                  <a:pt x="3801341" y="1939636"/>
                </a:moveTo>
                <a:lnTo>
                  <a:pt x="3792682" y="1939636"/>
                </a:lnTo>
                <a:lnTo>
                  <a:pt x="3801341" y="1939636"/>
                </a:lnTo>
                <a:close/>
                <a:moveTo>
                  <a:pt x="3775364" y="1956955"/>
                </a:moveTo>
                <a:cubicBezTo>
                  <a:pt x="3758046" y="1965614"/>
                  <a:pt x="3740728" y="1991591"/>
                  <a:pt x="3714750" y="1991591"/>
                </a:cubicBezTo>
                <a:cubicBezTo>
                  <a:pt x="3697432" y="1991591"/>
                  <a:pt x="3654137" y="1974273"/>
                  <a:pt x="3619500" y="1948296"/>
                </a:cubicBezTo>
                <a:cubicBezTo>
                  <a:pt x="3636819" y="1956955"/>
                  <a:pt x="3654137" y="1965614"/>
                  <a:pt x="3671455" y="1965614"/>
                </a:cubicBezTo>
                <a:cubicBezTo>
                  <a:pt x="3697432" y="1965614"/>
                  <a:pt x="3688773" y="1948296"/>
                  <a:pt x="3697432" y="1939636"/>
                </a:cubicBezTo>
                <a:cubicBezTo>
                  <a:pt x="3697432" y="1948296"/>
                  <a:pt x="3706091" y="1965614"/>
                  <a:pt x="3714750" y="1974273"/>
                </a:cubicBezTo>
                <a:cubicBezTo>
                  <a:pt x="3714750" y="1965614"/>
                  <a:pt x="3723409" y="1965614"/>
                  <a:pt x="3732069" y="1930977"/>
                </a:cubicBezTo>
                <a:cubicBezTo>
                  <a:pt x="3740728" y="1939636"/>
                  <a:pt x="3758046" y="1956955"/>
                  <a:pt x="3775364" y="1956955"/>
                </a:cubicBezTo>
                <a:close/>
                <a:moveTo>
                  <a:pt x="1342159" y="1974273"/>
                </a:moveTo>
                <a:cubicBezTo>
                  <a:pt x="1342159" y="1991591"/>
                  <a:pt x="1333500" y="2000250"/>
                  <a:pt x="1324841" y="2000250"/>
                </a:cubicBezTo>
                <a:lnTo>
                  <a:pt x="1290205" y="2034886"/>
                </a:lnTo>
                <a:cubicBezTo>
                  <a:pt x="1212273" y="2078182"/>
                  <a:pt x="1160318" y="2121477"/>
                  <a:pt x="1117023" y="2190750"/>
                </a:cubicBezTo>
                <a:cubicBezTo>
                  <a:pt x="1099705" y="2199409"/>
                  <a:pt x="1065068" y="2199409"/>
                  <a:pt x="1039091" y="2216727"/>
                </a:cubicBezTo>
                <a:cubicBezTo>
                  <a:pt x="1065068" y="2234046"/>
                  <a:pt x="1099705" y="2234046"/>
                  <a:pt x="1125682" y="2234046"/>
                </a:cubicBezTo>
                <a:lnTo>
                  <a:pt x="1125682" y="2260023"/>
                </a:lnTo>
                <a:cubicBezTo>
                  <a:pt x="1082387" y="2260023"/>
                  <a:pt x="1039091" y="2260023"/>
                  <a:pt x="995796" y="2268682"/>
                </a:cubicBezTo>
                <a:cubicBezTo>
                  <a:pt x="1039091" y="2277341"/>
                  <a:pt x="1082387" y="2277341"/>
                  <a:pt x="1125682" y="2277341"/>
                </a:cubicBezTo>
                <a:cubicBezTo>
                  <a:pt x="1125682" y="2294659"/>
                  <a:pt x="1099705" y="2303318"/>
                  <a:pt x="1099705" y="2329296"/>
                </a:cubicBezTo>
                <a:cubicBezTo>
                  <a:pt x="1099705" y="2346614"/>
                  <a:pt x="1013114" y="2329296"/>
                  <a:pt x="969818" y="2337955"/>
                </a:cubicBezTo>
                <a:lnTo>
                  <a:pt x="961159" y="2355273"/>
                </a:lnTo>
                <a:cubicBezTo>
                  <a:pt x="987136" y="2355273"/>
                  <a:pt x="1073727" y="2329296"/>
                  <a:pt x="1091046" y="2381250"/>
                </a:cubicBezTo>
                <a:lnTo>
                  <a:pt x="969818" y="2381250"/>
                </a:lnTo>
                <a:cubicBezTo>
                  <a:pt x="935182" y="2346614"/>
                  <a:pt x="883227" y="2311977"/>
                  <a:pt x="883227" y="2268682"/>
                </a:cubicBezTo>
                <a:cubicBezTo>
                  <a:pt x="883227" y="2086841"/>
                  <a:pt x="1298864" y="1939636"/>
                  <a:pt x="1333500" y="1930977"/>
                </a:cubicBezTo>
                <a:cubicBezTo>
                  <a:pt x="1333500" y="1939636"/>
                  <a:pt x="1342159" y="1948296"/>
                  <a:pt x="1342159" y="1974273"/>
                </a:cubicBezTo>
                <a:close/>
                <a:moveTo>
                  <a:pt x="1593273" y="1974273"/>
                </a:moveTo>
                <a:cubicBezTo>
                  <a:pt x="1593273" y="2000250"/>
                  <a:pt x="1593273" y="2000250"/>
                  <a:pt x="1584614" y="2000250"/>
                </a:cubicBezTo>
                <a:cubicBezTo>
                  <a:pt x="1472046" y="2043546"/>
                  <a:pt x="1298864" y="2130136"/>
                  <a:pt x="1203614" y="2268682"/>
                </a:cubicBezTo>
                <a:cubicBezTo>
                  <a:pt x="1194955" y="2251364"/>
                  <a:pt x="1177637" y="2225386"/>
                  <a:pt x="1177637" y="2199409"/>
                </a:cubicBezTo>
                <a:cubicBezTo>
                  <a:pt x="1177637" y="2182091"/>
                  <a:pt x="1220932" y="2156114"/>
                  <a:pt x="1220932" y="2130136"/>
                </a:cubicBezTo>
                <a:cubicBezTo>
                  <a:pt x="1246909" y="2121477"/>
                  <a:pt x="1272887" y="2104159"/>
                  <a:pt x="1281546" y="2078182"/>
                </a:cubicBezTo>
                <a:cubicBezTo>
                  <a:pt x="1333500" y="2069523"/>
                  <a:pt x="1316182" y="2052205"/>
                  <a:pt x="1342159" y="2043546"/>
                </a:cubicBezTo>
                <a:cubicBezTo>
                  <a:pt x="1350818" y="2034886"/>
                  <a:pt x="1376796" y="2043546"/>
                  <a:pt x="1394114" y="2026227"/>
                </a:cubicBezTo>
                <a:cubicBezTo>
                  <a:pt x="1402773" y="2026227"/>
                  <a:pt x="1402773" y="2008909"/>
                  <a:pt x="1411432" y="2000250"/>
                </a:cubicBezTo>
                <a:cubicBezTo>
                  <a:pt x="1428750" y="2008909"/>
                  <a:pt x="1463387" y="1991591"/>
                  <a:pt x="1472046" y="1965614"/>
                </a:cubicBezTo>
                <a:lnTo>
                  <a:pt x="1489364" y="1982932"/>
                </a:lnTo>
                <a:cubicBezTo>
                  <a:pt x="1524000" y="1965614"/>
                  <a:pt x="1549977" y="1948296"/>
                  <a:pt x="1584614" y="1922318"/>
                </a:cubicBezTo>
                <a:cubicBezTo>
                  <a:pt x="1584614" y="1939636"/>
                  <a:pt x="1593273" y="1956955"/>
                  <a:pt x="1593273" y="1974273"/>
                </a:cubicBezTo>
                <a:close/>
                <a:moveTo>
                  <a:pt x="1316182" y="1922318"/>
                </a:moveTo>
                <a:lnTo>
                  <a:pt x="1316182" y="1913659"/>
                </a:lnTo>
                <a:lnTo>
                  <a:pt x="1316182" y="1922318"/>
                </a:lnTo>
                <a:close/>
                <a:moveTo>
                  <a:pt x="3593523" y="1896341"/>
                </a:moveTo>
                <a:cubicBezTo>
                  <a:pt x="3593523" y="1896341"/>
                  <a:pt x="3584864" y="1905000"/>
                  <a:pt x="3584864" y="1913659"/>
                </a:cubicBezTo>
                <a:lnTo>
                  <a:pt x="3558887" y="1887682"/>
                </a:lnTo>
                <a:lnTo>
                  <a:pt x="3593523" y="1896341"/>
                </a:lnTo>
                <a:close/>
                <a:moveTo>
                  <a:pt x="3342409" y="1905000"/>
                </a:moveTo>
                <a:cubicBezTo>
                  <a:pt x="3342409" y="1913659"/>
                  <a:pt x="3359728" y="1922318"/>
                  <a:pt x="3368387" y="1930977"/>
                </a:cubicBezTo>
                <a:lnTo>
                  <a:pt x="3325091" y="1930977"/>
                </a:lnTo>
                <a:cubicBezTo>
                  <a:pt x="3325091" y="1922318"/>
                  <a:pt x="3316432" y="1913659"/>
                  <a:pt x="3307773" y="1913659"/>
                </a:cubicBezTo>
                <a:cubicBezTo>
                  <a:pt x="3325091" y="1905000"/>
                  <a:pt x="3351069" y="1896341"/>
                  <a:pt x="3368387" y="1887682"/>
                </a:cubicBezTo>
                <a:cubicBezTo>
                  <a:pt x="3368387" y="1896341"/>
                  <a:pt x="3351069" y="1896341"/>
                  <a:pt x="3342409" y="1905000"/>
                </a:cubicBezTo>
                <a:close/>
                <a:moveTo>
                  <a:pt x="3515591" y="1887682"/>
                </a:moveTo>
                <a:cubicBezTo>
                  <a:pt x="3506932" y="1896341"/>
                  <a:pt x="3498273" y="1922318"/>
                  <a:pt x="3472296" y="1922318"/>
                </a:cubicBezTo>
                <a:cubicBezTo>
                  <a:pt x="3454978" y="1922318"/>
                  <a:pt x="3437659" y="1887682"/>
                  <a:pt x="3411682" y="1879023"/>
                </a:cubicBezTo>
                <a:cubicBezTo>
                  <a:pt x="3480955" y="1887682"/>
                  <a:pt x="3498273" y="1887682"/>
                  <a:pt x="3515591" y="1887682"/>
                </a:cubicBezTo>
                <a:close/>
                <a:moveTo>
                  <a:pt x="1402773" y="1965614"/>
                </a:moveTo>
                <a:lnTo>
                  <a:pt x="1402773" y="1870364"/>
                </a:lnTo>
                <a:lnTo>
                  <a:pt x="1402773" y="1965614"/>
                </a:lnTo>
                <a:close/>
                <a:moveTo>
                  <a:pt x="3723409" y="1870364"/>
                </a:moveTo>
                <a:cubicBezTo>
                  <a:pt x="3732069" y="1879023"/>
                  <a:pt x="3723409" y="1905000"/>
                  <a:pt x="3723409" y="1922318"/>
                </a:cubicBezTo>
                <a:cubicBezTo>
                  <a:pt x="3714750" y="1905000"/>
                  <a:pt x="3723409" y="1879023"/>
                  <a:pt x="3697432" y="1879023"/>
                </a:cubicBezTo>
                <a:cubicBezTo>
                  <a:pt x="3680114" y="1879023"/>
                  <a:pt x="3688773" y="1887682"/>
                  <a:pt x="3688773" y="1896341"/>
                </a:cubicBezTo>
                <a:cubicBezTo>
                  <a:pt x="3680114" y="1896341"/>
                  <a:pt x="3680114" y="1870364"/>
                  <a:pt x="3662796" y="1870364"/>
                </a:cubicBezTo>
                <a:cubicBezTo>
                  <a:pt x="3636819" y="1870364"/>
                  <a:pt x="3671455" y="1887682"/>
                  <a:pt x="3654137" y="1887682"/>
                </a:cubicBezTo>
                <a:cubicBezTo>
                  <a:pt x="3645478" y="1887682"/>
                  <a:pt x="3671455" y="1870364"/>
                  <a:pt x="3610841" y="1861705"/>
                </a:cubicBezTo>
                <a:cubicBezTo>
                  <a:pt x="3671455" y="1870364"/>
                  <a:pt x="3697432" y="1870364"/>
                  <a:pt x="3723409" y="1870364"/>
                </a:cubicBezTo>
                <a:close/>
                <a:moveTo>
                  <a:pt x="2978728" y="2043546"/>
                </a:moveTo>
                <a:cubicBezTo>
                  <a:pt x="2961409" y="2060864"/>
                  <a:pt x="2952750" y="2095500"/>
                  <a:pt x="2944091" y="2121477"/>
                </a:cubicBezTo>
                <a:cubicBezTo>
                  <a:pt x="2909455" y="2000250"/>
                  <a:pt x="3082637" y="1896341"/>
                  <a:pt x="3186546" y="1835727"/>
                </a:cubicBezTo>
                <a:cubicBezTo>
                  <a:pt x="3177887" y="1922318"/>
                  <a:pt x="3039341" y="1974273"/>
                  <a:pt x="2978728" y="2043546"/>
                </a:cubicBezTo>
                <a:close/>
                <a:moveTo>
                  <a:pt x="1446068" y="1939636"/>
                </a:moveTo>
                <a:cubicBezTo>
                  <a:pt x="1454727" y="1879023"/>
                  <a:pt x="1437409" y="1844386"/>
                  <a:pt x="1472046" y="1827068"/>
                </a:cubicBezTo>
                <a:cubicBezTo>
                  <a:pt x="1472046" y="1835727"/>
                  <a:pt x="1480705" y="1844386"/>
                  <a:pt x="1472046" y="1939636"/>
                </a:cubicBezTo>
                <a:lnTo>
                  <a:pt x="1446068" y="1939636"/>
                </a:lnTo>
                <a:close/>
                <a:moveTo>
                  <a:pt x="1420091" y="1827068"/>
                </a:moveTo>
                <a:lnTo>
                  <a:pt x="1420091" y="1965614"/>
                </a:lnTo>
                <a:cubicBezTo>
                  <a:pt x="1428750" y="1948296"/>
                  <a:pt x="1428750" y="1922318"/>
                  <a:pt x="1420091" y="1827068"/>
                </a:cubicBezTo>
                <a:close/>
                <a:moveTo>
                  <a:pt x="3368387" y="1861705"/>
                </a:moveTo>
                <a:cubicBezTo>
                  <a:pt x="3299114" y="1887682"/>
                  <a:pt x="3151909" y="1965614"/>
                  <a:pt x="3125932" y="2060864"/>
                </a:cubicBezTo>
                <a:cubicBezTo>
                  <a:pt x="3125932" y="2052205"/>
                  <a:pt x="3117273" y="2052205"/>
                  <a:pt x="3117273" y="2034886"/>
                </a:cubicBezTo>
                <a:cubicBezTo>
                  <a:pt x="3117273" y="2008909"/>
                  <a:pt x="3143250" y="1965614"/>
                  <a:pt x="3169228" y="1939636"/>
                </a:cubicBezTo>
                <a:cubicBezTo>
                  <a:pt x="3212523" y="1879023"/>
                  <a:pt x="3299114" y="1844386"/>
                  <a:pt x="3368387" y="1801091"/>
                </a:cubicBezTo>
                <a:lnTo>
                  <a:pt x="3368387" y="1861705"/>
                </a:lnTo>
                <a:close/>
                <a:moveTo>
                  <a:pt x="3255819" y="1844386"/>
                </a:moveTo>
                <a:lnTo>
                  <a:pt x="3255819" y="1801091"/>
                </a:lnTo>
                <a:lnTo>
                  <a:pt x="3255819" y="1844386"/>
                </a:lnTo>
                <a:close/>
                <a:moveTo>
                  <a:pt x="1480705" y="1792432"/>
                </a:moveTo>
                <a:cubicBezTo>
                  <a:pt x="1498023" y="1792432"/>
                  <a:pt x="1506682" y="1809750"/>
                  <a:pt x="1506682" y="1827068"/>
                </a:cubicBezTo>
                <a:cubicBezTo>
                  <a:pt x="1515341" y="1844386"/>
                  <a:pt x="1524000" y="1870364"/>
                  <a:pt x="1524000" y="1896341"/>
                </a:cubicBezTo>
                <a:cubicBezTo>
                  <a:pt x="1524000" y="1913659"/>
                  <a:pt x="1515341" y="1913659"/>
                  <a:pt x="1506682" y="1922318"/>
                </a:cubicBezTo>
                <a:cubicBezTo>
                  <a:pt x="1498023" y="1887682"/>
                  <a:pt x="1515341" y="1809750"/>
                  <a:pt x="1446068" y="1792432"/>
                </a:cubicBezTo>
                <a:lnTo>
                  <a:pt x="1480705" y="1792432"/>
                </a:lnTo>
                <a:close/>
                <a:moveTo>
                  <a:pt x="1853046" y="1844386"/>
                </a:moveTo>
                <a:lnTo>
                  <a:pt x="1827068" y="1844386"/>
                </a:lnTo>
                <a:lnTo>
                  <a:pt x="1827068" y="1766455"/>
                </a:lnTo>
                <a:lnTo>
                  <a:pt x="1853046" y="1766455"/>
                </a:lnTo>
                <a:lnTo>
                  <a:pt x="1853046" y="1844386"/>
                </a:lnTo>
                <a:close/>
                <a:moveTo>
                  <a:pt x="1801091" y="1766455"/>
                </a:moveTo>
                <a:lnTo>
                  <a:pt x="1801091" y="1835727"/>
                </a:lnTo>
                <a:lnTo>
                  <a:pt x="1775114" y="1835727"/>
                </a:lnTo>
                <a:lnTo>
                  <a:pt x="1775114" y="1766455"/>
                </a:lnTo>
                <a:lnTo>
                  <a:pt x="1801091" y="1766455"/>
                </a:lnTo>
                <a:close/>
                <a:moveTo>
                  <a:pt x="1368137" y="1757796"/>
                </a:moveTo>
                <a:lnTo>
                  <a:pt x="1359477" y="1827068"/>
                </a:lnTo>
                <a:lnTo>
                  <a:pt x="1333500" y="1827068"/>
                </a:lnTo>
                <a:lnTo>
                  <a:pt x="1342159" y="1757796"/>
                </a:lnTo>
                <a:lnTo>
                  <a:pt x="1368137" y="1757796"/>
                </a:lnTo>
                <a:close/>
                <a:moveTo>
                  <a:pt x="3299114" y="1792432"/>
                </a:moveTo>
                <a:cubicBezTo>
                  <a:pt x="3299114" y="1809750"/>
                  <a:pt x="3281796" y="1818409"/>
                  <a:pt x="3273137" y="1818409"/>
                </a:cubicBezTo>
                <a:lnTo>
                  <a:pt x="3273137" y="1749136"/>
                </a:lnTo>
                <a:cubicBezTo>
                  <a:pt x="3290455" y="1757796"/>
                  <a:pt x="3299114" y="1766455"/>
                  <a:pt x="3299114" y="1792432"/>
                </a:cubicBezTo>
                <a:close/>
                <a:moveTo>
                  <a:pt x="1757796" y="1757796"/>
                </a:moveTo>
                <a:lnTo>
                  <a:pt x="1757796" y="1827068"/>
                </a:lnTo>
                <a:lnTo>
                  <a:pt x="1731818" y="1827068"/>
                </a:lnTo>
                <a:lnTo>
                  <a:pt x="1731818" y="1749136"/>
                </a:lnTo>
                <a:cubicBezTo>
                  <a:pt x="1740477" y="1757796"/>
                  <a:pt x="1749137" y="1757796"/>
                  <a:pt x="1757796" y="1757796"/>
                </a:cubicBezTo>
                <a:close/>
                <a:moveTo>
                  <a:pt x="1697182" y="1818409"/>
                </a:moveTo>
                <a:lnTo>
                  <a:pt x="1671205" y="1818409"/>
                </a:lnTo>
                <a:lnTo>
                  <a:pt x="1679864" y="1740477"/>
                </a:lnTo>
                <a:cubicBezTo>
                  <a:pt x="1731818" y="1783773"/>
                  <a:pt x="1714500" y="1740477"/>
                  <a:pt x="1697182" y="1818409"/>
                </a:cubicBezTo>
                <a:close/>
                <a:moveTo>
                  <a:pt x="1584614" y="1731818"/>
                </a:moveTo>
                <a:lnTo>
                  <a:pt x="1584614" y="1801091"/>
                </a:lnTo>
                <a:lnTo>
                  <a:pt x="1541318" y="1801091"/>
                </a:lnTo>
                <a:lnTo>
                  <a:pt x="1541318" y="1731818"/>
                </a:lnTo>
                <a:lnTo>
                  <a:pt x="1584614" y="1731818"/>
                </a:lnTo>
                <a:close/>
                <a:moveTo>
                  <a:pt x="1350818" y="1723159"/>
                </a:moveTo>
                <a:lnTo>
                  <a:pt x="1316182" y="1723159"/>
                </a:lnTo>
                <a:lnTo>
                  <a:pt x="1350818" y="1723159"/>
                </a:lnTo>
                <a:close/>
                <a:moveTo>
                  <a:pt x="3325091" y="1757796"/>
                </a:moveTo>
                <a:lnTo>
                  <a:pt x="3316432" y="1792432"/>
                </a:lnTo>
                <a:cubicBezTo>
                  <a:pt x="3307773" y="1775114"/>
                  <a:pt x="3307773" y="1705841"/>
                  <a:pt x="3264478" y="1723159"/>
                </a:cubicBezTo>
                <a:lnTo>
                  <a:pt x="3299114" y="1714500"/>
                </a:lnTo>
                <a:cubicBezTo>
                  <a:pt x="3307773" y="1723159"/>
                  <a:pt x="3316432" y="1740477"/>
                  <a:pt x="3325091" y="1757796"/>
                </a:cubicBezTo>
                <a:close/>
                <a:moveTo>
                  <a:pt x="3576205" y="1757796"/>
                </a:moveTo>
                <a:cubicBezTo>
                  <a:pt x="3576205" y="1757796"/>
                  <a:pt x="3558887" y="1705841"/>
                  <a:pt x="3576205" y="1705841"/>
                </a:cubicBezTo>
                <a:lnTo>
                  <a:pt x="3576205" y="1757796"/>
                </a:lnTo>
                <a:close/>
                <a:moveTo>
                  <a:pt x="1359477" y="1714500"/>
                </a:moveTo>
                <a:cubicBezTo>
                  <a:pt x="1394114" y="1714500"/>
                  <a:pt x="1437409" y="1705841"/>
                  <a:pt x="1472046" y="1705841"/>
                </a:cubicBezTo>
                <a:cubicBezTo>
                  <a:pt x="1437409" y="1705841"/>
                  <a:pt x="1394114" y="1714500"/>
                  <a:pt x="1359477" y="1714500"/>
                </a:cubicBezTo>
                <a:close/>
                <a:moveTo>
                  <a:pt x="3541569" y="1697182"/>
                </a:moveTo>
                <a:lnTo>
                  <a:pt x="3541569" y="1749136"/>
                </a:lnTo>
                <a:lnTo>
                  <a:pt x="3515591" y="1749136"/>
                </a:lnTo>
                <a:lnTo>
                  <a:pt x="3515591" y="1697182"/>
                </a:lnTo>
                <a:lnTo>
                  <a:pt x="3541569" y="1697182"/>
                </a:lnTo>
                <a:close/>
                <a:moveTo>
                  <a:pt x="3212523" y="1697182"/>
                </a:moveTo>
                <a:lnTo>
                  <a:pt x="3212523" y="1740477"/>
                </a:lnTo>
                <a:lnTo>
                  <a:pt x="3195205" y="1740477"/>
                </a:lnTo>
                <a:lnTo>
                  <a:pt x="3195205" y="1697182"/>
                </a:lnTo>
                <a:lnTo>
                  <a:pt x="3212523" y="1697182"/>
                </a:lnTo>
                <a:close/>
                <a:moveTo>
                  <a:pt x="1870364" y="1740477"/>
                </a:moveTo>
                <a:cubicBezTo>
                  <a:pt x="1870364" y="1887682"/>
                  <a:pt x="1861705" y="1896341"/>
                  <a:pt x="1861705" y="1922318"/>
                </a:cubicBezTo>
                <a:cubicBezTo>
                  <a:pt x="1861705" y="1939636"/>
                  <a:pt x="1879023" y="1939636"/>
                  <a:pt x="1887682" y="1956955"/>
                </a:cubicBezTo>
                <a:cubicBezTo>
                  <a:pt x="1879023" y="1948296"/>
                  <a:pt x="1861705" y="1939636"/>
                  <a:pt x="1844387" y="1930977"/>
                </a:cubicBezTo>
                <a:lnTo>
                  <a:pt x="1818409" y="1930977"/>
                </a:lnTo>
                <a:cubicBezTo>
                  <a:pt x="1818409" y="1939636"/>
                  <a:pt x="1827068" y="1956955"/>
                  <a:pt x="1827068" y="1965614"/>
                </a:cubicBezTo>
                <a:cubicBezTo>
                  <a:pt x="1818409" y="1956955"/>
                  <a:pt x="1801091" y="1956955"/>
                  <a:pt x="1792432" y="1956955"/>
                </a:cubicBezTo>
                <a:cubicBezTo>
                  <a:pt x="1783773" y="1965614"/>
                  <a:pt x="1775114" y="1956955"/>
                  <a:pt x="1775114" y="1974273"/>
                </a:cubicBezTo>
                <a:cubicBezTo>
                  <a:pt x="1775114" y="2000250"/>
                  <a:pt x="1783773" y="1991591"/>
                  <a:pt x="1792432" y="1991591"/>
                </a:cubicBezTo>
                <a:cubicBezTo>
                  <a:pt x="1783773" y="2000250"/>
                  <a:pt x="1783773" y="2008909"/>
                  <a:pt x="1783773" y="2017568"/>
                </a:cubicBezTo>
                <a:cubicBezTo>
                  <a:pt x="1775114" y="2017568"/>
                  <a:pt x="1757796" y="2000250"/>
                  <a:pt x="1749137" y="1991591"/>
                </a:cubicBezTo>
                <a:cubicBezTo>
                  <a:pt x="1731818" y="2008909"/>
                  <a:pt x="1714500" y="2017568"/>
                  <a:pt x="1697182" y="2026227"/>
                </a:cubicBezTo>
                <a:cubicBezTo>
                  <a:pt x="1697182" y="2034886"/>
                  <a:pt x="1714500" y="2052205"/>
                  <a:pt x="1723159" y="2052205"/>
                </a:cubicBezTo>
                <a:lnTo>
                  <a:pt x="1671205" y="2052205"/>
                </a:lnTo>
                <a:cubicBezTo>
                  <a:pt x="1645227" y="2052205"/>
                  <a:pt x="1645227" y="2069523"/>
                  <a:pt x="1636568" y="2078182"/>
                </a:cubicBezTo>
                <a:cubicBezTo>
                  <a:pt x="1645227" y="1844386"/>
                  <a:pt x="1645227" y="1766455"/>
                  <a:pt x="1645227" y="1697182"/>
                </a:cubicBezTo>
                <a:cubicBezTo>
                  <a:pt x="1714500" y="1714500"/>
                  <a:pt x="1792432" y="1731818"/>
                  <a:pt x="1870364" y="1740477"/>
                </a:cubicBezTo>
                <a:close/>
                <a:moveTo>
                  <a:pt x="3498273" y="1688523"/>
                </a:moveTo>
                <a:lnTo>
                  <a:pt x="3498273" y="1749136"/>
                </a:lnTo>
                <a:lnTo>
                  <a:pt x="3480955" y="1749136"/>
                </a:lnTo>
                <a:lnTo>
                  <a:pt x="3480955" y="1688523"/>
                </a:lnTo>
                <a:lnTo>
                  <a:pt x="3498273" y="1688523"/>
                </a:lnTo>
                <a:close/>
                <a:moveTo>
                  <a:pt x="1480705" y="1697182"/>
                </a:moveTo>
                <a:cubicBezTo>
                  <a:pt x="1515341" y="1697182"/>
                  <a:pt x="1558637" y="1688523"/>
                  <a:pt x="1593273" y="1688523"/>
                </a:cubicBezTo>
                <a:cubicBezTo>
                  <a:pt x="1558637" y="1688523"/>
                  <a:pt x="1515341" y="1697182"/>
                  <a:pt x="1480705" y="1697182"/>
                </a:cubicBezTo>
                <a:close/>
                <a:moveTo>
                  <a:pt x="1324841" y="1697182"/>
                </a:moveTo>
                <a:cubicBezTo>
                  <a:pt x="1333500" y="1688523"/>
                  <a:pt x="1350818" y="1688523"/>
                  <a:pt x="1359477" y="1688523"/>
                </a:cubicBezTo>
                <a:cubicBezTo>
                  <a:pt x="1350818" y="1697182"/>
                  <a:pt x="1333500" y="1697182"/>
                  <a:pt x="1324841" y="1697182"/>
                </a:cubicBezTo>
                <a:close/>
                <a:moveTo>
                  <a:pt x="3463637" y="1688523"/>
                </a:moveTo>
                <a:lnTo>
                  <a:pt x="3463637" y="1740477"/>
                </a:lnTo>
                <a:lnTo>
                  <a:pt x="3437659" y="1740477"/>
                </a:lnTo>
                <a:lnTo>
                  <a:pt x="3446319" y="1679864"/>
                </a:lnTo>
                <a:cubicBezTo>
                  <a:pt x="3446319" y="1679864"/>
                  <a:pt x="3454978" y="1688523"/>
                  <a:pt x="3463637" y="1688523"/>
                </a:cubicBezTo>
                <a:close/>
                <a:moveTo>
                  <a:pt x="3359728" y="1731818"/>
                </a:moveTo>
                <a:lnTo>
                  <a:pt x="3342409" y="1731818"/>
                </a:lnTo>
                <a:lnTo>
                  <a:pt x="3342409" y="1679864"/>
                </a:lnTo>
                <a:cubicBezTo>
                  <a:pt x="3342409" y="1679864"/>
                  <a:pt x="3351069" y="1679864"/>
                  <a:pt x="3359728" y="1671205"/>
                </a:cubicBezTo>
                <a:lnTo>
                  <a:pt x="3359728" y="1731818"/>
                </a:lnTo>
                <a:close/>
                <a:moveTo>
                  <a:pt x="1385455" y="1688523"/>
                </a:moveTo>
                <a:cubicBezTo>
                  <a:pt x="1385455" y="1679864"/>
                  <a:pt x="1402773" y="1679864"/>
                  <a:pt x="1411432" y="1688523"/>
                </a:cubicBezTo>
                <a:lnTo>
                  <a:pt x="1385455" y="1688523"/>
                </a:lnTo>
                <a:close/>
                <a:moveTo>
                  <a:pt x="3238500" y="1662546"/>
                </a:moveTo>
                <a:lnTo>
                  <a:pt x="3203864" y="1662546"/>
                </a:lnTo>
                <a:lnTo>
                  <a:pt x="3238500" y="1662546"/>
                </a:lnTo>
                <a:close/>
                <a:moveTo>
                  <a:pt x="1524000" y="1662546"/>
                </a:moveTo>
                <a:cubicBezTo>
                  <a:pt x="1515341" y="1671205"/>
                  <a:pt x="1498023" y="1671205"/>
                  <a:pt x="1498023" y="1662546"/>
                </a:cubicBezTo>
                <a:lnTo>
                  <a:pt x="1524000" y="1662546"/>
                </a:lnTo>
                <a:close/>
                <a:moveTo>
                  <a:pt x="3584864" y="1688523"/>
                </a:moveTo>
                <a:cubicBezTo>
                  <a:pt x="3584864" y="1731818"/>
                  <a:pt x="3584864" y="1783773"/>
                  <a:pt x="3593523" y="1861705"/>
                </a:cubicBezTo>
                <a:cubicBezTo>
                  <a:pt x="3584864" y="1870364"/>
                  <a:pt x="3567546" y="1861705"/>
                  <a:pt x="3411682" y="1861705"/>
                </a:cubicBezTo>
                <a:lnTo>
                  <a:pt x="3411682" y="1653886"/>
                </a:lnTo>
                <a:cubicBezTo>
                  <a:pt x="3480955" y="1662546"/>
                  <a:pt x="3532909" y="1679864"/>
                  <a:pt x="3584864" y="1688523"/>
                </a:cubicBezTo>
                <a:close/>
                <a:moveTo>
                  <a:pt x="3316432" y="1653886"/>
                </a:moveTo>
                <a:lnTo>
                  <a:pt x="3273137" y="1653886"/>
                </a:lnTo>
                <a:lnTo>
                  <a:pt x="3316432" y="1653886"/>
                </a:lnTo>
                <a:close/>
                <a:moveTo>
                  <a:pt x="1549977" y="1662546"/>
                </a:moveTo>
                <a:cubicBezTo>
                  <a:pt x="1558637" y="1653886"/>
                  <a:pt x="1575955" y="1653886"/>
                  <a:pt x="1575955" y="1662546"/>
                </a:cubicBezTo>
                <a:lnTo>
                  <a:pt x="1549977" y="1662546"/>
                </a:lnTo>
                <a:close/>
                <a:moveTo>
                  <a:pt x="3368387" y="1645227"/>
                </a:moveTo>
                <a:lnTo>
                  <a:pt x="3333750" y="1645227"/>
                </a:lnTo>
                <a:lnTo>
                  <a:pt x="3368387" y="1645227"/>
                </a:lnTo>
                <a:close/>
                <a:moveTo>
                  <a:pt x="3203864" y="1645227"/>
                </a:moveTo>
                <a:lnTo>
                  <a:pt x="3203864" y="1636568"/>
                </a:lnTo>
                <a:lnTo>
                  <a:pt x="3203864" y="1645227"/>
                </a:lnTo>
                <a:close/>
                <a:moveTo>
                  <a:pt x="3325091" y="1627909"/>
                </a:moveTo>
                <a:lnTo>
                  <a:pt x="3325091" y="1619250"/>
                </a:lnTo>
                <a:lnTo>
                  <a:pt x="3325091" y="1627909"/>
                </a:lnTo>
                <a:close/>
                <a:moveTo>
                  <a:pt x="1723159" y="1627909"/>
                </a:moveTo>
                <a:cubicBezTo>
                  <a:pt x="1757796" y="1688523"/>
                  <a:pt x="1775114" y="1645227"/>
                  <a:pt x="1801091" y="1653886"/>
                </a:cubicBezTo>
                <a:cubicBezTo>
                  <a:pt x="1844387" y="1662546"/>
                  <a:pt x="1775114" y="1688523"/>
                  <a:pt x="1861705" y="1671205"/>
                </a:cubicBezTo>
                <a:lnTo>
                  <a:pt x="1861705" y="1723159"/>
                </a:lnTo>
                <a:lnTo>
                  <a:pt x="1861705" y="1688523"/>
                </a:lnTo>
                <a:cubicBezTo>
                  <a:pt x="1853046" y="1688523"/>
                  <a:pt x="1853046" y="1679864"/>
                  <a:pt x="1827068" y="1679864"/>
                </a:cubicBezTo>
                <a:cubicBezTo>
                  <a:pt x="1818409" y="1679864"/>
                  <a:pt x="1827068" y="1705841"/>
                  <a:pt x="1783773" y="1705841"/>
                </a:cubicBezTo>
                <a:cubicBezTo>
                  <a:pt x="1792432" y="1705841"/>
                  <a:pt x="1809750" y="1705841"/>
                  <a:pt x="1818409" y="1679864"/>
                </a:cubicBezTo>
                <a:cubicBezTo>
                  <a:pt x="1809750" y="1679864"/>
                  <a:pt x="1809750" y="1671205"/>
                  <a:pt x="1792432" y="1671205"/>
                </a:cubicBezTo>
                <a:cubicBezTo>
                  <a:pt x="1757796" y="1671205"/>
                  <a:pt x="1792432" y="1679864"/>
                  <a:pt x="1749137" y="1697182"/>
                </a:cubicBezTo>
                <a:cubicBezTo>
                  <a:pt x="1757796" y="1697182"/>
                  <a:pt x="1766455" y="1697182"/>
                  <a:pt x="1775114" y="1688523"/>
                </a:cubicBezTo>
                <a:cubicBezTo>
                  <a:pt x="1775114" y="1688523"/>
                  <a:pt x="1775114" y="1662546"/>
                  <a:pt x="1757796" y="1662546"/>
                </a:cubicBezTo>
                <a:cubicBezTo>
                  <a:pt x="1731818" y="1662546"/>
                  <a:pt x="1740477" y="1697182"/>
                  <a:pt x="1705841" y="1688523"/>
                </a:cubicBezTo>
                <a:cubicBezTo>
                  <a:pt x="1714500" y="1688523"/>
                  <a:pt x="1731818" y="1688523"/>
                  <a:pt x="1740477" y="1679864"/>
                </a:cubicBezTo>
                <a:cubicBezTo>
                  <a:pt x="1731818" y="1653886"/>
                  <a:pt x="1740477" y="1653886"/>
                  <a:pt x="1714500" y="1653886"/>
                </a:cubicBezTo>
                <a:cubicBezTo>
                  <a:pt x="1697182" y="1653886"/>
                  <a:pt x="1688523" y="1679864"/>
                  <a:pt x="1671205" y="1679864"/>
                </a:cubicBezTo>
                <a:cubicBezTo>
                  <a:pt x="1679864" y="1679864"/>
                  <a:pt x="1688523" y="1679864"/>
                  <a:pt x="1697182" y="1671205"/>
                </a:cubicBezTo>
                <a:lnTo>
                  <a:pt x="1697182" y="1645227"/>
                </a:lnTo>
                <a:cubicBezTo>
                  <a:pt x="1688523" y="1645227"/>
                  <a:pt x="1671205" y="1645227"/>
                  <a:pt x="1662546" y="1636568"/>
                </a:cubicBezTo>
                <a:lnTo>
                  <a:pt x="1645227" y="1653886"/>
                </a:lnTo>
                <a:lnTo>
                  <a:pt x="1662546" y="1671205"/>
                </a:lnTo>
                <a:cubicBezTo>
                  <a:pt x="1627909" y="1645227"/>
                  <a:pt x="1636568" y="1636568"/>
                  <a:pt x="1636568" y="1610591"/>
                </a:cubicBezTo>
                <a:cubicBezTo>
                  <a:pt x="1645227" y="1610591"/>
                  <a:pt x="1662546" y="1645227"/>
                  <a:pt x="1688523" y="1645227"/>
                </a:cubicBezTo>
                <a:cubicBezTo>
                  <a:pt x="1705841" y="1645227"/>
                  <a:pt x="1714500" y="1627909"/>
                  <a:pt x="1723159" y="1627909"/>
                </a:cubicBezTo>
                <a:close/>
                <a:moveTo>
                  <a:pt x="3758046" y="1619250"/>
                </a:moveTo>
                <a:cubicBezTo>
                  <a:pt x="3766705" y="1601932"/>
                  <a:pt x="3784023" y="1593273"/>
                  <a:pt x="3801341" y="1584614"/>
                </a:cubicBezTo>
                <a:cubicBezTo>
                  <a:pt x="3792682" y="1601932"/>
                  <a:pt x="3775364" y="1619250"/>
                  <a:pt x="3758046" y="1619250"/>
                </a:cubicBezTo>
                <a:close/>
                <a:moveTo>
                  <a:pt x="3446319" y="1610591"/>
                </a:moveTo>
                <a:cubicBezTo>
                  <a:pt x="3463637" y="1610591"/>
                  <a:pt x="3463637" y="1601932"/>
                  <a:pt x="3472296" y="1593273"/>
                </a:cubicBezTo>
                <a:cubicBezTo>
                  <a:pt x="3480955" y="1601932"/>
                  <a:pt x="3480955" y="1627909"/>
                  <a:pt x="3506932" y="1627909"/>
                </a:cubicBezTo>
                <a:cubicBezTo>
                  <a:pt x="3524250" y="1627909"/>
                  <a:pt x="3506932" y="1610591"/>
                  <a:pt x="3532909" y="1610591"/>
                </a:cubicBezTo>
                <a:cubicBezTo>
                  <a:pt x="3532909" y="1610591"/>
                  <a:pt x="3532909" y="1636568"/>
                  <a:pt x="3576205" y="1627909"/>
                </a:cubicBezTo>
                <a:lnTo>
                  <a:pt x="3584864" y="1627909"/>
                </a:lnTo>
                <a:lnTo>
                  <a:pt x="3584864" y="1653886"/>
                </a:lnTo>
                <a:cubicBezTo>
                  <a:pt x="3567546" y="1636568"/>
                  <a:pt x="3550228" y="1636568"/>
                  <a:pt x="3532909" y="1627909"/>
                </a:cubicBezTo>
                <a:lnTo>
                  <a:pt x="3515591" y="1645227"/>
                </a:lnTo>
                <a:cubicBezTo>
                  <a:pt x="3515591" y="1645227"/>
                  <a:pt x="3524250" y="1653886"/>
                  <a:pt x="3532909" y="1653886"/>
                </a:cubicBezTo>
                <a:cubicBezTo>
                  <a:pt x="3524250" y="1653886"/>
                  <a:pt x="3515591" y="1645227"/>
                  <a:pt x="3506932" y="1627909"/>
                </a:cubicBezTo>
                <a:cubicBezTo>
                  <a:pt x="3498273" y="1627909"/>
                  <a:pt x="3489614" y="1645227"/>
                  <a:pt x="3472296" y="1645227"/>
                </a:cubicBezTo>
                <a:cubicBezTo>
                  <a:pt x="3480955" y="1645227"/>
                  <a:pt x="3489614" y="1636568"/>
                  <a:pt x="3489614" y="1627909"/>
                </a:cubicBezTo>
                <a:cubicBezTo>
                  <a:pt x="3489614" y="1627909"/>
                  <a:pt x="3489614" y="1619250"/>
                  <a:pt x="3472296" y="1619250"/>
                </a:cubicBezTo>
                <a:cubicBezTo>
                  <a:pt x="3446319" y="1619250"/>
                  <a:pt x="3454978" y="1627909"/>
                  <a:pt x="3463637" y="1636568"/>
                </a:cubicBezTo>
                <a:lnTo>
                  <a:pt x="3437659" y="1636568"/>
                </a:lnTo>
                <a:cubicBezTo>
                  <a:pt x="3446319" y="1636568"/>
                  <a:pt x="3454978" y="1627909"/>
                  <a:pt x="3454978" y="1619250"/>
                </a:cubicBezTo>
                <a:cubicBezTo>
                  <a:pt x="3446319" y="1610591"/>
                  <a:pt x="3454978" y="1610591"/>
                  <a:pt x="3429000" y="1610591"/>
                </a:cubicBezTo>
                <a:cubicBezTo>
                  <a:pt x="3411682" y="1610591"/>
                  <a:pt x="3420341" y="1627909"/>
                  <a:pt x="3411682" y="1627909"/>
                </a:cubicBezTo>
                <a:lnTo>
                  <a:pt x="3411682" y="1584614"/>
                </a:lnTo>
                <a:cubicBezTo>
                  <a:pt x="3429000" y="1584614"/>
                  <a:pt x="3420341" y="1610591"/>
                  <a:pt x="3446319" y="1610591"/>
                </a:cubicBezTo>
                <a:close/>
                <a:moveTo>
                  <a:pt x="3835978" y="1601932"/>
                </a:moveTo>
                <a:cubicBezTo>
                  <a:pt x="3835978" y="1593273"/>
                  <a:pt x="3853296" y="1575955"/>
                  <a:pt x="3870614" y="1584614"/>
                </a:cubicBezTo>
                <a:cubicBezTo>
                  <a:pt x="3861955" y="1584614"/>
                  <a:pt x="3844637" y="1601932"/>
                  <a:pt x="3835978" y="1601932"/>
                </a:cubicBezTo>
                <a:close/>
                <a:moveTo>
                  <a:pt x="3463637" y="1575955"/>
                </a:moveTo>
                <a:cubicBezTo>
                  <a:pt x="3480955" y="1575955"/>
                  <a:pt x="3480955" y="1610591"/>
                  <a:pt x="3498273" y="1610591"/>
                </a:cubicBezTo>
                <a:cubicBezTo>
                  <a:pt x="3524250" y="1610591"/>
                  <a:pt x="3498273" y="1593273"/>
                  <a:pt x="3524250" y="1593273"/>
                </a:cubicBezTo>
                <a:cubicBezTo>
                  <a:pt x="3541569" y="1593273"/>
                  <a:pt x="3576205" y="1610591"/>
                  <a:pt x="3593523" y="1627909"/>
                </a:cubicBezTo>
                <a:cubicBezTo>
                  <a:pt x="3602182" y="1653886"/>
                  <a:pt x="3593523" y="1714500"/>
                  <a:pt x="3636819" y="1749136"/>
                </a:cubicBezTo>
                <a:cubicBezTo>
                  <a:pt x="3688773" y="1757796"/>
                  <a:pt x="3740728" y="1775114"/>
                  <a:pt x="3792682" y="1792432"/>
                </a:cubicBezTo>
                <a:cubicBezTo>
                  <a:pt x="3827319" y="1801091"/>
                  <a:pt x="3913909" y="1818409"/>
                  <a:pt x="3957205" y="1835727"/>
                </a:cubicBezTo>
                <a:cubicBezTo>
                  <a:pt x="3974523" y="1835727"/>
                  <a:pt x="3991841" y="1861705"/>
                  <a:pt x="4009159" y="1861705"/>
                </a:cubicBezTo>
                <a:cubicBezTo>
                  <a:pt x="4035137" y="1861705"/>
                  <a:pt x="4009159" y="1844386"/>
                  <a:pt x="4026478" y="1844386"/>
                </a:cubicBezTo>
                <a:cubicBezTo>
                  <a:pt x="4052455" y="1844386"/>
                  <a:pt x="4052455" y="1870364"/>
                  <a:pt x="4069773" y="1870364"/>
                </a:cubicBezTo>
                <a:cubicBezTo>
                  <a:pt x="4095750" y="1887682"/>
                  <a:pt x="4139046" y="1887682"/>
                  <a:pt x="4173682" y="1905000"/>
                </a:cubicBezTo>
                <a:lnTo>
                  <a:pt x="4208319" y="1905000"/>
                </a:lnTo>
                <a:cubicBezTo>
                  <a:pt x="4199660" y="1905000"/>
                  <a:pt x="4173682" y="1913659"/>
                  <a:pt x="4147705" y="1930977"/>
                </a:cubicBezTo>
                <a:lnTo>
                  <a:pt x="4165023" y="1913659"/>
                </a:lnTo>
                <a:cubicBezTo>
                  <a:pt x="4113069" y="1887682"/>
                  <a:pt x="4052455" y="1870364"/>
                  <a:pt x="4035137" y="1853046"/>
                </a:cubicBezTo>
                <a:cubicBezTo>
                  <a:pt x="3965864" y="1853046"/>
                  <a:pt x="3905250" y="1835727"/>
                  <a:pt x="3835978" y="1809750"/>
                </a:cubicBezTo>
                <a:lnTo>
                  <a:pt x="3818659" y="1792432"/>
                </a:lnTo>
                <a:cubicBezTo>
                  <a:pt x="3749387" y="1783773"/>
                  <a:pt x="3680114" y="1775114"/>
                  <a:pt x="3628159" y="1757796"/>
                </a:cubicBezTo>
                <a:cubicBezTo>
                  <a:pt x="3628159" y="1757796"/>
                  <a:pt x="3619500" y="1740477"/>
                  <a:pt x="3602182" y="1740477"/>
                </a:cubicBezTo>
                <a:lnTo>
                  <a:pt x="3602182" y="1827068"/>
                </a:lnTo>
                <a:cubicBezTo>
                  <a:pt x="3602182" y="1827068"/>
                  <a:pt x="3610841" y="1835727"/>
                  <a:pt x="3619500" y="1835727"/>
                </a:cubicBezTo>
                <a:cubicBezTo>
                  <a:pt x="3810000" y="1870364"/>
                  <a:pt x="3983182" y="1896341"/>
                  <a:pt x="4173682" y="1982932"/>
                </a:cubicBezTo>
                <a:cubicBezTo>
                  <a:pt x="4052455" y="1948296"/>
                  <a:pt x="3931228" y="1887682"/>
                  <a:pt x="3775364" y="1887682"/>
                </a:cubicBezTo>
                <a:cubicBezTo>
                  <a:pt x="3784023" y="1896341"/>
                  <a:pt x="3792682" y="1913659"/>
                  <a:pt x="3810000" y="1930977"/>
                </a:cubicBezTo>
                <a:lnTo>
                  <a:pt x="3835978" y="1905000"/>
                </a:lnTo>
                <a:cubicBezTo>
                  <a:pt x="3844637" y="1930977"/>
                  <a:pt x="3861955" y="1922318"/>
                  <a:pt x="3861955" y="1922318"/>
                </a:cubicBezTo>
                <a:cubicBezTo>
                  <a:pt x="3870614" y="1948296"/>
                  <a:pt x="3931228" y="1965614"/>
                  <a:pt x="3939887" y="2008909"/>
                </a:cubicBezTo>
                <a:cubicBezTo>
                  <a:pt x="3931228" y="2008909"/>
                  <a:pt x="3939887" y="2000250"/>
                  <a:pt x="3913909" y="2000250"/>
                </a:cubicBezTo>
                <a:cubicBezTo>
                  <a:pt x="3896591" y="2000250"/>
                  <a:pt x="3905250" y="2008909"/>
                  <a:pt x="3913909" y="2017568"/>
                </a:cubicBezTo>
                <a:cubicBezTo>
                  <a:pt x="3879273" y="2000250"/>
                  <a:pt x="3835978" y="1974273"/>
                  <a:pt x="3801341" y="1956955"/>
                </a:cubicBezTo>
                <a:cubicBezTo>
                  <a:pt x="3784023" y="1965614"/>
                  <a:pt x="3758046" y="2017568"/>
                  <a:pt x="3723409" y="2017568"/>
                </a:cubicBezTo>
                <a:cubicBezTo>
                  <a:pt x="3706091" y="2017568"/>
                  <a:pt x="3697432" y="2000250"/>
                  <a:pt x="3680114" y="1982932"/>
                </a:cubicBezTo>
                <a:lnTo>
                  <a:pt x="3654137" y="2008909"/>
                </a:lnTo>
                <a:lnTo>
                  <a:pt x="3680114" y="2034886"/>
                </a:lnTo>
                <a:cubicBezTo>
                  <a:pt x="3680114" y="2043546"/>
                  <a:pt x="3662796" y="2052205"/>
                  <a:pt x="3662796" y="2060864"/>
                </a:cubicBezTo>
                <a:cubicBezTo>
                  <a:pt x="3610841" y="1991591"/>
                  <a:pt x="3602182" y="2008909"/>
                  <a:pt x="3602182" y="1948296"/>
                </a:cubicBezTo>
                <a:cubicBezTo>
                  <a:pt x="3602182" y="1922318"/>
                  <a:pt x="3558887" y="1905000"/>
                  <a:pt x="3541569" y="1896341"/>
                </a:cubicBezTo>
                <a:cubicBezTo>
                  <a:pt x="3541569" y="1896341"/>
                  <a:pt x="3532909" y="1896341"/>
                  <a:pt x="3524250" y="1905000"/>
                </a:cubicBezTo>
                <a:cubicBezTo>
                  <a:pt x="3532909" y="1913659"/>
                  <a:pt x="3550228" y="1930977"/>
                  <a:pt x="3558887" y="1948296"/>
                </a:cubicBezTo>
                <a:cubicBezTo>
                  <a:pt x="3550228" y="1939636"/>
                  <a:pt x="3532909" y="1930977"/>
                  <a:pt x="3524250" y="1930977"/>
                </a:cubicBezTo>
                <a:lnTo>
                  <a:pt x="3506932" y="1948296"/>
                </a:lnTo>
                <a:cubicBezTo>
                  <a:pt x="3506932" y="1965614"/>
                  <a:pt x="3576205" y="2000250"/>
                  <a:pt x="3636819" y="2060864"/>
                </a:cubicBezTo>
                <a:cubicBezTo>
                  <a:pt x="3619500" y="2052205"/>
                  <a:pt x="3602182" y="2034886"/>
                  <a:pt x="3584864" y="2017568"/>
                </a:cubicBezTo>
                <a:cubicBezTo>
                  <a:pt x="3584864" y="2017568"/>
                  <a:pt x="3576205" y="2026227"/>
                  <a:pt x="3576205" y="2034886"/>
                </a:cubicBezTo>
                <a:lnTo>
                  <a:pt x="3550228" y="2034886"/>
                </a:lnTo>
                <a:cubicBezTo>
                  <a:pt x="3515591" y="2000250"/>
                  <a:pt x="3489614" y="1965614"/>
                  <a:pt x="3454978" y="1930977"/>
                </a:cubicBezTo>
                <a:cubicBezTo>
                  <a:pt x="3429000" y="1948296"/>
                  <a:pt x="3403023" y="1974273"/>
                  <a:pt x="3377046" y="1991591"/>
                </a:cubicBezTo>
                <a:cubicBezTo>
                  <a:pt x="3385705" y="2008909"/>
                  <a:pt x="3403023" y="2026227"/>
                  <a:pt x="3420341" y="2043546"/>
                </a:cubicBezTo>
                <a:cubicBezTo>
                  <a:pt x="3394364" y="2026227"/>
                  <a:pt x="3394364" y="2017568"/>
                  <a:pt x="3359728" y="2017568"/>
                </a:cubicBezTo>
                <a:cubicBezTo>
                  <a:pt x="3394364" y="2060864"/>
                  <a:pt x="3437659" y="2112818"/>
                  <a:pt x="3472296" y="2156114"/>
                </a:cubicBezTo>
                <a:cubicBezTo>
                  <a:pt x="3446319" y="2138796"/>
                  <a:pt x="3411682" y="2104159"/>
                  <a:pt x="3377046" y="2069523"/>
                </a:cubicBezTo>
                <a:cubicBezTo>
                  <a:pt x="3377046" y="2052205"/>
                  <a:pt x="3359728" y="2017568"/>
                  <a:pt x="3351069" y="2017568"/>
                </a:cubicBezTo>
                <a:cubicBezTo>
                  <a:pt x="3359728" y="2000250"/>
                  <a:pt x="3377046" y="1982932"/>
                  <a:pt x="3394364" y="1965614"/>
                </a:cubicBezTo>
                <a:cubicBezTo>
                  <a:pt x="3385705" y="1956955"/>
                  <a:pt x="3368387" y="1939636"/>
                  <a:pt x="3351069" y="1930977"/>
                </a:cubicBezTo>
                <a:cubicBezTo>
                  <a:pt x="3316432" y="1974273"/>
                  <a:pt x="3359728" y="1948296"/>
                  <a:pt x="3299114" y="2000250"/>
                </a:cubicBezTo>
                <a:cubicBezTo>
                  <a:pt x="3333750" y="2052205"/>
                  <a:pt x="3368387" y="2112818"/>
                  <a:pt x="3403023" y="2173432"/>
                </a:cubicBezTo>
                <a:cubicBezTo>
                  <a:pt x="3368387" y="2130136"/>
                  <a:pt x="3316432" y="2095500"/>
                  <a:pt x="3273137" y="2060864"/>
                </a:cubicBezTo>
                <a:cubicBezTo>
                  <a:pt x="3281796" y="2060864"/>
                  <a:pt x="3290455" y="2078182"/>
                  <a:pt x="3316432" y="2078182"/>
                </a:cubicBezTo>
                <a:cubicBezTo>
                  <a:pt x="3281796" y="2017568"/>
                  <a:pt x="3281796" y="2043546"/>
                  <a:pt x="3299114" y="2017568"/>
                </a:cubicBezTo>
                <a:lnTo>
                  <a:pt x="3281796" y="2000250"/>
                </a:lnTo>
                <a:cubicBezTo>
                  <a:pt x="3264478" y="2026227"/>
                  <a:pt x="3221182" y="2086841"/>
                  <a:pt x="3203864" y="2086841"/>
                </a:cubicBezTo>
                <a:cubicBezTo>
                  <a:pt x="3177887" y="2086841"/>
                  <a:pt x="3212523" y="2069523"/>
                  <a:pt x="3195205" y="2069523"/>
                </a:cubicBezTo>
                <a:cubicBezTo>
                  <a:pt x="3169228" y="2069523"/>
                  <a:pt x="3177887" y="2086841"/>
                  <a:pt x="3160569" y="2078182"/>
                </a:cubicBezTo>
                <a:cubicBezTo>
                  <a:pt x="3169228" y="2060864"/>
                  <a:pt x="3195205" y="2043546"/>
                  <a:pt x="3203864" y="2017568"/>
                </a:cubicBezTo>
                <a:cubicBezTo>
                  <a:pt x="3212523" y="2017568"/>
                  <a:pt x="3212523" y="2008909"/>
                  <a:pt x="3238500" y="2008909"/>
                </a:cubicBezTo>
                <a:cubicBezTo>
                  <a:pt x="3255819" y="2008909"/>
                  <a:pt x="3247159" y="2017568"/>
                  <a:pt x="3255819" y="2026227"/>
                </a:cubicBezTo>
                <a:cubicBezTo>
                  <a:pt x="3264478" y="2017568"/>
                  <a:pt x="3273137" y="2017568"/>
                  <a:pt x="3273137" y="2000250"/>
                </a:cubicBezTo>
                <a:cubicBezTo>
                  <a:pt x="3273137" y="1974273"/>
                  <a:pt x="3255819" y="2008909"/>
                  <a:pt x="3255819" y="1982932"/>
                </a:cubicBezTo>
                <a:cubicBezTo>
                  <a:pt x="3255819" y="1948296"/>
                  <a:pt x="3281796" y="1956955"/>
                  <a:pt x="3299114" y="1948296"/>
                </a:cubicBezTo>
                <a:cubicBezTo>
                  <a:pt x="3290455" y="1939636"/>
                  <a:pt x="3316432" y="1913659"/>
                  <a:pt x="3290455" y="1913659"/>
                </a:cubicBezTo>
                <a:cubicBezTo>
                  <a:pt x="3238500" y="1913659"/>
                  <a:pt x="3134591" y="2060864"/>
                  <a:pt x="3134591" y="2078182"/>
                </a:cubicBezTo>
                <a:cubicBezTo>
                  <a:pt x="3134591" y="2095500"/>
                  <a:pt x="3160569" y="2164773"/>
                  <a:pt x="3195205" y="2182091"/>
                </a:cubicBezTo>
                <a:cubicBezTo>
                  <a:pt x="3203864" y="2182091"/>
                  <a:pt x="3221182" y="2190750"/>
                  <a:pt x="3221182" y="2190750"/>
                </a:cubicBezTo>
                <a:cubicBezTo>
                  <a:pt x="3238500" y="2216727"/>
                  <a:pt x="3351069" y="2286000"/>
                  <a:pt x="3385705" y="2286000"/>
                </a:cubicBezTo>
                <a:cubicBezTo>
                  <a:pt x="3403023" y="2286000"/>
                  <a:pt x="3394364" y="2268682"/>
                  <a:pt x="3420341" y="2268682"/>
                </a:cubicBezTo>
                <a:cubicBezTo>
                  <a:pt x="3437659" y="2268682"/>
                  <a:pt x="3420341" y="2286000"/>
                  <a:pt x="3446319" y="2286000"/>
                </a:cubicBezTo>
                <a:cubicBezTo>
                  <a:pt x="3463637" y="2286000"/>
                  <a:pt x="3446319" y="2260023"/>
                  <a:pt x="3472296" y="2260023"/>
                </a:cubicBezTo>
                <a:cubicBezTo>
                  <a:pt x="3489614" y="2260023"/>
                  <a:pt x="3498273" y="2277341"/>
                  <a:pt x="3506932" y="2277341"/>
                </a:cubicBezTo>
                <a:lnTo>
                  <a:pt x="3532909" y="2251364"/>
                </a:lnTo>
                <a:cubicBezTo>
                  <a:pt x="3515591" y="2242705"/>
                  <a:pt x="3498273" y="2216727"/>
                  <a:pt x="3480955" y="2208068"/>
                </a:cubicBezTo>
                <a:cubicBezTo>
                  <a:pt x="3463637" y="2208068"/>
                  <a:pt x="3437659" y="2208068"/>
                  <a:pt x="3420341" y="2190750"/>
                </a:cubicBezTo>
                <a:cubicBezTo>
                  <a:pt x="3480955" y="2208068"/>
                  <a:pt x="3472296" y="2173432"/>
                  <a:pt x="3515591" y="2164773"/>
                </a:cubicBezTo>
                <a:cubicBezTo>
                  <a:pt x="3506932" y="2147455"/>
                  <a:pt x="3480955" y="2138796"/>
                  <a:pt x="3480955" y="2112818"/>
                </a:cubicBezTo>
                <a:cubicBezTo>
                  <a:pt x="3480955" y="2112818"/>
                  <a:pt x="3489614" y="2104159"/>
                  <a:pt x="3489614" y="2078182"/>
                </a:cubicBezTo>
                <a:cubicBezTo>
                  <a:pt x="3498273" y="2086841"/>
                  <a:pt x="3506932" y="2086841"/>
                  <a:pt x="3524250" y="2086841"/>
                </a:cubicBezTo>
                <a:cubicBezTo>
                  <a:pt x="3524250" y="2095500"/>
                  <a:pt x="3532909" y="2086841"/>
                  <a:pt x="3532909" y="2104159"/>
                </a:cubicBezTo>
                <a:cubicBezTo>
                  <a:pt x="3532909" y="2130136"/>
                  <a:pt x="3515591" y="2095500"/>
                  <a:pt x="3515591" y="2112818"/>
                </a:cubicBezTo>
                <a:cubicBezTo>
                  <a:pt x="3515591" y="2138796"/>
                  <a:pt x="3524250" y="2138796"/>
                  <a:pt x="3532909" y="2147455"/>
                </a:cubicBezTo>
                <a:lnTo>
                  <a:pt x="3602182" y="2147455"/>
                </a:lnTo>
                <a:cubicBezTo>
                  <a:pt x="3593523" y="2121477"/>
                  <a:pt x="3584864" y="2112818"/>
                  <a:pt x="3584864" y="2104159"/>
                </a:cubicBezTo>
                <a:cubicBezTo>
                  <a:pt x="3602182" y="2112818"/>
                  <a:pt x="3619500" y="2121477"/>
                  <a:pt x="3636819" y="2112818"/>
                </a:cubicBezTo>
                <a:cubicBezTo>
                  <a:pt x="3628159" y="2130136"/>
                  <a:pt x="3602182" y="2164773"/>
                  <a:pt x="3576205" y="2164773"/>
                </a:cubicBezTo>
                <a:cubicBezTo>
                  <a:pt x="3558887" y="2164773"/>
                  <a:pt x="3550228" y="2147455"/>
                  <a:pt x="3532909" y="2147455"/>
                </a:cubicBezTo>
                <a:cubicBezTo>
                  <a:pt x="3541569" y="2164773"/>
                  <a:pt x="3567546" y="2190750"/>
                  <a:pt x="3584864" y="2208068"/>
                </a:cubicBezTo>
                <a:cubicBezTo>
                  <a:pt x="3576205" y="2208068"/>
                  <a:pt x="3584864" y="2199409"/>
                  <a:pt x="3558887" y="2199409"/>
                </a:cubicBezTo>
                <a:cubicBezTo>
                  <a:pt x="3541569" y="2199409"/>
                  <a:pt x="3567546" y="2216727"/>
                  <a:pt x="3541569" y="2216727"/>
                </a:cubicBezTo>
                <a:cubicBezTo>
                  <a:pt x="3524250" y="2216727"/>
                  <a:pt x="3524250" y="2199409"/>
                  <a:pt x="3506932" y="2208068"/>
                </a:cubicBezTo>
                <a:cubicBezTo>
                  <a:pt x="3515591" y="2225386"/>
                  <a:pt x="3532909" y="2234046"/>
                  <a:pt x="3532909" y="2260023"/>
                </a:cubicBezTo>
                <a:cubicBezTo>
                  <a:pt x="3532909" y="2286000"/>
                  <a:pt x="3654137" y="2268682"/>
                  <a:pt x="3714750" y="2337955"/>
                </a:cubicBezTo>
                <a:lnTo>
                  <a:pt x="3706091" y="2441864"/>
                </a:lnTo>
                <a:cubicBezTo>
                  <a:pt x="3697432" y="2398568"/>
                  <a:pt x="3714750" y="2355273"/>
                  <a:pt x="3680114" y="2311977"/>
                </a:cubicBezTo>
                <a:cubicBezTo>
                  <a:pt x="3645478" y="2311977"/>
                  <a:pt x="3602182" y="2294659"/>
                  <a:pt x="3558887" y="2286000"/>
                </a:cubicBezTo>
                <a:cubicBezTo>
                  <a:pt x="3550228" y="2286000"/>
                  <a:pt x="3550228" y="2268682"/>
                  <a:pt x="3524250" y="2268682"/>
                </a:cubicBezTo>
                <a:cubicBezTo>
                  <a:pt x="3506932" y="2268682"/>
                  <a:pt x="3524250" y="2286000"/>
                  <a:pt x="3498273" y="2286000"/>
                </a:cubicBezTo>
                <a:cubicBezTo>
                  <a:pt x="3480955" y="2286000"/>
                  <a:pt x="3489614" y="2268682"/>
                  <a:pt x="3472296" y="2268682"/>
                </a:cubicBezTo>
                <a:cubicBezTo>
                  <a:pt x="3446319" y="2268682"/>
                  <a:pt x="3463637" y="2294659"/>
                  <a:pt x="3446319" y="2294659"/>
                </a:cubicBezTo>
                <a:cubicBezTo>
                  <a:pt x="3420341" y="2294659"/>
                  <a:pt x="3437659" y="2277341"/>
                  <a:pt x="3411682" y="2277341"/>
                </a:cubicBezTo>
                <a:cubicBezTo>
                  <a:pt x="3394364" y="2277341"/>
                  <a:pt x="3351069" y="2303318"/>
                  <a:pt x="3325091" y="2303318"/>
                </a:cubicBezTo>
                <a:cubicBezTo>
                  <a:pt x="3307773" y="2303318"/>
                  <a:pt x="3325091" y="2286000"/>
                  <a:pt x="3299114" y="2286000"/>
                </a:cubicBezTo>
                <a:cubicBezTo>
                  <a:pt x="3281796" y="2286000"/>
                  <a:pt x="3247159" y="2303318"/>
                  <a:pt x="3221182" y="2311977"/>
                </a:cubicBezTo>
                <a:cubicBezTo>
                  <a:pt x="3169228" y="2329296"/>
                  <a:pt x="3065319" y="2346614"/>
                  <a:pt x="3048000" y="2346614"/>
                </a:cubicBezTo>
                <a:cubicBezTo>
                  <a:pt x="3022023" y="2346614"/>
                  <a:pt x="3030682" y="2337955"/>
                  <a:pt x="3022023" y="2329296"/>
                </a:cubicBezTo>
                <a:cubicBezTo>
                  <a:pt x="2970069" y="2346614"/>
                  <a:pt x="2883478" y="2320636"/>
                  <a:pt x="2848841" y="2294659"/>
                </a:cubicBezTo>
                <a:cubicBezTo>
                  <a:pt x="2822864" y="2303318"/>
                  <a:pt x="2796887" y="2286000"/>
                  <a:pt x="2770909" y="2286000"/>
                </a:cubicBezTo>
                <a:cubicBezTo>
                  <a:pt x="2762250" y="2286000"/>
                  <a:pt x="2762250" y="2277341"/>
                  <a:pt x="2753591" y="2268682"/>
                </a:cubicBezTo>
                <a:cubicBezTo>
                  <a:pt x="2718955" y="2260023"/>
                  <a:pt x="2667000" y="2242705"/>
                  <a:pt x="2667000" y="2208068"/>
                </a:cubicBezTo>
                <a:cubicBezTo>
                  <a:pt x="2658341" y="2208068"/>
                  <a:pt x="2641023" y="2208068"/>
                  <a:pt x="2632364" y="2199409"/>
                </a:cubicBezTo>
                <a:cubicBezTo>
                  <a:pt x="2623705" y="2199409"/>
                  <a:pt x="2623705" y="2173432"/>
                  <a:pt x="2606387" y="2164773"/>
                </a:cubicBezTo>
                <a:cubicBezTo>
                  <a:pt x="2571750" y="2147455"/>
                  <a:pt x="2519796" y="2130136"/>
                  <a:pt x="2493818" y="2104159"/>
                </a:cubicBezTo>
                <a:cubicBezTo>
                  <a:pt x="2485159" y="2095500"/>
                  <a:pt x="2398568" y="2008909"/>
                  <a:pt x="2363932" y="2000250"/>
                </a:cubicBezTo>
                <a:cubicBezTo>
                  <a:pt x="2355273" y="1982932"/>
                  <a:pt x="2329296" y="1956955"/>
                  <a:pt x="2294659" y="1939636"/>
                </a:cubicBezTo>
                <a:cubicBezTo>
                  <a:pt x="2216728" y="1896341"/>
                  <a:pt x="2260023" y="1965614"/>
                  <a:pt x="2190750" y="1896341"/>
                </a:cubicBezTo>
                <a:cubicBezTo>
                  <a:pt x="2164773" y="1896341"/>
                  <a:pt x="1982932" y="1844386"/>
                  <a:pt x="1974273" y="1844386"/>
                </a:cubicBezTo>
                <a:cubicBezTo>
                  <a:pt x="1956955" y="1844386"/>
                  <a:pt x="1974273" y="1861705"/>
                  <a:pt x="1948296" y="1861705"/>
                </a:cubicBezTo>
                <a:cubicBezTo>
                  <a:pt x="1930977" y="1861705"/>
                  <a:pt x="1930977" y="1844386"/>
                  <a:pt x="1922318" y="1835727"/>
                </a:cubicBezTo>
                <a:cubicBezTo>
                  <a:pt x="1913659" y="1844386"/>
                  <a:pt x="1896341" y="1853046"/>
                  <a:pt x="1887682" y="1861705"/>
                </a:cubicBezTo>
                <a:lnTo>
                  <a:pt x="1887682" y="1913659"/>
                </a:lnTo>
                <a:cubicBezTo>
                  <a:pt x="1896341" y="1913659"/>
                  <a:pt x="1913659" y="1922318"/>
                  <a:pt x="1930977" y="1913659"/>
                </a:cubicBezTo>
                <a:lnTo>
                  <a:pt x="1913659" y="1896341"/>
                </a:lnTo>
                <a:cubicBezTo>
                  <a:pt x="1930977" y="1887682"/>
                  <a:pt x="1939637" y="1887682"/>
                  <a:pt x="1956955" y="1887682"/>
                </a:cubicBezTo>
                <a:cubicBezTo>
                  <a:pt x="2008909" y="1887682"/>
                  <a:pt x="2060864" y="1905000"/>
                  <a:pt x="2052205" y="1974273"/>
                </a:cubicBezTo>
                <a:cubicBezTo>
                  <a:pt x="2069523" y="1922318"/>
                  <a:pt x="2086841" y="1948296"/>
                  <a:pt x="2147455" y="1922318"/>
                </a:cubicBezTo>
                <a:cubicBezTo>
                  <a:pt x="2156114" y="1930977"/>
                  <a:pt x="2156114" y="1948296"/>
                  <a:pt x="2173432" y="1956955"/>
                </a:cubicBezTo>
                <a:cubicBezTo>
                  <a:pt x="2182091" y="1956955"/>
                  <a:pt x="2199409" y="1956955"/>
                  <a:pt x="2208068" y="1965614"/>
                </a:cubicBezTo>
                <a:lnTo>
                  <a:pt x="2208068" y="1991591"/>
                </a:lnTo>
                <a:cubicBezTo>
                  <a:pt x="2208068" y="1991591"/>
                  <a:pt x="2208068" y="2000250"/>
                  <a:pt x="2190750" y="2000250"/>
                </a:cubicBezTo>
                <a:cubicBezTo>
                  <a:pt x="2164773" y="2000250"/>
                  <a:pt x="2164773" y="1982932"/>
                  <a:pt x="2156114" y="1982932"/>
                </a:cubicBezTo>
                <a:cubicBezTo>
                  <a:pt x="2156114" y="2000250"/>
                  <a:pt x="2156114" y="2026227"/>
                  <a:pt x="2147455" y="2043546"/>
                </a:cubicBezTo>
                <a:cubicBezTo>
                  <a:pt x="2138796" y="2043546"/>
                  <a:pt x="2121478" y="2034886"/>
                  <a:pt x="2104159" y="2043546"/>
                </a:cubicBezTo>
                <a:cubicBezTo>
                  <a:pt x="2112818" y="2052205"/>
                  <a:pt x="2121478" y="2060864"/>
                  <a:pt x="2121478" y="2069523"/>
                </a:cubicBezTo>
                <a:cubicBezTo>
                  <a:pt x="2121478" y="2078182"/>
                  <a:pt x="2104159" y="2078182"/>
                  <a:pt x="2086841" y="2086841"/>
                </a:cubicBezTo>
                <a:cubicBezTo>
                  <a:pt x="2095500" y="2095500"/>
                  <a:pt x="2104159" y="2095500"/>
                  <a:pt x="2112818" y="2104159"/>
                </a:cubicBezTo>
                <a:cubicBezTo>
                  <a:pt x="2130137" y="2095500"/>
                  <a:pt x="2138796" y="2052205"/>
                  <a:pt x="2164773" y="2052205"/>
                </a:cubicBezTo>
                <a:cubicBezTo>
                  <a:pt x="2182091" y="2052205"/>
                  <a:pt x="2208068" y="2060864"/>
                  <a:pt x="2234046" y="2078182"/>
                </a:cubicBezTo>
                <a:cubicBezTo>
                  <a:pt x="2242705" y="2069523"/>
                  <a:pt x="2260023" y="2052205"/>
                  <a:pt x="2268682" y="2034886"/>
                </a:cubicBezTo>
                <a:cubicBezTo>
                  <a:pt x="2303318" y="2052205"/>
                  <a:pt x="2303318" y="2095500"/>
                  <a:pt x="2303318" y="2095500"/>
                </a:cubicBezTo>
                <a:cubicBezTo>
                  <a:pt x="2329296" y="2095500"/>
                  <a:pt x="2303318" y="2078182"/>
                  <a:pt x="2329296" y="2078182"/>
                </a:cubicBezTo>
                <a:cubicBezTo>
                  <a:pt x="2346614" y="2078182"/>
                  <a:pt x="2372591" y="2095500"/>
                  <a:pt x="2389909" y="2104159"/>
                </a:cubicBezTo>
                <a:cubicBezTo>
                  <a:pt x="2372591" y="2121477"/>
                  <a:pt x="2329296" y="2147455"/>
                  <a:pt x="2311978" y="2147455"/>
                </a:cubicBezTo>
                <a:cubicBezTo>
                  <a:pt x="2286000" y="2147455"/>
                  <a:pt x="2303318" y="2121477"/>
                  <a:pt x="2286000" y="2121477"/>
                </a:cubicBezTo>
                <a:cubicBezTo>
                  <a:pt x="2260023" y="2121477"/>
                  <a:pt x="2277341" y="2138796"/>
                  <a:pt x="2268682" y="2138796"/>
                </a:cubicBezTo>
                <a:cubicBezTo>
                  <a:pt x="2268682" y="2121477"/>
                  <a:pt x="2251364" y="2095500"/>
                  <a:pt x="2242705" y="2078182"/>
                </a:cubicBezTo>
                <a:cubicBezTo>
                  <a:pt x="2208068" y="2121477"/>
                  <a:pt x="2156114" y="2095500"/>
                  <a:pt x="2121478" y="2130136"/>
                </a:cubicBezTo>
                <a:lnTo>
                  <a:pt x="2078182" y="2130136"/>
                </a:lnTo>
                <a:cubicBezTo>
                  <a:pt x="2078182" y="2121477"/>
                  <a:pt x="2069523" y="2112818"/>
                  <a:pt x="2069523" y="2095500"/>
                </a:cubicBezTo>
                <a:cubicBezTo>
                  <a:pt x="2069523" y="2069523"/>
                  <a:pt x="2078182" y="2086841"/>
                  <a:pt x="2086841" y="2078182"/>
                </a:cubicBezTo>
                <a:cubicBezTo>
                  <a:pt x="2069523" y="2069523"/>
                  <a:pt x="2043546" y="2052205"/>
                  <a:pt x="2017568" y="2026227"/>
                </a:cubicBezTo>
                <a:cubicBezTo>
                  <a:pt x="2034887" y="2017568"/>
                  <a:pt x="2060864" y="2017568"/>
                  <a:pt x="2086841" y="2008909"/>
                </a:cubicBezTo>
                <a:cubicBezTo>
                  <a:pt x="2078182" y="2000250"/>
                  <a:pt x="2078182" y="1991591"/>
                  <a:pt x="2052205" y="1991591"/>
                </a:cubicBezTo>
                <a:cubicBezTo>
                  <a:pt x="2034887" y="1991591"/>
                  <a:pt x="2000250" y="2017568"/>
                  <a:pt x="1982932" y="2017568"/>
                </a:cubicBezTo>
                <a:cubicBezTo>
                  <a:pt x="1956955" y="2017568"/>
                  <a:pt x="1948296" y="1982932"/>
                  <a:pt x="1922318" y="1991591"/>
                </a:cubicBezTo>
                <a:cubicBezTo>
                  <a:pt x="1974273" y="2017568"/>
                  <a:pt x="1913659" y="2026227"/>
                  <a:pt x="2000250" y="2034886"/>
                </a:cubicBezTo>
                <a:lnTo>
                  <a:pt x="2017568" y="2052205"/>
                </a:lnTo>
                <a:cubicBezTo>
                  <a:pt x="2034887" y="2086841"/>
                  <a:pt x="2052205" y="2121477"/>
                  <a:pt x="2052205" y="2138796"/>
                </a:cubicBezTo>
                <a:cubicBezTo>
                  <a:pt x="2052205" y="2156114"/>
                  <a:pt x="2078182" y="2156114"/>
                  <a:pt x="2095500" y="2156114"/>
                </a:cubicBezTo>
                <a:cubicBezTo>
                  <a:pt x="2121478" y="2156114"/>
                  <a:pt x="2182091" y="2130136"/>
                  <a:pt x="2242705" y="2121477"/>
                </a:cubicBezTo>
                <a:cubicBezTo>
                  <a:pt x="2251364" y="2138796"/>
                  <a:pt x="2286000" y="2216727"/>
                  <a:pt x="2329296" y="2216727"/>
                </a:cubicBezTo>
                <a:cubicBezTo>
                  <a:pt x="2329296" y="2208068"/>
                  <a:pt x="2337955" y="2208068"/>
                  <a:pt x="2337955" y="2182091"/>
                </a:cubicBezTo>
                <a:cubicBezTo>
                  <a:pt x="2337955" y="2164773"/>
                  <a:pt x="2329296" y="2173432"/>
                  <a:pt x="2320637" y="2164773"/>
                </a:cubicBezTo>
                <a:cubicBezTo>
                  <a:pt x="2337955" y="2164773"/>
                  <a:pt x="2363932" y="2147455"/>
                  <a:pt x="2381250" y="2138796"/>
                </a:cubicBezTo>
                <a:cubicBezTo>
                  <a:pt x="2389909" y="2138796"/>
                  <a:pt x="2398568" y="2156114"/>
                  <a:pt x="2407228" y="2173432"/>
                </a:cubicBezTo>
                <a:lnTo>
                  <a:pt x="2433205" y="2147455"/>
                </a:lnTo>
                <a:cubicBezTo>
                  <a:pt x="2450523" y="2156114"/>
                  <a:pt x="2450523" y="2173432"/>
                  <a:pt x="2476500" y="2190750"/>
                </a:cubicBezTo>
                <a:cubicBezTo>
                  <a:pt x="2398568" y="2190750"/>
                  <a:pt x="2450523" y="2190750"/>
                  <a:pt x="2424546" y="2216727"/>
                </a:cubicBezTo>
                <a:cubicBezTo>
                  <a:pt x="2433205" y="2225386"/>
                  <a:pt x="2424546" y="2225386"/>
                  <a:pt x="2450523" y="2225386"/>
                </a:cubicBezTo>
                <a:cubicBezTo>
                  <a:pt x="2467841" y="2225386"/>
                  <a:pt x="2476500" y="2216727"/>
                  <a:pt x="2493818" y="2208068"/>
                </a:cubicBezTo>
                <a:cubicBezTo>
                  <a:pt x="2502478" y="2225386"/>
                  <a:pt x="2502478" y="2251364"/>
                  <a:pt x="2502478" y="2286000"/>
                </a:cubicBezTo>
                <a:cubicBezTo>
                  <a:pt x="2493818" y="2268682"/>
                  <a:pt x="2485159" y="2242705"/>
                  <a:pt x="2476500" y="2216727"/>
                </a:cubicBezTo>
                <a:cubicBezTo>
                  <a:pt x="2467841" y="2225386"/>
                  <a:pt x="2459182" y="2216727"/>
                  <a:pt x="2459182" y="2234046"/>
                </a:cubicBezTo>
                <a:cubicBezTo>
                  <a:pt x="2459182" y="2251364"/>
                  <a:pt x="2485159" y="2294659"/>
                  <a:pt x="2519796" y="2311977"/>
                </a:cubicBezTo>
                <a:cubicBezTo>
                  <a:pt x="2519796" y="2320636"/>
                  <a:pt x="2502478" y="2320636"/>
                  <a:pt x="2485159" y="2337955"/>
                </a:cubicBezTo>
                <a:cubicBezTo>
                  <a:pt x="2493818" y="2346614"/>
                  <a:pt x="2502478" y="2346614"/>
                  <a:pt x="2511137" y="2355273"/>
                </a:cubicBezTo>
                <a:cubicBezTo>
                  <a:pt x="2519796" y="2346614"/>
                  <a:pt x="2545773" y="2337955"/>
                  <a:pt x="2545773" y="2311977"/>
                </a:cubicBezTo>
                <a:cubicBezTo>
                  <a:pt x="2545773" y="2294659"/>
                  <a:pt x="2528455" y="2294659"/>
                  <a:pt x="2528455" y="2268682"/>
                </a:cubicBezTo>
                <a:cubicBezTo>
                  <a:pt x="2528455" y="2251364"/>
                  <a:pt x="2537114" y="2242705"/>
                  <a:pt x="2545773" y="2225386"/>
                </a:cubicBezTo>
                <a:cubicBezTo>
                  <a:pt x="2563091" y="2234046"/>
                  <a:pt x="2597728" y="2242705"/>
                  <a:pt x="2597728" y="2260023"/>
                </a:cubicBezTo>
                <a:cubicBezTo>
                  <a:pt x="2597728" y="2286000"/>
                  <a:pt x="2580409" y="2277341"/>
                  <a:pt x="2571750" y="2286000"/>
                </a:cubicBezTo>
                <a:lnTo>
                  <a:pt x="2589068" y="2303318"/>
                </a:lnTo>
                <a:lnTo>
                  <a:pt x="2563091" y="2329296"/>
                </a:lnTo>
                <a:lnTo>
                  <a:pt x="2571750" y="2363932"/>
                </a:lnTo>
                <a:cubicBezTo>
                  <a:pt x="2589068" y="2337955"/>
                  <a:pt x="2606387" y="2311977"/>
                  <a:pt x="2632364" y="2294659"/>
                </a:cubicBezTo>
                <a:cubicBezTo>
                  <a:pt x="2641023" y="2311977"/>
                  <a:pt x="2675659" y="2337955"/>
                  <a:pt x="2675659" y="2363932"/>
                </a:cubicBezTo>
                <a:cubicBezTo>
                  <a:pt x="2675659" y="2381250"/>
                  <a:pt x="2615046" y="2415886"/>
                  <a:pt x="2632364" y="2476500"/>
                </a:cubicBezTo>
                <a:cubicBezTo>
                  <a:pt x="2641023" y="2459182"/>
                  <a:pt x="2658341" y="2433205"/>
                  <a:pt x="2667000" y="2407227"/>
                </a:cubicBezTo>
                <a:cubicBezTo>
                  <a:pt x="2667000" y="2407227"/>
                  <a:pt x="2658341" y="2398568"/>
                  <a:pt x="2684318" y="2398568"/>
                </a:cubicBezTo>
                <a:cubicBezTo>
                  <a:pt x="2701637" y="2398568"/>
                  <a:pt x="2692978" y="2407227"/>
                  <a:pt x="2701637" y="2415886"/>
                </a:cubicBezTo>
                <a:cubicBezTo>
                  <a:pt x="2710296" y="2407227"/>
                  <a:pt x="2710296" y="2381250"/>
                  <a:pt x="2718955" y="2372591"/>
                </a:cubicBezTo>
                <a:lnTo>
                  <a:pt x="2744932" y="2372591"/>
                </a:lnTo>
                <a:cubicBezTo>
                  <a:pt x="2744932" y="2381250"/>
                  <a:pt x="2744932" y="2398568"/>
                  <a:pt x="2753591" y="2415886"/>
                </a:cubicBezTo>
                <a:cubicBezTo>
                  <a:pt x="2770909" y="2407227"/>
                  <a:pt x="2770909" y="2389909"/>
                  <a:pt x="2779568" y="2372591"/>
                </a:cubicBezTo>
                <a:cubicBezTo>
                  <a:pt x="2788228" y="2372591"/>
                  <a:pt x="2788228" y="2389909"/>
                  <a:pt x="2796887" y="2407227"/>
                </a:cubicBezTo>
                <a:cubicBezTo>
                  <a:pt x="2814205" y="2372591"/>
                  <a:pt x="2822864" y="2389909"/>
                  <a:pt x="2814205" y="2363932"/>
                </a:cubicBezTo>
                <a:cubicBezTo>
                  <a:pt x="2822864" y="2355273"/>
                  <a:pt x="2822864" y="2355273"/>
                  <a:pt x="2840182" y="2355273"/>
                </a:cubicBezTo>
                <a:cubicBezTo>
                  <a:pt x="2866159" y="2355273"/>
                  <a:pt x="2883478" y="2381250"/>
                  <a:pt x="2909455" y="2381250"/>
                </a:cubicBezTo>
                <a:cubicBezTo>
                  <a:pt x="2909455" y="2389909"/>
                  <a:pt x="2892137" y="2398568"/>
                  <a:pt x="2883478" y="2407227"/>
                </a:cubicBezTo>
                <a:cubicBezTo>
                  <a:pt x="2883478" y="2415886"/>
                  <a:pt x="2883478" y="2424546"/>
                  <a:pt x="2892137" y="2433205"/>
                </a:cubicBezTo>
                <a:cubicBezTo>
                  <a:pt x="2909455" y="2424546"/>
                  <a:pt x="2935432" y="2407227"/>
                  <a:pt x="2944091" y="2372591"/>
                </a:cubicBezTo>
                <a:cubicBezTo>
                  <a:pt x="2952750" y="2372591"/>
                  <a:pt x="2970069" y="2389909"/>
                  <a:pt x="2987387" y="2389909"/>
                </a:cubicBezTo>
                <a:cubicBezTo>
                  <a:pt x="2987387" y="2398568"/>
                  <a:pt x="2978728" y="2407227"/>
                  <a:pt x="2970069" y="2415886"/>
                </a:cubicBezTo>
                <a:lnTo>
                  <a:pt x="3022023" y="2415886"/>
                </a:lnTo>
                <a:cubicBezTo>
                  <a:pt x="3022023" y="2415886"/>
                  <a:pt x="3013364" y="2407227"/>
                  <a:pt x="3004705" y="2407227"/>
                </a:cubicBezTo>
                <a:lnTo>
                  <a:pt x="3013364" y="2372591"/>
                </a:lnTo>
                <a:cubicBezTo>
                  <a:pt x="3022023" y="2372591"/>
                  <a:pt x="3039341" y="2389909"/>
                  <a:pt x="3056659" y="2407227"/>
                </a:cubicBezTo>
                <a:cubicBezTo>
                  <a:pt x="3082637" y="2398568"/>
                  <a:pt x="3099955" y="2355273"/>
                  <a:pt x="3125932" y="2355273"/>
                </a:cubicBezTo>
                <a:cubicBezTo>
                  <a:pt x="3143250" y="2355273"/>
                  <a:pt x="3160569" y="2389909"/>
                  <a:pt x="3186546" y="2389909"/>
                </a:cubicBezTo>
                <a:cubicBezTo>
                  <a:pt x="3160569" y="2389909"/>
                  <a:pt x="3151909" y="2407227"/>
                  <a:pt x="3160569" y="2433205"/>
                </a:cubicBezTo>
                <a:cubicBezTo>
                  <a:pt x="3125932" y="2424546"/>
                  <a:pt x="3108614" y="2415886"/>
                  <a:pt x="3091296" y="2415886"/>
                </a:cubicBezTo>
                <a:cubicBezTo>
                  <a:pt x="3056659" y="2415886"/>
                  <a:pt x="3091296" y="2424546"/>
                  <a:pt x="3030682" y="2424546"/>
                </a:cubicBezTo>
                <a:cubicBezTo>
                  <a:pt x="3030682" y="2424546"/>
                  <a:pt x="3022023" y="2424546"/>
                  <a:pt x="3013364" y="2433205"/>
                </a:cubicBezTo>
                <a:cubicBezTo>
                  <a:pt x="3022023" y="2441864"/>
                  <a:pt x="3048000" y="2441864"/>
                  <a:pt x="3048000" y="2441864"/>
                </a:cubicBezTo>
                <a:cubicBezTo>
                  <a:pt x="3048000" y="2441864"/>
                  <a:pt x="3056659" y="2433205"/>
                  <a:pt x="3056659" y="2459182"/>
                </a:cubicBezTo>
                <a:cubicBezTo>
                  <a:pt x="3056659" y="2476500"/>
                  <a:pt x="3039341" y="2493818"/>
                  <a:pt x="3022023" y="2502477"/>
                </a:cubicBezTo>
                <a:cubicBezTo>
                  <a:pt x="3022023" y="2493818"/>
                  <a:pt x="3039341" y="2476500"/>
                  <a:pt x="3030682" y="2459182"/>
                </a:cubicBezTo>
                <a:cubicBezTo>
                  <a:pt x="3013364" y="2467841"/>
                  <a:pt x="2996046" y="2493818"/>
                  <a:pt x="2987387" y="2519796"/>
                </a:cubicBezTo>
                <a:lnTo>
                  <a:pt x="3039341" y="2519796"/>
                </a:lnTo>
                <a:cubicBezTo>
                  <a:pt x="3065319" y="2493818"/>
                  <a:pt x="3082637" y="2467841"/>
                  <a:pt x="3091296" y="2441864"/>
                </a:cubicBezTo>
                <a:cubicBezTo>
                  <a:pt x="3134591" y="2459182"/>
                  <a:pt x="3177887" y="2476500"/>
                  <a:pt x="3221182" y="2502477"/>
                </a:cubicBezTo>
                <a:cubicBezTo>
                  <a:pt x="3229841" y="2476500"/>
                  <a:pt x="3229841" y="2450523"/>
                  <a:pt x="3238500" y="2424546"/>
                </a:cubicBezTo>
                <a:cubicBezTo>
                  <a:pt x="3255819" y="2441864"/>
                  <a:pt x="3281796" y="2467841"/>
                  <a:pt x="3316432" y="2493818"/>
                </a:cubicBezTo>
                <a:cubicBezTo>
                  <a:pt x="3325091" y="2502477"/>
                  <a:pt x="3359728" y="2511136"/>
                  <a:pt x="3377046" y="2528455"/>
                </a:cubicBezTo>
                <a:cubicBezTo>
                  <a:pt x="3368387" y="2528455"/>
                  <a:pt x="3359728" y="2528455"/>
                  <a:pt x="3351069" y="2537114"/>
                </a:cubicBezTo>
                <a:lnTo>
                  <a:pt x="3368387" y="2554432"/>
                </a:lnTo>
                <a:cubicBezTo>
                  <a:pt x="3359728" y="2554432"/>
                  <a:pt x="3342409" y="2537114"/>
                  <a:pt x="3325091" y="2519796"/>
                </a:cubicBezTo>
                <a:cubicBezTo>
                  <a:pt x="3325091" y="2519796"/>
                  <a:pt x="3316432" y="2511136"/>
                  <a:pt x="3316432" y="2537114"/>
                </a:cubicBezTo>
                <a:cubicBezTo>
                  <a:pt x="3316432" y="2554432"/>
                  <a:pt x="3325091" y="2563091"/>
                  <a:pt x="3333750" y="2571750"/>
                </a:cubicBezTo>
                <a:cubicBezTo>
                  <a:pt x="3273137" y="2528455"/>
                  <a:pt x="3160569" y="2467841"/>
                  <a:pt x="3134591" y="2467841"/>
                </a:cubicBezTo>
                <a:cubicBezTo>
                  <a:pt x="3125932" y="2467841"/>
                  <a:pt x="3134591" y="2476500"/>
                  <a:pt x="3134591" y="2485159"/>
                </a:cubicBezTo>
                <a:cubicBezTo>
                  <a:pt x="3134591" y="2459182"/>
                  <a:pt x="3091296" y="2502477"/>
                  <a:pt x="3091296" y="2476500"/>
                </a:cubicBezTo>
                <a:cubicBezTo>
                  <a:pt x="3091296" y="2502477"/>
                  <a:pt x="3186546" y="2545773"/>
                  <a:pt x="3238500" y="2580409"/>
                </a:cubicBezTo>
                <a:lnTo>
                  <a:pt x="3221182" y="2597727"/>
                </a:lnTo>
                <a:lnTo>
                  <a:pt x="3255819" y="2632364"/>
                </a:lnTo>
                <a:cubicBezTo>
                  <a:pt x="3221182" y="2615046"/>
                  <a:pt x="3212523" y="2615046"/>
                  <a:pt x="3212523" y="2571750"/>
                </a:cubicBezTo>
                <a:cubicBezTo>
                  <a:pt x="3195205" y="2554432"/>
                  <a:pt x="3160569" y="2519796"/>
                  <a:pt x="3117273" y="2528455"/>
                </a:cubicBezTo>
                <a:lnTo>
                  <a:pt x="3151909" y="2563091"/>
                </a:lnTo>
                <a:cubicBezTo>
                  <a:pt x="3134591" y="2554432"/>
                  <a:pt x="3108614" y="2545773"/>
                  <a:pt x="3091296" y="2537114"/>
                </a:cubicBezTo>
                <a:cubicBezTo>
                  <a:pt x="3091296" y="2537114"/>
                  <a:pt x="3073978" y="2554432"/>
                  <a:pt x="3082637" y="2580409"/>
                </a:cubicBezTo>
                <a:cubicBezTo>
                  <a:pt x="3073978" y="2580409"/>
                  <a:pt x="3056659" y="2571750"/>
                  <a:pt x="3039341" y="2580409"/>
                </a:cubicBezTo>
                <a:cubicBezTo>
                  <a:pt x="3048000" y="2597727"/>
                  <a:pt x="3065319" y="2615046"/>
                  <a:pt x="3082637" y="2632364"/>
                </a:cubicBezTo>
                <a:cubicBezTo>
                  <a:pt x="3065319" y="2623705"/>
                  <a:pt x="3048000" y="2615046"/>
                  <a:pt x="3030682" y="2597727"/>
                </a:cubicBezTo>
                <a:lnTo>
                  <a:pt x="2987387" y="2597727"/>
                </a:lnTo>
                <a:cubicBezTo>
                  <a:pt x="2987387" y="2606386"/>
                  <a:pt x="2978728" y="2606386"/>
                  <a:pt x="2978728" y="2623705"/>
                </a:cubicBezTo>
                <a:cubicBezTo>
                  <a:pt x="2978728" y="2649682"/>
                  <a:pt x="2996046" y="2641023"/>
                  <a:pt x="3004705" y="2649682"/>
                </a:cubicBezTo>
                <a:cubicBezTo>
                  <a:pt x="2952750" y="2632364"/>
                  <a:pt x="2892137" y="2615046"/>
                  <a:pt x="2857500" y="2615046"/>
                </a:cubicBezTo>
                <a:cubicBezTo>
                  <a:pt x="2857500" y="2615046"/>
                  <a:pt x="2857500" y="2589068"/>
                  <a:pt x="2840182" y="2589068"/>
                </a:cubicBezTo>
                <a:cubicBezTo>
                  <a:pt x="2814205" y="2589068"/>
                  <a:pt x="2822864" y="2606386"/>
                  <a:pt x="2822864" y="2615046"/>
                </a:cubicBezTo>
                <a:cubicBezTo>
                  <a:pt x="2796887" y="2606386"/>
                  <a:pt x="2805546" y="2597727"/>
                  <a:pt x="2753591" y="2597727"/>
                </a:cubicBezTo>
                <a:lnTo>
                  <a:pt x="2753591" y="2545773"/>
                </a:lnTo>
                <a:cubicBezTo>
                  <a:pt x="2727614" y="2554432"/>
                  <a:pt x="2727614" y="2563091"/>
                  <a:pt x="2718955" y="2563091"/>
                </a:cubicBezTo>
                <a:lnTo>
                  <a:pt x="2718955" y="2537114"/>
                </a:lnTo>
                <a:cubicBezTo>
                  <a:pt x="2727614" y="2537114"/>
                  <a:pt x="2736273" y="2528455"/>
                  <a:pt x="2744932" y="2519796"/>
                </a:cubicBezTo>
                <a:lnTo>
                  <a:pt x="2744932" y="2493818"/>
                </a:lnTo>
                <a:cubicBezTo>
                  <a:pt x="2736273" y="2485159"/>
                  <a:pt x="2744932" y="2485159"/>
                  <a:pt x="2718955" y="2485159"/>
                </a:cubicBezTo>
                <a:cubicBezTo>
                  <a:pt x="2701637" y="2485159"/>
                  <a:pt x="2701637" y="2511136"/>
                  <a:pt x="2692978" y="2528455"/>
                </a:cubicBezTo>
                <a:cubicBezTo>
                  <a:pt x="2684318" y="2528455"/>
                  <a:pt x="2675659" y="2511136"/>
                  <a:pt x="2667000" y="2493818"/>
                </a:cubicBezTo>
                <a:cubicBezTo>
                  <a:pt x="2641023" y="2493818"/>
                  <a:pt x="2623705" y="2476500"/>
                  <a:pt x="2623705" y="2467841"/>
                </a:cubicBezTo>
                <a:cubicBezTo>
                  <a:pt x="2615046" y="2476500"/>
                  <a:pt x="2606387" y="2467841"/>
                  <a:pt x="2597728" y="2476500"/>
                </a:cubicBezTo>
                <a:cubicBezTo>
                  <a:pt x="2632364" y="2519796"/>
                  <a:pt x="2658341" y="2571750"/>
                  <a:pt x="2701637" y="2597727"/>
                </a:cubicBezTo>
                <a:cubicBezTo>
                  <a:pt x="2718955" y="2615046"/>
                  <a:pt x="2762250" y="2606386"/>
                  <a:pt x="2796887" y="2623705"/>
                </a:cubicBezTo>
                <a:cubicBezTo>
                  <a:pt x="2822864" y="2632364"/>
                  <a:pt x="2857500" y="2675659"/>
                  <a:pt x="2883478" y="2701636"/>
                </a:cubicBezTo>
                <a:cubicBezTo>
                  <a:pt x="2796887" y="2649682"/>
                  <a:pt x="2701637" y="2649682"/>
                  <a:pt x="2623705" y="2545773"/>
                </a:cubicBezTo>
                <a:lnTo>
                  <a:pt x="2615046" y="2545773"/>
                </a:lnTo>
                <a:cubicBezTo>
                  <a:pt x="2632364" y="2580409"/>
                  <a:pt x="2649682" y="2615046"/>
                  <a:pt x="2675659" y="2641023"/>
                </a:cubicBezTo>
                <a:cubicBezTo>
                  <a:pt x="2632364" y="2623705"/>
                  <a:pt x="2589068" y="2589068"/>
                  <a:pt x="2545773" y="2554432"/>
                </a:cubicBezTo>
                <a:cubicBezTo>
                  <a:pt x="2476500" y="2433205"/>
                  <a:pt x="2363932" y="2381250"/>
                  <a:pt x="2363932" y="2398568"/>
                </a:cubicBezTo>
                <a:cubicBezTo>
                  <a:pt x="2363932" y="2424546"/>
                  <a:pt x="2476500" y="2528455"/>
                  <a:pt x="2528455" y="2589068"/>
                </a:cubicBezTo>
                <a:lnTo>
                  <a:pt x="2225387" y="2311977"/>
                </a:lnTo>
                <a:cubicBezTo>
                  <a:pt x="2234046" y="2303318"/>
                  <a:pt x="2251364" y="2294659"/>
                  <a:pt x="2251364" y="2277341"/>
                </a:cubicBezTo>
                <a:cubicBezTo>
                  <a:pt x="2260023" y="2277341"/>
                  <a:pt x="2277341" y="2294659"/>
                  <a:pt x="2286000" y="2294659"/>
                </a:cubicBezTo>
                <a:cubicBezTo>
                  <a:pt x="2286000" y="2294659"/>
                  <a:pt x="2294659" y="2294659"/>
                  <a:pt x="2303318" y="2286000"/>
                </a:cubicBezTo>
                <a:cubicBezTo>
                  <a:pt x="2268682" y="2260023"/>
                  <a:pt x="2225387" y="2242705"/>
                  <a:pt x="2199409" y="2216727"/>
                </a:cubicBezTo>
                <a:cubicBezTo>
                  <a:pt x="2208068" y="2216727"/>
                  <a:pt x="2225387" y="2225386"/>
                  <a:pt x="2234046" y="2234046"/>
                </a:cubicBezTo>
                <a:cubicBezTo>
                  <a:pt x="2234046" y="2234046"/>
                  <a:pt x="2242705" y="2234046"/>
                  <a:pt x="2242705" y="2216727"/>
                </a:cubicBezTo>
                <a:cubicBezTo>
                  <a:pt x="2242705" y="2190750"/>
                  <a:pt x="2216728" y="2182091"/>
                  <a:pt x="2199409" y="2164773"/>
                </a:cubicBezTo>
                <a:lnTo>
                  <a:pt x="2164773" y="2164773"/>
                </a:lnTo>
                <a:cubicBezTo>
                  <a:pt x="2156114" y="2182091"/>
                  <a:pt x="2164773" y="2208068"/>
                  <a:pt x="2164773" y="2225386"/>
                </a:cubicBezTo>
                <a:cubicBezTo>
                  <a:pt x="2156114" y="2234046"/>
                  <a:pt x="2164773" y="2234046"/>
                  <a:pt x="2138796" y="2234046"/>
                </a:cubicBezTo>
                <a:cubicBezTo>
                  <a:pt x="2121478" y="2234046"/>
                  <a:pt x="2095500" y="2199409"/>
                  <a:pt x="2078182" y="2190750"/>
                </a:cubicBezTo>
                <a:cubicBezTo>
                  <a:pt x="2069523" y="2190750"/>
                  <a:pt x="2060864" y="2190750"/>
                  <a:pt x="2052205" y="2199409"/>
                </a:cubicBezTo>
                <a:cubicBezTo>
                  <a:pt x="2078182" y="2234046"/>
                  <a:pt x="2121478" y="2268682"/>
                  <a:pt x="2164773" y="2303318"/>
                </a:cubicBezTo>
                <a:lnTo>
                  <a:pt x="2164773" y="2329296"/>
                </a:lnTo>
                <a:cubicBezTo>
                  <a:pt x="2121478" y="2286000"/>
                  <a:pt x="2017568" y="2190750"/>
                  <a:pt x="2000250" y="2190750"/>
                </a:cubicBezTo>
                <a:cubicBezTo>
                  <a:pt x="1974273" y="2190750"/>
                  <a:pt x="1965614" y="2190750"/>
                  <a:pt x="1965614" y="2216727"/>
                </a:cubicBezTo>
                <a:cubicBezTo>
                  <a:pt x="1965614" y="2234046"/>
                  <a:pt x="1991591" y="2260023"/>
                  <a:pt x="2000250" y="2277341"/>
                </a:cubicBezTo>
                <a:cubicBezTo>
                  <a:pt x="1991591" y="2286000"/>
                  <a:pt x="2000250" y="2286000"/>
                  <a:pt x="1974273" y="2286000"/>
                </a:cubicBezTo>
                <a:cubicBezTo>
                  <a:pt x="1956955" y="2286000"/>
                  <a:pt x="1861705" y="2190750"/>
                  <a:pt x="1827068" y="2190750"/>
                </a:cubicBezTo>
                <a:cubicBezTo>
                  <a:pt x="1801091" y="2190750"/>
                  <a:pt x="1801091" y="2190750"/>
                  <a:pt x="1792432" y="2199409"/>
                </a:cubicBezTo>
                <a:cubicBezTo>
                  <a:pt x="1835727" y="2260023"/>
                  <a:pt x="1896341" y="2329296"/>
                  <a:pt x="1956955" y="2389909"/>
                </a:cubicBezTo>
                <a:cubicBezTo>
                  <a:pt x="1982932" y="2372591"/>
                  <a:pt x="2060864" y="2389909"/>
                  <a:pt x="2095500" y="2433205"/>
                </a:cubicBezTo>
                <a:cubicBezTo>
                  <a:pt x="2156114" y="2528455"/>
                  <a:pt x="2303318" y="2641023"/>
                  <a:pt x="2407228" y="2692977"/>
                </a:cubicBezTo>
                <a:cubicBezTo>
                  <a:pt x="2277341" y="2684318"/>
                  <a:pt x="2138796" y="2476500"/>
                  <a:pt x="2008909" y="2398568"/>
                </a:cubicBezTo>
                <a:lnTo>
                  <a:pt x="1974273" y="2407227"/>
                </a:lnTo>
                <a:cubicBezTo>
                  <a:pt x="2000250" y="2441864"/>
                  <a:pt x="2008909" y="2476500"/>
                  <a:pt x="2034887" y="2511136"/>
                </a:cubicBezTo>
                <a:cubicBezTo>
                  <a:pt x="2060864" y="2545773"/>
                  <a:pt x="2112818" y="2571750"/>
                  <a:pt x="2138796" y="2597727"/>
                </a:cubicBezTo>
                <a:cubicBezTo>
                  <a:pt x="2095500" y="2589068"/>
                  <a:pt x="2008909" y="2485159"/>
                  <a:pt x="1982932" y="2459182"/>
                </a:cubicBezTo>
                <a:cubicBezTo>
                  <a:pt x="1948296" y="2407227"/>
                  <a:pt x="1870364" y="2346614"/>
                  <a:pt x="1827068" y="2303318"/>
                </a:cubicBezTo>
                <a:cubicBezTo>
                  <a:pt x="1801091" y="2286000"/>
                  <a:pt x="1783773" y="2242705"/>
                  <a:pt x="1749137" y="2216727"/>
                </a:cubicBezTo>
                <a:cubicBezTo>
                  <a:pt x="1688523" y="2182091"/>
                  <a:pt x="1627909" y="2173432"/>
                  <a:pt x="1567296" y="2147455"/>
                </a:cubicBezTo>
                <a:cubicBezTo>
                  <a:pt x="1558637" y="2156114"/>
                  <a:pt x="1549977" y="2147455"/>
                  <a:pt x="1549977" y="2173432"/>
                </a:cubicBezTo>
                <a:cubicBezTo>
                  <a:pt x="1549977" y="2190750"/>
                  <a:pt x="1610591" y="2260023"/>
                  <a:pt x="1653887" y="2303318"/>
                </a:cubicBezTo>
                <a:cubicBezTo>
                  <a:pt x="1610591" y="2277341"/>
                  <a:pt x="1558637" y="2225386"/>
                  <a:pt x="1506682" y="2182091"/>
                </a:cubicBezTo>
                <a:cubicBezTo>
                  <a:pt x="1506682" y="2182091"/>
                  <a:pt x="1498023" y="2182091"/>
                  <a:pt x="1489364" y="2190750"/>
                </a:cubicBezTo>
                <a:cubicBezTo>
                  <a:pt x="1532659" y="2199409"/>
                  <a:pt x="1541318" y="2260023"/>
                  <a:pt x="1558637" y="2303318"/>
                </a:cubicBezTo>
                <a:cubicBezTo>
                  <a:pt x="1575955" y="2337955"/>
                  <a:pt x="1619250" y="2398568"/>
                  <a:pt x="1653887" y="2450523"/>
                </a:cubicBezTo>
                <a:cubicBezTo>
                  <a:pt x="1627909" y="2424546"/>
                  <a:pt x="1584614" y="2398568"/>
                  <a:pt x="1567296" y="2381250"/>
                </a:cubicBezTo>
                <a:cubicBezTo>
                  <a:pt x="1532659" y="2355273"/>
                  <a:pt x="1515341" y="2320636"/>
                  <a:pt x="1489364" y="2294659"/>
                </a:cubicBezTo>
                <a:cubicBezTo>
                  <a:pt x="1480705" y="2311977"/>
                  <a:pt x="1489364" y="2337955"/>
                  <a:pt x="1480705" y="2355273"/>
                </a:cubicBezTo>
                <a:cubicBezTo>
                  <a:pt x="1472046" y="2346614"/>
                  <a:pt x="1472046" y="2329296"/>
                  <a:pt x="1446068" y="2329296"/>
                </a:cubicBezTo>
                <a:cubicBezTo>
                  <a:pt x="1428750" y="2329296"/>
                  <a:pt x="1446068" y="2346614"/>
                  <a:pt x="1428750" y="2346614"/>
                </a:cubicBezTo>
                <a:cubicBezTo>
                  <a:pt x="1402773" y="2346614"/>
                  <a:pt x="1368137" y="2329296"/>
                  <a:pt x="1333500" y="2311977"/>
                </a:cubicBezTo>
                <a:cubicBezTo>
                  <a:pt x="1350818" y="2268682"/>
                  <a:pt x="1368137" y="2225386"/>
                  <a:pt x="1385455" y="2173432"/>
                </a:cubicBezTo>
                <a:lnTo>
                  <a:pt x="1385455" y="2164773"/>
                </a:lnTo>
                <a:cubicBezTo>
                  <a:pt x="1342159" y="2199409"/>
                  <a:pt x="1290205" y="2251364"/>
                  <a:pt x="1238250" y="2303318"/>
                </a:cubicBezTo>
                <a:cubicBezTo>
                  <a:pt x="1255568" y="2329296"/>
                  <a:pt x="1290205" y="2337955"/>
                  <a:pt x="1316182" y="2363932"/>
                </a:cubicBezTo>
                <a:cubicBezTo>
                  <a:pt x="1333500" y="2372591"/>
                  <a:pt x="1350818" y="2363932"/>
                  <a:pt x="1368137" y="2372591"/>
                </a:cubicBezTo>
                <a:cubicBezTo>
                  <a:pt x="1385455" y="2372591"/>
                  <a:pt x="1402773" y="2415886"/>
                  <a:pt x="1420091" y="2415886"/>
                </a:cubicBezTo>
                <a:cubicBezTo>
                  <a:pt x="1446068" y="2415886"/>
                  <a:pt x="1428750" y="2398568"/>
                  <a:pt x="1446068" y="2398568"/>
                </a:cubicBezTo>
                <a:cubicBezTo>
                  <a:pt x="1472046" y="2398568"/>
                  <a:pt x="1506682" y="2415886"/>
                  <a:pt x="1524000" y="2433205"/>
                </a:cubicBezTo>
                <a:cubicBezTo>
                  <a:pt x="1575955" y="2450523"/>
                  <a:pt x="1593273" y="2424546"/>
                  <a:pt x="1627909" y="2485159"/>
                </a:cubicBezTo>
                <a:cubicBezTo>
                  <a:pt x="1636568" y="2493818"/>
                  <a:pt x="1653887" y="2493818"/>
                  <a:pt x="1662546" y="2493818"/>
                </a:cubicBezTo>
                <a:cubicBezTo>
                  <a:pt x="1723159" y="2537114"/>
                  <a:pt x="1714500" y="2563091"/>
                  <a:pt x="1714500" y="2606386"/>
                </a:cubicBezTo>
                <a:cubicBezTo>
                  <a:pt x="1714500" y="2641023"/>
                  <a:pt x="1705841" y="2641023"/>
                  <a:pt x="1679864" y="2701636"/>
                </a:cubicBezTo>
                <a:cubicBezTo>
                  <a:pt x="1671205" y="2710296"/>
                  <a:pt x="1671205" y="2744932"/>
                  <a:pt x="1653887" y="2770909"/>
                </a:cubicBezTo>
                <a:cubicBezTo>
                  <a:pt x="1645227" y="2788227"/>
                  <a:pt x="1610591" y="2779568"/>
                  <a:pt x="1601932" y="2805546"/>
                </a:cubicBezTo>
                <a:cubicBezTo>
                  <a:pt x="1593273" y="2814205"/>
                  <a:pt x="1575955" y="2883477"/>
                  <a:pt x="1558637" y="2883477"/>
                </a:cubicBezTo>
                <a:cubicBezTo>
                  <a:pt x="1532659" y="2883477"/>
                  <a:pt x="1558637" y="2866159"/>
                  <a:pt x="1532659" y="2866159"/>
                </a:cubicBezTo>
                <a:cubicBezTo>
                  <a:pt x="1498023" y="2866159"/>
                  <a:pt x="1489364" y="2978727"/>
                  <a:pt x="1446068" y="2978727"/>
                </a:cubicBezTo>
                <a:cubicBezTo>
                  <a:pt x="1420091" y="2978727"/>
                  <a:pt x="1446068" y="2961409"/>
                  <a:pt x="1428750" y="2961409"/>
                </a:cubicBezTo>
                <a:cubicBezTo>
                  <a:pt x="1350818" y="2961409"/>
                  <a:pt x="1394114" y="3056659"/>
                  <a:pt x="1324841" y="3056659"/>
                </a:cubicBezTo>
                <a:cubicBezTo>
                  <a:pt x="1307523" y="3056659"/>
                  <a:pt x="1333500" y="3039341"/>
                  <a:pt x="1307523" y="3039341"/>
                </a:cubicBezTo>
                <a:cubicBezTo>
                  <a:pt x="1290205" y="3039341"/>
                  <a:pt x="1220932" y="3134591"/>
                  <a:pt x="1203614" y="3134591"/>
                </a:cubicBezTo>
                <a:cubicBezTo>
                  <a:pt x="1177637" y="3134591"/>
                  <a:pt x="1203614" y="3117273"/>
                  <a:pt x="1177637" y="3117273"/>
                </a:cubicBezTo>
                <a:cubicBezTo>
                  <a:pt x="1151659" y="3117273"/>
                  <a:pt x="1125682" y="3203864"/>
                  <a:pt x="1039091" y="3203864"/>
                </a:cubicBezTo>
                <a:cubicBezTo>
                  <a:pt x="1004455" y="3238500"/>
                  <a:pt x="969818" y="3290455"/>
                  <a:pt x="943841" y="3290455"/>
                </a:cubicBezTo>
                <a:cubicBezTo>
                  <a:pt x="926523" y="3290455"/>
                  <a:pt x="943841" y="3264477"/>
                  <a:pt x="926523" y="3264477"/>
                </a:cubicBezTo>
                <a:cubicBezTo>
                  <a:pt x="900546" y="3264477"/>
                  <a:pt x="900546" y="3273136"/>
                  <a:pt x="857250" y="3281796"/>
                </a:cubicBezTo>
                <a:cubicBezTo>
                  <a:pt x="917864" y="3221182"/>
                  <a:pt x="900546" y="3238500"/>
                  <a:pt x="900546" y="3221182"/>
                </a:cubicBezTo>
                <a:cubicBezTo>
                  <a:pt x="900546" y="3195205"/>
                  <a:pt x="926523" y="3203864"/>
                  <a:pt x="935182" y="3186546"/>
                </a:cubicBezTo>
                <a:cubicBezTo>
                  <a:pt x="943841" y="3186546"/>
                  <a:pt x="961159" y="3195205"/>
                  <a:pt x="969818" y="3186546"/>
                </a:cubicBezTo>
                <a:cubicBezTo>
                  <a:pt x="969818" y="3177886"/>
                  <a:pt x="1021773" y="3169227"/>
                  <a:pt x="1030432" y="3134591"/>
                </a:cubicBezTo>
                <a:lnTo>
                  <a:pt x="476250" y="3125932"/>
                </a:lnTo>
                <a:cubicBezTo>
                  <a:pt x="450273" y="3143250"/>
                  <a:pt x="415636" y="3160568"/>
                  <a:pt x="381000" y="3177886"/>
                </a:cubicBezTo>
                <a:cubicBezTo>
                  <a:pt x="415636" y="3134591"/>
                  <a:pt x="502227" y="3099955"/>
                  <a:pt x="571500" y="3073977"/>
                </a:cubicBezTo>
                <a:cubicBezTo>
                  <a:pt x="632114" y="3048000"/>
                  <a:pt x="1091046" y="2952750"/>
                  <a:pt x="1091046" y="2710296"/>
                </a:cubicBezTo>
                <a:cubicBezTo>
                  <a:pt x="1091046" y="2692977"/>
                  <a:pt x="1091046" y="2667000"/>
                  <a:pt x="1082387" y="2649682"/>
                </a:cubicBezTo>
                <a:cubicBezTo>
                  <a:pt x="969818" y="2727614"/>
                  <a:pt x="857250" y="2788227"/>
                  <a:pt x="744682" y="2831523"/>
                </a:cubicBezTo>
                <a:cubicBezTo>
                  <a:pt x="536864" y="2918114"/>
                  <a:pt x="251114" y="2944091"/>
                  <a:pt x="77932" y="3177886"/>
                </a:cubicBezTo>
                <a:cubicBezTo>
                  <a:pt x="69273" y="3177886"/>
                  <a:pt x="60614" y="3195205"/>
                  <a:pt x="51955" y="3203864"/>
                </a:cubicBezTo>
                <a:cubicBezTo>
                  <a:pt x="69273" y="3151909"/>
                  <a:pt x="181841" y="3056659"/>
                  <a:pt x="242455" y="3022023"/>
                </a:cubicBezTo>
                <a:lnTo>
                  <a:pt x="225136" y="3004705"/>
                </a:lnTo>
                <a:cubicBezTo>
                  <a:pt x="233795" y="3013364"/>
                  <a:pt x="225136" y="3022023"/>
                  <a:pt x="242455" y="3022023"/>
                </a:cubicBezTo>
                <a:cubicBezTo>
                  <a:pt x="268432" y="3022023"/>
                  <a:pt x="320386" y="2970068"/>
                  <a:pt x="372341" y="2952750"/>
                </a:cubicBezTo>
                <a:cubicBezTo>
                  <a:pt x="424295" y="2926773"/>
                  <a:pt x="1082387" y="2770909"/>
                  <a:pt x="1082387" y="2580409"/>
                </a:cubicBezTo>
                <a:cubicBezTo>
                  <a:pt x="1082387" y="2563091"/>
                  <a:pt x="1065068" y="2528455"/>
                  <a:pt x="1047750" y="2502477"/>
                </a:cubicBezTo>
                <a:cubicBezTo>
                  <a:pt x="1047750" y="2502477"/>
                  <a:pt x="1030432" y="2519796"/>
                  <a:pt x="1030432" y="2493818"/>
                </a:cubicBezTo>
                <a:cubicBezTo>
                  <a:pt x="1030432" y="2519796"/>
                  <a:pt x="1056409" y="2554432"/>
                  <a:pt x="1056409" y="2571750"/>
                </a:cubicBezTo>
                <a:cubicBezTo>
                  <a:pt x="1056409" y="2684318"/>
                  <a:pt x="865909" y="2736273"/>
                  <a:pt x="805296" y="2762250"/>
                </a:cubicBezTo>
                <a:cubicBezTo>
                  <a:pt x="666750" y="2814205"/>
                  <a:pt x="510886" y="2857500"/>
                  <a:pt x="372341" y="2909455"/>
                </a:cubicBezTo>
                <a:cubicBezTo>
                  <a:pt x="268432" y="2944091"/>
                  <a:pt x="155864" y="3013364"/>
                  <a:pt x="69273" y="3099955"/>
                </a:cubicBezTo>
                <a:lnTo>
                  <a:pt x="0" y="3169227"/>
                </a:lnTo>
                <a:cubicBezTo>
                  <a:pt x="164523" y="2952750"/>
                  <a:pt x="424295" y="2883477"/>
                  <a:pt x="614796" y="2822864"/>
                </a:cubicBezTo>
                <a:cubicBezTo>
                  <a:pt x="727364" y="2788227"/>
                  <a:pt x="891886" y="2727614"/>
                  <a:pt x="1013114" y="2649682"/>
                </a:cubicBezTo>
                <a:cubicBezTo>
                  <a:pt x="961159" y="2589068"/>
                  <a:pt x="848591" y="2476500"/>
                  <a:pt x="848591" y="2459182"/>
                </a:cubicBezTo>
                <a:lnTo>
                  <a:pt x="848591" y="2242705"/>
                </a:lnTo>
                <a:cubicBezTo>
                  <a:pt x="857250" y="2216727"/>
                  <a:pt x="874568" y="2190750"/>
                  <a:pt x="874568" y="2173432"/>
                </a:cubicBezTo>
                <a:cubicBezTo>
                  <a:pt x="874568" y="2147455"/>
                  <a:pt x="917864" y="2121477"/>
                  <a:pt x="935182" y="2112818"/>
                </a:cubicBezTo>
                <a:cubicBezTo>
                  <a:pt x="1047750" y="2008909"/>
                  <a:pt x="1177637" y="1956955"/>
                  <a:pt x="1298864" y="1905000"/>
                </a:cubicBezTo>
                <a:lnTo>
                  <a:pt x="1298864" y="1645227"/>
                </a:lnTo>
                <a:cubicBezTo>
                  <a:pt x="1307523" y="1645227"/>
                  <a:pt x="1298864" y="1636568"/>
                  <a:pt x="1324841" y="1636568"/>
                </a:cubicBezTo>
                <a:cubicBezTo>
                  <a:pt x="1342159" y="1636568"/>
                  <a:pt x="1333500" y="1653886"/>
                  <a:pt x="1342159" y="1662546"/>
                </a:cubicBezTo>
                <a:cubicBezTo>
                  <a:pt x="1359477" y="1653886"/>
                  <a:pt x="1368137" y="1627909"/>
                  <a:pt x="1385455" y="1627909"/>
                </a:cubicBezTo>
                <a:cubicBezTo>
                  <a:pt x="1411432" y="1627909"/>
                  <a:pt x="1402773" y="1645227"/>
                  <a:pt x="1420091" y="1645227"/>
                </a:cubicBezTo>
                <a:cubicBezTo>
                  <a:pt x="1446068" y="1645227"/>
                  <a:pt x="1454727" y="1619250"/>
                  <a:pt x="1480705" y="1610591"/>
                </a:cubicBezTo>
                <a:cubicBezTo>
                  <a:pt x="1480705" y="1619250"/>
                  <a:pt x="1480705" y="1627909"/>
                  <a:pt x="1489364" y="1636568"/>
                </a:cubicBezTo>
                <a:cubicBezTo>
                  <a:pt x="1506682" y="1636568"/>
                  <a:pt x="1515341" y="1619250"/>
                  <a:pt x="1524000" y="1601932"/>
                </a:cubicBezTo>
                <a:lnTo>
                  <a:pt x="1549977" y="1601932"/>
                </a:lnTo>
                <a:cubicBezTo>
                  <a:pt x="1549977" y="1610591"/>
                  <a:pt x="1549977" y="1619250"/>
                  <a:pt x="1558637" y="1627909"/>
                </a:cubicBezTo>
                <a:cubicBezTo>
                  <a:pt x="1584614" y="1619250"/>
                  <a:pt x="1601932" y="1593273"/>
                  <a:pt x="1619250" y="1593273"/>
                </a:cubicBezTo>
                <a:cubicBezTo>
                  <a:pt x="1636568" y="1593273"/>
                  <a:pt x="1679864" y="1593273"/>
                  <a:pt x="1688523" y="1627909"/>
                </a:cubicBezTo>
                <a:cubicBezTo>
                  <a:pt x="1688523" y="1627909"/>
                  <a:pt x="1697182" y="1619250"/>
                  <a:pt x="1697182" y="1610591"/>
                </a:cubicBezTo>
                <a:lnTo>
                  <a:pt x="1731818" y="1610591"/>
                </a:lnTo>
                <a:cubicBezTo>
                  <a:pt x="1740477" y="1619250"/>
                  <a:pt x="1740477" y="1645227"/>
                  <a:pt x="1757796" y="1645227"/>
                </a:cubicBezTo>
                <a:cubicBezTo>
                  <a:pt x="1783773" y="1645227"/>
                  <a:pt x="1757796" y="1627909"/>
                  <a:pt x="1775114" y="1627909"/>
                </a:cubicBezTo>
                <a:cubicBezTo>
                  <a:pt x="1801091" y="1627909"/>
                  <a:pt x="1809750" y="1662546"/>
                  <a:pt x="1835727" y="1662546"/>
                </a:cubicBezTo>
                <a:cubicBezTo>
                  <a:pt x="1853046" y="1662546"/>
                  <a:pt x="1827068" y="1645227"/>
                  <a:pt x="1844387" y="1645227"/>
                </a:cubicBezTo>
                <a:cubicBezTo>
                  <a:pt x="1870364" y="1645227"/>
                  <a:pt x="1861705" y="1653886"/>
                  <a:pt x="1879023" y="1653886"/>
                </a:cubicBezTo>
                <a:cubicBezTo>
                  <a:pt x="1879023" y="1714500"/>
                  <a:pt x="1887682" y="1783773"/>
                  <a:pt x="1896341" y="1844386"/>
                </a:cubicBezTo>
                <a:lnTo>
                  <a:pt x="1913659" y="1827068"/>
                </a:lnTo>
                <a:cubicBezTo>
                  <a:pt x="1922318" y="1835727"/>
                  <a:pt x="1922318" y="1853046"/>
                  <a:pt x="1948296" y="1853046"/>
                </a:cubicBezTo>
                <a:cubicBezTo>
                  <a:pt x="1965614" y="1853046"/>
                  <a:pt x="1948296" y="1835727"/>
                  <a:pt x="1974273" y="1835727"/>
                </a:cubicBezTo>
                <a:cubicBezTo>
                  <a:pt x="1991591" y="1835727"/>
                  <a:pt x="1991591" y="1844386"/>
                  <a:pt x="2000250" y="1844386"/>
                </a:cubicBezTo>
                <a:cubicBezTo>
                  <a:pt x="2008909" y="1853046"/>
                  <a:pt x="2026227" y="1844386"/>
                  <a:pt x="2043546" y="1844386"/>
                </a:cubicBezTo>
                <a:cubicBezTo>
                  <a:pt x="2052205" y="1853046"/>
                  <a:pt x="2052205" y="1861705"/>
                  <a:pt x="2060864" y="1861705"/>
                </a:cubicBezTo>
                <a:cubicBezTo>
                  <a:pt x="2147455" y="1879023"/>
                  <a:pt x="2294659" y="1913659"/>
                  <a:pt x="2372591" y="1991591"/>
                </a:cubicBezTo>
                <a:cubicBezTo>
                  <a:pt x="2372591" y="1991591"/>
                  <a:pt x="2381250" y="2000250"/>
                  <a:pt x="2389909" y="1991591"/>
                </a:cubicBezTo>
                <a:cubicBezTo>
                  <a:pt x="2424546" y="2034886"/>
                  <a:pt x="2459182" y="2069523"/>
                  <a:pt x="2502478" y="2095500"/>
                </a:cubicBezTo>
                <a:cubicBezTo>
                  <a:pt x="2545773" y="2130136"/>
                  <a:pt x="2580409" y="2138796"/>
                  <a:pt x="2632364" y="2190750"/>
                </a:cubicBezTo>
                <a:cubicBezTo>
                  <a:pt x="2667000" y="2216727"/>
                  <a:pt x="2718955" y="2260023"/>
                  <a:pt x="2779568" y="2277341"/>
                </a:cubicBezTo>
                <a:cubicBezTo>
                  <a:pt x="2796887" y="2286000"/>
                  <a:pt x="2822864" y="2277341"/>
                  <a:pt x="2848841" y="2286000"/>
                </a:cubicBezTo>
                <a:cubicBezTo>
                  <a:pt x="2874819" y="2294659"/>
                  <a:pt x="2909455" y="2311977"/>
                  <a:pt x="2935432" y="2329296"/>
                </a:cubicBezTo>
                <a:cubicBezTo>
                  <a:pt x="2944091" y="2320636"/>
                  <a:pt x="2952750" y="2320636"/>
                  <a:pt x="2961409" y="2311977"/>
                </a:cubicBezTo>
                <a:cubicBezTo>
                  <a:pt x="2892137" y="2251364"/>
                  <a:pt x="2926773" y="2182091"/>
                  <a:pt x="2909455" y="2112818"/>
                </a:cubicBezTo>
                <a:cubicBezTo>
                  <a:pt x="2900796" y="2121477"/>
                  <a:pt x="2900796" y="2147455"/>
                  <a:pt x="2900796" y="2147455"/>
                </a:cubicBezTo>
                <a:cubicBezTo>
                  <a:pt x="2883478" y="2147455"/>
                  <a:pt x="2866159" y="2147455"/>
                  <a:pt x="2857500" y="2164773"/>
                </a:cubicBezTo>
                <a:cubicBezTo>
                  <a:pt x="2892137" y="2190750"/>
                  <a:pt x="2883478" y="2147455"/>
                  <a:pt x="2900796" y="2190750"/>
                </a:cubicBezTo>
                <a:lnTo>
                  <a:pt x="2883478" y="2173432"/>
                </a:lnTo>
                <a:cubicBezTo>
                  <a:pt x="2883478" y="2199409"/>
                  <a:pt x="2892137" y="2208068"/>
                  <a:pt x="2883478" y="2216727"/>
                </a:cubicBezTo>
                <a:cubicBezTo>
                  <a:pt x="2874819" y="2225386"/>
                  <a:pt x="2874819" y="2234046"/>
                  <a:pt x="2874819" y="2242705"/>
                </a:cubicBezTo>
                <a:cubicBezTo>
                  <a:pt x="2883478" y="2251364"/>
                  <a:pt x="2900796" y="2242705"/>
                  <a:pt x="2909455" y="2242705"/>
                </a:cubicBezTo>
                <a:lnTo>
                  <a:pt x="2909455" y="2286000"/>
                </a:lnTo>
                <a:cubicBezTo>
                  <a:pt x="2892137" y="2268682"/>
                  <a:pt x="2874819" y="2268682"/>
                  <a:pt x="2866159" y="2251364"/>
                </a:cubicBezTo>
                <a:cubicBezTo>
                  <a:pt x="2866159" y="2251364"/>
                  <a:pt x="2857500" y="2260023"/>
                  <a:pt x="2857500" y="2268682"/>
                </a:cubicBezTo>
                <a:cubicBezTo>
                  <a:pt x="2831523" y="2260023"/>
                  <a:pt x="2814205" y="2242705"/>
                  <a:pt x="2788228" y="2225386"/>
                </a:cubicBezTo>
                <a:cubicBezTo>
                  <a:pt x="2805546" y="2216727"/>
                  <a:pt x="2814205" y="2190750"/>
                  <a:pt x="2822864" y="2164773"/>
                </a:cubicBezTo>
                <a:cubicBezTo>
                  <a:pt x="2831523" y="2173432"/>
                  <a:pt x="2831523" y="2173432"/>
                  <a:pt x="2848841" y="2164773"/>
                </a:cubicBezTo>
                <a:cubicBezTo>
                  <a:pt x="2840182" y="2156114"/>
                  <a:pt x="2840182" y="2138796"/>
                  <a:pt x="2831523" y="2130136"/>
                </a:cubicBezTo>
                <a:cubicBezTo>
                  <a:pt x="2822864" y="2147455"/>
                  <a:pt x="2796887" y="2164773"/>
                  <a:pt x="2788228" y="2190750"/>
                </a:cubicBezTo>
                <a:cubicBezTo>
                  <a:pt x="2779568" y="2190750"/>
                  <a:pt x="2779568" y="2173432"/>
                  <a:pt x="2770909" y="2156114"/>
                </a:cubicBezTo>
                <a:cubicBezTo>
                  <a:pt x="2762250" y="2164773"/>
                  <a:pt x="2744932" y="2182091"/>
                  <a:pt x="2727614" y="2190750"/>
                </a:cubicBezTo>
                <a:cubicBezTo>
                  <a:pt x="2744932" y="2147455"/>
                  <a:pt x="2770909" y="2130136"/>
                  <a:pt x="2796887" y="2095500"/>
                </a:cubicBezTo>
                <a:cubicBezTo>
                  <a:pt x="2796887" y="2095500"/>
                  <a:pt x="2796887" y="2104159"/>
                  <a:pt x="2805546" y="2112818"/>
                </a:cubicBezTo>
                <a:cubicBezTo>
                  <a:pt x="2822864" y="2104159"/>
                  <a:pt x="2822864" y="2078182"/>
                  <a:pt x="2840182" y="2060864"/>
                </a:cubicBezTo>
                <a:cubicBezTo>
                  <a:pt x="2848841" y="2069523"/>
                  <a:pt x="2857500" y="2078182"/>
                  <a:pt x="2848841" y="2086841"/>
                </a:cubicBezTo>
                <a:cubicBezTo>
                  <a:pt x="2857500" y="2095500"/>
                  <a:pt x="2857500" y="2086841"/>
                  <a:pt x="2874819" y="2086841"/>
                </a:cubicBezTo>
                <a:cubicBezTo>
                  <a:pt x="2900796" y="2086841"/>
                  <a:pt x="2892137" y="2112818"/>
                  <a:pt x="2900796" y="2121477"/>
                </a:cubicBezTo>
                <a:cubicBezTo>
                  <a:pt x="2883478" y="1974273"/>
                  <a:pt x="3030682" y="1896341"/>
                  <a:pt x="3160569" y="1809750"/>
                </a:cubicBezTo>
                <a:lnTo>
                  <a:pt x="3160569" y="1610591"/>
                </a:lnTo>
                <a:cubicBezTo>
                  <a:pt x="3195205" y="1610591"/>
                  <a:pt x="3238500" y="1610591"/>
                  <a:pt x="3290455" y="1584614"/>
                </a:cubicBezTo>
                <a:lnTo>
                  <a:pt x="3307773" y="1601932"/>
                </a:lnTo>
                <a:cubicBezTo>
                  <a:pt x="3316432" y="1584614"/>
                  <a:pt x="3325091" y="1575955"/>
                  <a:pt x="3342409" y="1575955"/>
                </a:cubicBezTo>
                <a:cubicBezTo>
                  <a:pt x="3368387" y="1575955"/>
                  <a:pt x="3351069" y="1593273"/>
                  <a:pt x="3359728" y="1601932"/>
                </a:cubicBezTo>
                <a:cubicBezTo>
                  <a:pt x="3368387" y="1584614"/>
                  <a:pt x="3403023" y="1567296"/>
                  <a:pt x="3420341" y="1567296"/>
                </a:cubicBezTo>
                <a:cubicBezTo>
                  <a:pt x="3446319" y="1567296"/>
                  <a:pt x="3437659" y="1575955"/>
                  <a:pt x="3463637" y="1575955"/>
                </a:cubicBezTo>
                <a:close/>
                <a:moveTo>
                  <a:pt x="3939887" y="1506682"/>
                </a:moveTo>
                <a:cubicBezTo>
                  <a:pt x="3931228" y="1515341"/>
                  <a:pt x="3913909" y="1524000"/>
                  <a:pt x="3905250" y="1532659"/>
                </a:cubicBezTo>
                <a:lnTo>
                  <a:pt x="3879273" y="1532659"/>
                </a:lnTo>
                <a:cubicBezTo>
                  <a:pt x="3887932" y="1524000"/>
                  <a:pt x="3905250" y="1515341"/>
                  <a:pt x="3913909" y="1506682"/>
                </a:cubicBezTo>
                <a:lnTo>
                  <a:pt x="3939887" y="1506682"/>
                </a:lnTo>
                <a:close/>
                <a:moveTo>
                  <a:pt x="3974523" y="1524000"/>
                </a:moveTo>
                <a:cubicBezTo>
                  <a:pt x="3974523" y="1515341"/>
                  <a:pt x="3991841" y="1498023"/>
                  <a:pt x="4000500" y="1498023"/>
                </a:cubicBezTo>
                <a:cubicBezTo>
                  <a:pt x="4000500" y="1506682"/>
                  <a:pt x="3983182" y="1515341"/>
                  <a:pt x="3974523" y="1524000"/>
                </a:cubicBezTo>
                <a:close/>
                <a:moveTo>
                  <a:pt x="3437659" y="1489364"/>
                </a:moveTo>
                <a:lnTo>
                  <a:pt x="3896591" y="1489364"/>
                </a:lnTo>
                <a:cubicBezTo>
                  <a:pt x="3887932" y="1498023"/>
                  <a:pt x="3870614" y="1506682"/>
                  <a:pt x="3861955" y="1515341"/>
                </a:cubicBezTo>
                <a:lnTo>
                  <a:pt x="3299114" y="1515341"/>
                </a:lnTo>
                <a:cubicBezTo>
                  <a:pt x="3333750" y="1498023"/>
                  <a:pt x="3385705" y="1472046"/>
                  <a:pt x="3411682" y="1472046"/>
                </a:cubicBezTo>
                <a:cubicBezTo>
                  <a:pt x="3429000" y="1472046"/>
                  <a:pt x="3411682" y="1489364"/>
                  <a:pt x="3437659" y="1489364"/>
                </a:cubicBezTo>
                <a:close/>
                <a:moveTo>
                  <a:pt x="4069773" y="1428750"/>
                </a:moveTo>
                <a:cubicBezTo>
                  <a:pt x="4061114" y="1437409"/>
                  <a:pt x="4043796" y="1446068"/>
                  <a:pt x="4035137" y="1454727"/>
                </a:cubicBezTo>
                <a:lnTo>
                  <a:pt x="4009159" y="1454727"/>
                </a:lnTo>
                <a:cubicBezTo>
                  <a:pt x="4017819" y="1446068"/>
                  <a:pt x="4035137" y="1437409"/>
                  <a:pt x="4043796" y="1428750"/>
                </a:cubicBezTo>
                <a:lnTo>
                  <a:pt x="4069773" y="1428750"/>
                </a:lnTo>
                <a:close/>
                <a:moveTo>
                  <a:pt x="4104409" y="1437409"/>
                </a:moveTo>
                <a:cubicBezTo>
                  <a:pt x="4104409" y="1428750"/>
                  <a:pt x="4113069" y="1420091"/>
                  <a:pt x="4121728" y="1428750"/>
                </a:cubicBezTo>
                <a:cubicBezTo>
                  <a:pt x="4121728" y="1428750"/>
                  <a:pt x="4113069" y="1437409"/>
                  <a:pt x="4104409" y="1437409"/>
                </a:cubicBezTo>
                <a:close/>
                <a:moveTo>
                  <a:pt x="3610841" y="1420091"/>
                </a:moveTo>
                <a:cubicBezTo>
                  <a:pt x="3740728" y="1428750"/>
                  <a:pt x="3870614" y="1428750"/>
                  <a:pt x="4000500" y="1428750"/>
                </a:cubicBezTo>
                <a:cubicBezTo>
                  <a:pt x="3922569" y="1428750"/>
                  <a:pt x="3948546" y="1454727"/>
                  <a:pt x="3922569" y="1454727"/>
                </a:cubicBezTo>
                <a:lnTo>
                  <a:pt x="3454978" y="1454727"/>
                </a:lnTo>
                <a:cubicBezTo>
                  <a:pt x="3498273" y="1446068"/>
                  <a:pt x="3558887" y="1411432"/>
                  <a:pt x="3584864" y="1411432"/>
                </a:cubicBezTo>
                <a:cubicBezTo>
                  <a:pt x="3602182" y="1411432"/>
                  <a:pt x="3602182" y="1420091"/>
                  <a:pt x="3610841" y="1420091"/>
                </a:cubicBezTo>
                <a:close/>
                <a:moveTo>
                  <a:pt x="4182341" y="1350818"/>
                </a:moveTo>
                <a:cubicBezTo>
                  <a:pt x="4173682" y="1359477"/>
                  <a:pt x="4156364" y="1376796"/>
                  <a:pt x="4130387" y="1376796"/>
                </a:cubicBezTo>
                <a:lnTo>
                  <a:pt x="4156364" y="1350818"/>
                </a:lnTo>
                <a:lnTo>
                  <a:pt x="4182341" y="1350818"/>
                </a:lnTo>
                <a:close/>
                <a:moveTo>
                  <a:pt x="4043796" y="1359477"/>
                </a:moveTo>
                <a:cubicBezTo>
                  <a:pt x="4043796" y="1359477"/>
                  <a:pt x="4026478" y="1376796"/>
                  <a:pt x="4017819" y="1394114"/>
                </a:cubicBezTo>
                <a:lnTo>
                  <a:pt x="3619500" y="1394114"/>
                </a:lnTo>
                <a:cubicBezTo>
                  <a:pt x="3645478" y="1385455"/>
                  <a:pt x="3688773" y="1350818"/>
                  <a:pt x="3706091" y="1350818"/>
                </a:cubicBezTo>
                <a:cubicBezTo>
                  <a:pt x="3732069" y="1350818"/>
                  <a:pt x="3740728" y="1359477"/>
                  <a:pt x="4043796" y="1359477"/>
                </a:cubicBezTo>
                <a:close/>
                <a:moveTo>
                  <a:pt x="4242955" y="1342159"/>
                </a:moveTo>
                <a:cubicBezTo>
                  <a:pt x="4234296" y="1350818"/>
                  <a:pt x="4225637" y="1342159"/>
                  <a:pt x="4216978" y="1350818"/>
                </a:cubicBezTo>
                <a:cubicBezTo>
                  <a:pt x="4216978" y="1350818"/>
                  <a:pt x="4216978" y="1342159"/>
                  <a:pt x="4225637" y="1333500"/>
                </a:cubicBezTo>
                <a:cubicBezTo>
                  <a:pt x="4225637" y="1333500"/>
                  <a:pt x="4234296" y="1342159"/>
                  <a:pt x="4242955" y="1342159"/>
                </a:cubicBezTo>
                <a:close/>
                <a:moveTo>
                  <a:pt x="4121728" y="1290205"/>
                </a:moveTo>
                <a:cubicBezTo>
                  <a:pt x="4113069" y="1307523"/>
                  <a:pt x="4130387" y="1316182"/>
                  <a:pt x="4139046" y="1316182"/>
                </a:cubicBezTo>
                <a:cubicBezTo>
                  <a:pt x="4130387" y="1324841"/>
                  <a:pt x="4130387" y="1333500"/>
                  <a:pt x="4104409" y="1333500"/>
                </a:cubicBezTo>
                <a:lnTo>
                  <a:pt x="3732069" y="1333500"/>
                </a:lnTo>
                <a:cubicBezTo>
                  <a:pt x="3749387" y="1324841"/>
                  <a:pt x="3775364" y="1298864"/>
                  <a:pt x="3801341" y="1290205"/>
                </a:cubicBezTo>
                <a:lnTo>
                  <a:pt x="4121728" y="1290205"/>
                </a:lnTo>
                <a:close/>
                <a:moveTo>
                  <a:pt x="4242955" y="1290205"/>
                </a:moveTo>
                <a:cubicBezTo>
                  <a:pt x="4251614" y="1281546"/>
                  <a:pt x="4268932" y="1264227"/>
                  <a:pt x="4286251" y="1255568"/>
                </a:cubicBezTo>
                <a:cubicBezTo>
                  <a:pt x="4312228" y="1246909"/>
                  <a:pt x="4260273" y="1290205"/>
                  <a:pt x="4242955" y="1290205"/>
                </a:cubicBezTo>
                <a:close/>
                <a:moveTo>
                  <a:pt x="4329546" y="1264227"/>
                </a:moveTo>
                <a:cubicBezTo>
                  <a:pt x="4329546" y="1255568"/>
                  <a:pt x="4329546" y="1246909"/>
                  <a:pt x="4346864" y="1255568"/>
                </a:cubicBezTo>
                <a:cubicBezTo>
                  <a:pt x="4346864" y="1255568"/>
                  <a:pt x="4338205" y="1264227"/>
                  <a:pt x="4329546" y="1264227"/>
                </a:cubicBezTo>
                <a:close/>
                <a:moveTo>
                  <a:pt x="4191000" y="1229591"/>
                </a:moveTo>
                <a:cubicBezTo>
                  <a:pt x="4191000" y="1238250"/>
                  <a:pt x="4199660" y="1246909"/>
                  <a:pt x="4208319" y="1246909"/>
                </a:cubicBezTo>
                <a:cubicBezTo>
                  <a:pt x="4208319" y="1246909"/>
                  <a:pt x="4208319" y="1264227"/>
                  <a:pt x="4182341" y="1264227"/>
                </a:cubicBezTo>
                <a:lnTo>
                  <a:pt x="3810000" y="1264227"/>
                </a:lnTo>
                <a:cubicBezTo>
                  <a:pt x="3818659" y="1255568"/>
                  <a:pt x="3827319" y="1238250"/>
                  <a:pt x="3835978" y="1229591"/>
                </a:cubicBezTo>
                <a:lnTo>
                  <a:pt x="4191000" y="1229591"/>
                </a:lnTo>
                <a:close/>
                <a:moveTo>
                  <a:pt x="4355523" y="1194955"/>
                </a:moveTo>
                <a:cubicBezTo>
                  <a:pt x="4364182" y="1186296"/>
                  <a:pt x="4381501" y="1168977"/>
                  <a:pt x="4390160" y="1168977"/>
                </a:cubicBezTo>
                <a:cubicBezTo>
                  <a:pt x="4381501" y="1177636"/>
                  <a:pt x="4372841" y="1194955"/>
                  <a:pt x="4355523" y="1194955"/>
                </a:cubicBezTo>
                <a:close/>
                <a:moveTo>
                  <a:pt x="4442114" y="1099705"/>
                </a:moveTo>
                <a:cubicBezTo>
                  <a:pt x="4442114" y="1099705"/>
                  <a:pt x="4433455" y="1099705"/>
                  <a:pt x="4424796" y="1091046"/>
                </a:cubicBezTo>
                <a:cubicBezTo>
                  <a:pt x="4433455" y="1082386"/>
                  <a:pt x="4442114" y="1065068"/>
                  <a:pt x="4450773" y="1065068"/>
                </a:cubicBezTo>
                <a:cubicBezTo>
                  <a:pt x="4459432" y="1065068"/>
                  <a:pt x="4450773" y="1082386"/>
                  <a:pt x="4442114" y="1099705"/>
                </a:cubicBezTo>
                <a:close/>
                <a:moveTo>
                  <a:pt x="4372841" y="1108364"/>
                </a:moveTo>
                <a:lnTo>
                  <a:pt x="4346864" y="1056409"/>
                </a:lnTo>
                <a:cubicBezTo>
                  <a:pt x="4364182" y="1073727"/>
                  <a:pt x="4372841" y="1091046"/>
                  <a:pt x="4372841" y="1108364"/>
                </a:cubicBezTo>
                <a:close/>
                <a:moveTo>
                  <a:pt x="4338205" y="1047750"/>
                </a:moveTo>
                <a:cubicBezTo>
                  <a:pt x="4329546" y="1047750"/>
                  <a:pt x="4320887" y="1039091"/>
                  <a:pt x="4312228" y="1030432"/>
                </a:cubicBezTo>
                <a:cubicBezTo>
                  <a:pt x="4320887" y="1030432"/>
                  <a:pt x="4329546" y="1039091"/>
                  <a:pt x="4338205" y="1047750"/>
                </a:cubicBezTo>
                <a:close/>
                <a:moveTo>
                  <a:pt x="3454978" y="1065068"/>
                </a:moveTo>
                <a:cubicBezTo>
                  <a:pt x="3454978" y="969818"/>
                  <a:pt x="3506932" y="1004455"/>
                  <a:pt x="3506932" y="1004455"/>
                </a:cubicBezTo>
                <a:cubicBezTo>
                  <a:pt x="3506932" y="1030432"/>
                  <a:pt x="3472296" y="1047750"/>
                  <a:pt x="3454978" y="1065068"/>
                </a:cubicBezTo>
                <a:close/>
                <a:moveTo>
                  <a:pt x="4459432" y="1004455"/>
                </a:moveTo>
                <a:lnTo>
                  <a:pt x="4459432" y="969818"/>
                </a:lnTo>
                <a:cubicBezTo>
                  <a:pt x="4468091" y="978477"/>
                  <a:pt x="4459432" y="995795"/>
                  <a:pt x="4459432" y="1004455"/>
                </a:cubicBezTo>
                <a:close/>
                <a:moveTo>
                  <a:pt x="4191000" y="969818"/>
                </a:moveTo>
                <a:cubicBezTo>
                  <a:pt x="4182341" y="969818"/>
                  <a:pt x="4165023" y="961159"/>
                  <a:pt x="4156364" y="961159"/>
                </a:cubicBezTo>
                <a:cubicBezTo>
                  <a:pt x="4165023" y="961159"/>
                  <a:pt x="4182341" y="969818"/>
                  <a:pt x="4191000" y="969818"/>
                </a:cubicBezTo>
                <a:close/>
                <a:moveTo>
                  <a:pt x="4147705" y="952500"/>
                </a:moveTo>
                <a:cubicBezTo>
                  <a:pt x="4139046" y="952500"/>
                  <a:pt x="4121728" y="943841"/>
                  <a:pt x="4113069" y="943841"/>
                </a:cubicBezTo>
                <a:cubicBezTo>
                  <a:pt x="4121728" y="943841"/>
                  <a:pt x="4139046" y="952500"/>
                  <a:pt x="4147705" y="952500"/>
                </a:cubicBezTo>
                <a:close/>
                <a:moveTo>
                  <a:pt x="3974523" y="943841"/>
                </a:moveTo>
                <a:cubicBezTo>
                  <a:pt x="4000500" y="961159"/>
                  <a:pt x="4017819" y="961159"/>
                  <a:pt x="4043796" y="969818"/>
                </a:cubicBezTo>
                <a:cubicBezTo>
                  <a:pt x="4000500" y="969818"/>
                  <a:pt x="3948546" y="969818"/>
                  <a:pt x="3905250" y="978477"/>
                </a:cubicBezTo>
                <a:lnTo>
                  <a:pt x="3896591" y="995795"/>
                </a:lnTo>
                <a:lnTo>
                  <a:pt x="4043796" y="995795"/>
                </a:lnTo>
                <a:cubicBezTo>
                  <a:pt x="4052455" y="995795"/>
                  <a:pt x="4052455" y="1013114"/>
                  <a:pt x="4078432" y="1013114"/>
                </a:cubicBezTo>
                <a:cubicBezTo>
                  <a:pt x="4095750" y="1013114"/>
                  <a:pt x="4095750" y="995795"/>
                  <a:pt x="4095750" y="995795"/>
                </a:cubicBezTo>
                <a:lnTo>
                  <a:pt x="4121728" y="1004455"/>
                </a:lnTo>
                <a:cubicBezTo>
                  <a:pt x="4121728" y="1004455"/>
                  <a:pt x="4121728" y="1013114"/>
                  <a:pt x="4113069" y="1021773"/>
                </a:cubicBezTo>
                <a:cubicBezTo>
                  <a:pt x="4130387" y="1065068"/>
                  <a:pt x="4165023" y="1030432"/>
                  <a:pt x="4199660" y="1047750"/>
                </a:cubicBezTo>
                <a:cubicBezTo>
                  <a:pt x="4199660" y="1047750"/>
                  <a:pt x="4199660" y="1056409"/>
                  <a:pt x="4191000" y="1065068"/>
                </a:cubicBezTo>
                <a:cubicBezTo>
                  <a:pt x="4208319" y="1082386"/>
                  <a:pt x="4216978" y="1082386"/>
                  <a:pt x="4242955" y="1091046"/>
                </a:cubicBezTo>
                <a:cubicBezTo>
                  <a:pt x="4242955" y="1091046"/>
                  <a:pt x="4251614" y="1082386"/>
                  <a:pt x="4251614" y="1108364"/>
                </a:cubicBezTo>
                <a:cubicBezTo>
                  <a:pt x="4251614" y="1125682"/>
                  <a:pt x="4234296" y="1125682"/>
                  <a:pt x="4225637" y="1143000"/>
                </a:cubicBezTo>
                <a:lnTo>
                  <a:pt x="3896591" y="1151659"/>
                </a:lnTo>
                <a:lnTo>
                  <a:pt x="3896591" y="1168977"/>
                </a:lnTo>
                <a:lnTo>
                  <a:pt x="4251614" y="1168977"/>
                </a:lnTo>
                <a:cubicBezTo>
                  <a:pt x="4251614" y="1177636"/>
                  <a:pt x="4242955" y="1194955"/>
                  <a:pt x="4225637" y="1203614"/>
                </a:cubicBezTo>
                <a:lnTo>
                  <a:pt x="3853296" y="1203614"/>
                </a:lnTo>
                <a:cubicBezTo>
                  <a:pt x="3879273" y="1177636"/>
                  <a:pt x="3861955" y="1134341"/>
                  <a:pt x="3870614" y="1108364"/>
                </a:cubicBezTo>
                <a:lnTo>
                  <a:pt x="4087091" y="1108364"/>
                </a:lnTo>
                <a:cubicBezTo>
                  <a:pt x="4104409" y="1108364"/>
                  <a:pt x="4139046" y="1099705"/>
                  <a:pt x="4165023" y="1091046"/>
                </a:cubicBezTo>
                <a:cubicBezTo>
                  <a:pt x="4156364" y="1082386"/>
                  <a:pt x="4139046" y="1082386"/>
                  <a:pt x="3870614" y="1082386"/>
                </a:cubicBezTo>
                <a:lnTo>
                  <a:pt x="3870614" y="1030432"/>
                </a:lnTo>
                <a:lnTo>
                  <a:pt x="4104409" y="1030432"/>
                </a:lnTo>
                <a:cubicBezTo>
                  <a:pt x="4095750" y="1021773"/>
                  <a:pt x="4078432" y="1021773"/>
                  <a:pt x="3870614" y="1021773"/>
                </a:cubicBezTo>
                <a:cubicBezTo>
                  <a:pt x="3870614" y="995795"/>
                  <a:pt x="3870614" y="969818"/>
                  <a:pt x="3861955" y="943841"/>
                </a:cubicBezTo>
                <a:lnTo>
                  <a:pt x="3974523" y="943841"/>
                </a:lnTo>
                <a:close/>
                <a:moveTo>
                  <a:pt x="4104409" y="935182"/>
                </a:moveTo>
                <a:cubicBezTo>
                  <a:pt x="4095750" y="935182"/>
                  <a:pt x="4078432" y="926523"/>
                  <a:pt x="4069773" y="926523"/>
                </a:cubicBezTo>
                <a:cubicBezTo>
                  <a:pt x="4078432" y="926523"/>
                  <a:pt x="4095750" y="935182"/>
                  <a:pt x="4104409" y="935182"/>
                </a:cubicBezTo>
                <a:close/>
                <a:moveTo>
                  <a:pt x="4043796" y="909205"/>
                </a:moveTo>
                <a:cubicBezTo>
                  <a:pt x="4035137" y="909205"/>
                  <a:pt x="4017819" y="900545"/>
                  <a:pt x="4009159" y="891886"/>
                </a:cubicBezTo>
                <a:cubicBezTo>
                  <a:pt x="4017819" y="891886"/>
                  <a:pt x="4035137" y="900545"/>
                  <a:pt x="4043796" y="909205"/>
                </a:cubicBezTo>
                <a:close/>
                <a:moveTo>
                  <a:pt x="3913909" y="891886"/>
                </a:moveTo>
                <a:cubicBezTo>
                  <a:pt x="3922569" y="900545"/>
                  <a:pt x="3922569" y="909205"/>
                  <a:pt x="3931228" y="917864"/>
                </a:cubicBezTo>
                <a:cubicBezTo>
                  <a:pt x="3905250" y="917864"/>
                  <a:pt x="3853296" y="917864"/>
                  <a:pt x="3827319" y="891886"/>
                </a:cubicBezTo>
                <a:lnTo>
                  <a:pt x="3913909" y="891886"/>
                </a:lnTo>
                <a:close/>
                <a:moveTo>
                  <a:pt x="3558887" y="917864"/>
                </a:moveTo>
                <a:lnTo>
                  <a:pt x="3567546" y="891886"/>
                </a:lnTo>
                <a:cubicBezTo>
                  <a:pt x="3567546" y="900545"/>
                  <a:pt x="3567546" y="917864"/>
                  <a:pt x="3558887" y="917864"/>
                </a:cubicBezTo>
                <a:close/>
                <a:moveTo>
                  <a:pt x="3515591" y="917864"/>
                </a:moveTo>
                <a:cubicBezTo>
                  <a:pt x="3524250" y="900545"/>
                  <a:pt x="3532909" y="891886"/>
                  <a:pt x="3550228" y="874568"/>
                </a:cubicBezTo>
                <a:cubicBezTo>
                  <a:pt x="3541569" y="891886"/>
                  <a:pt x="3524250" y="909205"/>
                  <a:pt x="3515591" y="917864"/>
                </a:cubicBezTo>
                <a:close/>
                <a:moveTo>
                  <a:pt x="3498273" y="909205"/>
                </a:moveTo>
                <a:cubicBezTo>
                  <a:pt x="3498273" y="917864"/>
                  <a:pt x="3480955" y="900545"/>
                  <a:pt x="3463637" y="900545"/>
                </a:cubicBezTo>
                <a:lnTo>
                  <a:pt x="3463637" y="865909"/>
                </a:lnTo>
                <a:cubicBezTo>
                  <a:pt x="3463637" y="909205"/>
                  <a:pt x="3480955" y="865909"/>
                  <a:pt x="3498273" y="909205"/>
                </a:cubicBezTo>
                <a:close/>
                <a:moveTo>
                  <a:pt x="4364182" y="874568"/>
                </a:moveTo>
                <a:cubicBezTo>
                  <a:pt x="4355523" y="874568"/>
                  <a:pt x="4338205" y="865909"/>
                  <a:pt x="4320887" y="857250"/>
                </a:cubicBezTo>
                <a:cubicBezTo>
                  <a:pt x="4329546" y="857250"/>
                  <a:pt x="4346864" y="865909"/>
                  <a:pt x="4364182" y="874568"/>
                </a:cubicBezTo>
                <a:close/>
                <a:moveTo>
                  <a:pt x="3879273" y="848591"/>
                </a:moveTo>
                <a:cubicBezTo>
                  <a:pt x="3861955" y="874568"/>
                  <a:pt x="3801341" y="874568"/>
                  <a:pt x="3792682" y="848591"/>
                </a:cubicBezTo>
                <a:lnTo>
                  <a:pt x="3879273" y="848591"/>
                </a:lnTo>
                <a:close/>
                <a:moveTo>
                  <a:pt x="3515591" y="883227"/>
                </a:moveTo>
                <a:cubicBezTo>
                  <a:pt x="3506932" y="883227"/>
                  <a:pt x="3498273" y="865909"/>
                  <a:pt x="3489614" y="848591"/>
                </a:cubicBezTo>
                <a:cubicBezTo>
                  <a:pt x="3498273" y="857250"/>
                  <a:pt x="3506932" y="874568"/>
                  <a:pt x="3515591" y="883227"/>
                </a:cubicBezTo>
                <a:close/>
                <a:moveTo>
                  <a:pt x="3957205" y="848591"/>
                </a:moveTo>
                <a:cubicBezTo>
                  <a:pt x="3948546" y="848591"/>
                  <a:pt x="3931228" y="831273"/>
                  <a:pt x="3931228" y="822614"/>
                </a:cubicBezTo>
                <a:lnTo>
                  <a:pt x="3957205" y="848591"/>
                </a:lnTo>
                <a:close/>
                <a:moveTo>
                  <a:pt x="3853296" y="813955"/>
                </a:moveTo>
                <a:lnTo>
                  <a:pt x="3766705" y="822614"/>
                </a:lnTo>
                <a:lnTo>
                  <a:pt x="3749387" y="805295"/>
                </a:lnTo>
                <a:lnTo>
                  <a:pt x="3853296" y="813955"/>
                </a:lnTo>
                <a:close/>
                <a:moveTo>
                  <a:pt x="3558887" y="822614"/>
                </a:moveTo>
                <a:cubicBezTo>
                  <a:pt x="3567546" y="805295"/>
                  <a:pt x="3584864" y="813955"/>
                  <a:pt x="3584864" y="822614"/>
                </a:cubicBezTo>
                <a:lnTo>
                  <a:pt x="3558887" y="822614"/>
                </a:lnTo>
                <a:close/>
                <a:moveTo>
                  <a:pt x="4528705" y="848591"/>
                </a:moveTo>
                <a:lnTo>
                  <a:pt x="4528705" y="874568"/>
                </a:lnTo>
                <a:cubicBezTo>
                  <a:pt x="4520046" y="874568"/>
                  <a:pt x="4502728" y="865909"/>
                  <a:pt x="4485410" y="857250"/>
                </a:cubicBezTo>
                <a:lnTo>
                  <a:pt x="4502728" y="839932"/>
                </a:lnTo>
                <a:cubicBezTo>
                  <a:pt x="4485410" y="822614"/>
                  <a:pt x="4459432" y="796636"/>
                  <a:pt x="4459432" y="779318"/>
                </a:cubicBezTo>
                <a:lnTo>
                  <a:pt x="4528705" y="848591"/>
                </a:lnTo>
                <a:close/>
                <a:moveTo>
                  <a:pt x="3714750" y="710045"/>
                </a:moveTo>
                <a:cubicBezTo>
                  <a:pt x="3749387" y="701386"/>
                  <a:pt x="3792682" y="701386"/>
                  <a:pt x="3818659" y="710045"/>
                </a:cubicBezTo>
                <a:lnTo>
                  <a:pt x="3714750" y="710045"/>
                </a:lnTo>
                <a:close/>
                <a:moveTo>
                  <a:pt x="3636819" y="658091"/>
                </a:moveTo>
                <a:lnTo>
                  <a:pt x="3636819" y="632114"/>
                </a:lnTo>
                <a:lnTo>
                  <a:pt x="3636819" y="658091"/>
                </a:lnTo>
                <a:close/>
                <a:moveTo>
                  <a:pt x="4294910" y="562841"/>
                </a:moveTo>
                <a:cubicBezTo>
                  <a:pt x="4277591" y="562841"/>
                  <a:pt x="4260273" y="545523"/>
                  <a:pt x="4234296" y="545523"/>
                </a:cubicBezTo>
                <a:cubicBezTo>
                  <a:pt x="4216978" y="545523"/>
                  <a:pt x="4191000" y="562841"/>
                  <a:pt x="4173682" y="562841"/>
                </a:cubicBezTo>
                <a:cubicBezTo>
                  <a:pt x="4234296" y="528205"/>
                  <a:pt x="4294910" y="502227"/>
                  <a:pt x="4355523" y="476250"/>
                </a:cubicBezTo>
                <a:cubicBezTo>
                  <a:pt x="4338205" y="493568"/>
                  <a:pt x="4312228" y="528205"/>
                  <a:pt x="4294910" y="562841"/>
                </a:cubicBezTo>
                <a:close/>
                <a:moveTo>
                  <a:pt x="4502728" y="484909"/>
                </a:moveTo>
                <a:cubicBezTo>
                  <a:pt x="4502728" y="476250"/>
                  <a:pt x="4502728" y="467591"/>
                  <a:pt x="4511387" y="467591"/>
                </a:cubicBezTo>
                <a:cubicBezTo>
                  <a:pt x="4511387" y="467591"/>
                  <a:pt x="4502728" y="476250"/>
                  <a:pt x="4502728" y="484909"/>
                </a:cubicBezTo>
                <a:close/>
                <a:moveTo>
                  <a:pt x="4216978" y="510886"/>
                </a:moveTo>
                <a:cubicBezTo>
                  <a:pt x="4139046" y="554182"/>
                  <a:pt x="4069773" y="623455"/>
                  <a:pt x="3991841" y="692727"/>
                </a:cubicBezTo>
                <a:cubicBezTo>
                  <a:pt x="4069773" y="562841"/>
                  <a:pt x="4234296" y="476250"/>
                  <a:pt x="4346864" y="441614"/>
                </a:cubicBezTo>
                <a:cubicBezTo>
                  <a:pt x="4320887" y="458932"/>
                  <a:pt x="4260273" y="476250"/>
                  <a:pt x="4216978" y="510886"/>
                </a:cubicBezTo>
                <a:close/>
                <a:moveTo>
                  <a:pt x="4095750" y="398318"/>
                </a:moveTo>
                <a:cubicBezTo>
                  <a:pt x="4087091" y="415636"/>
                  <a:pt x="4069773" y="432955"/>
                  <a:pt x="4052455" y="441614"/>
                </a:cubicBezTo>
                <a:cubicBezTo>
                  <a:pt x="4026478" y="458932"/>
                  <a:pt x="3974523" y="476250"/>
                  <a:pt x="3948546" y="502227"/>
                </a:cubicBezTo>
                <a:cubicBezTo>
                  <a:pt x="3922569" y="528205"/>
                  <a:pt x="3905250" y="571500"/>
                  <a:pt x="3887932" y="597477"/>
                </a:cubicBezTo>
                <a:cubicBezTo>
                  <a:pt x="3870614" y="606136"/>
                  <a:pt x="3835978" y="606136"/>
                  <a:pt x="3810000" y="623455"/>
                </a:cubicBezTo>
                <a:cubicBezTo>
                  <a:pt x="3835978" y="640773"/>
                  <a:pt x="3870614" y="640773"/>
                  <a:pt x="3896591" y="658091"/>
                </a:cubicBezTo>
                <a:cubicBezTo>
                  <a:pt x="3853296" y="658091"/>
                  <a:pt x="3801341" y="658091"/>
                  <a:pt x="3758046" y="675409"/>
                </a:cubicBezTo>
                <a:cubicBezTo>
                  <a:pt x="3801341" y="684068"/>
                  <a:pt x="3853296" y="684068"/>
                  <a:pt x="3896591" y="684068"/>
                </a:cubicBezTo>
                <a:cubicBezTo>
                  <a:pt x="3879273" y="701386"/>
                  <a:pt x="3870614" y="684068"/>
                  <a:pt x="3870614" y="736023"/>
                </a:cubicBezTo>
                <a:cubicBezTo>
                  <a:pt x="3844637" y="736023"/>
                  <a:pt x="3749387" y="701386"/>
                  <a:pt x="3732069" y="762000"/>
                </a:cubicBezTo>
                <a:cubicBezTo>
                  <a:pt x="3758046" y="762000"/>
                  <a:pt x="3844637" y="736023"/>
                  <a:pt x="3861955" y="787977"/>
                </a:cubicBezTo>
                <a:lnTo>
                  <a:pt x="3740728" y="787977"/>
                </a:lnTo>
                <a:cubicBezTo>
                  <a:pt x="3706091" y="753341"/>
                  <a:pt x="3654137" y="718705"/>
                  <a:pt x="3654137" y="675409"/>
                </a:cubicBezTo>
                <a:cubicBezTo>
                  <a:pt x="3654137" y="597477"/>
                  <a:pt x="3749387" y="536864"/>
                  <a:pt x="3749387" y="528205"/>
                </a:cubicBezTo>
                <a:cubicBezTo>
                  <a:pt x="3749387" y="484909"/>
                  <a:pt x="4009159" y="372341"/>
                  <a:pt x="4104409" y="337705"/>
                </a:cubicBezTo>
                <a:cubicBezTo>
                  <a:pt x="4104409" y="355023"/>
                  <a:pt x="4104409" y="381000"/>
                  <a:pt x="4095750" y="398318"/>
                </a:cubicBezTo>
                <a:close/>
                <a:moveTo>
                  <a:pt x="4346864" y="406977"/>
                </a:moveTo>
                <a:cubicBezTo>
                  <a:pt x="4225637" y="458932"/>
                  <a:pt x="4087091" y="528205"/>
                  <a:pt x="3965864" y="675409"/>
                </a:cubicBezTo>
                <a:cubicBezTo>
                  <a:pt x="3965864" y="658091"/>
                  <a:pt x="3948546" y="632114"/>
                  <a:pt x="3948546" y="606136"/>
                </a:cubicBezTo>
                <a:cubicBezTo>
                  <a:pt x="3948546" y="588818"/>
                  <a:pt x="4043796" y="493568"/>
                  <a:pt x="4052455" y="484909"/>
                </a:cubicBezTo>
                <a:cubicBezTo>
                  <a:pt x="4078432" y="458932"/>
                  <a:pt x="4165023" y="450273"/>
                  <a:pt x="4173682" y="406977"/>
                </a:cubicBezTo>
                <a:cubicBezTo>
                  <a:pt x="4173682" y="406977"/>
                  <a:pt x="4165023" y="415636"/>
                  <a:pt x="4191000" y="415636"/>
                </a:cubicBezTo>
                <a:lnTo>
                  <a:pt x="4225637" y="415636"/>
                </a:lnTo>
                <a:cubicBezTo>
                  <a:pt x="4242955" y="415636"/>
                  <a:pt x="4234296" y="389659"/>
                  <a:pt x="4242955" y="372341"/>
                </a:cubicBezTo>
                <a:cubicBezTo>
                  <a:pt x="4251614" y="372341"/>
                  <a:pt x="4294910" y="381000"/>
                  <a:pt x="4294910" y="346364"/>
                </a:cubicBezTo>
                <a:cubicBezTo>
                  <a:pt x="4312228" y="346364"/>
                  <a:pt x="4338205" y="329045"/>
                  <a:pt x="4355523" y="320386"/>
                </a:cubicBezTo>
                <a:cubicBezTo>
                  <a:pt x="4355523" y="346364"/>
                  <a:pt x="4355523" y="381000"/>
                  <a:pt x="4346864" y="406977"/>
                </a:cubicBezTo>
                <a:close/>
                <a:moveTo>
                  <a:pt x="4043796" y="337705"/>
                </a:moveTo>
                <a:cubicBezTo>
                  <a:pt x="4052455" y="337705"/>
                  <a:pt x="4069773" y="329045"/>
                  <a:pt x="4087091" y="320386"/>
                </a:cubicBezTo>
                <a:cubicBezTo>
                  <a:pt x="4078432" y="329045"/>
                  <a:pt x="4061114" y="337705"/>
                  <a:pt x="4043796" y="337705"/>
                </a:cubicBezTo>
                <a:close/>
                <a:moveTo>
                  <a:pt x="4173682" y="372341"/>
                </a:moveTo>
                <a:lnTo>
                  <a:pt x="4173682" y="303068"/>
                </a:lnTo>
                <a:lnTo>
                  <a:pt x="4173682" y="372341"/>
                </a:lnTo>
                <a:close/>
                <a:moveTo>
                  <a:pt x="4199660" y="363682"/>
                </a:moveTo>
                <a:cubicBezTo>
                  <a:pt x="4191000" y="320386"/>
                  <a:pt x="4191000" y="268432"/>
                  <a:pt x="4199660" y="233795"/>
                </a:cubicBezTo>
                <a:cubicBezTo>
                  <a:pt x="4191000" y="277091"/>
                  <a:pt x="4199660" y="320386"/>
                  <a:pt x="4199660" y="363682"/>
                </a:cubicBezTo>
                <a:close/>
                <a:moveTo>
                  <a:pt x="4251614" y="277091"/>
                </a:moveTo>
                <a:lnTo>
                  <a:pt x="4251614" y="346364"/>
                </a:lnTo>
                <a:lnTo>
                  <a:pt x="4216978" y="346364"/>
                </a:lnTo>
                <a:lnTo>
                  <a:pt x="4216978" y="242455"/>
                </a:lnTo>
                <a:lnTo>
                  <a:pt x="4234296" y="225136"/>
                </a:lnTo>
                <a:cubicBezTo>
                  <a:pt x="4242955" y="242455"/>
                  <a:pt x="4251614" y="251114"/>
                  <a:pt x="4251614" y="277091"/>
                </a:cubicBezTo>
                <a:close/>
                <a:moveTo>
                  <a:pt x="4260273" y="199159"/>
                </a:moveTo>
                <a:cubicBezTo>
                  <a:pt x="4268932" y="207818"/>
                  <a:pt x="4286251" y="216477"/>
                  <a:pt x="4286251" y="242455"/>
                </a:cubicBezTo>
                <a:lnTo>
                  <a:pt x="4286251" y="320386"/>
                </a:lnTo>
                <a:cubicBezTo>
                  <a:pt x="4242955" y="285750"/>
                  <a:pt x="4294910" y="199159"/>
                  <a:pt x="4208319" y="199159"/>
                </a:cubicBezTo>
                <a:lnTo>
                  <a:pt x="4260273" y="199159"/>
                </a:lnTo>
                <a:close/>
                <a:moveTo>
                  <a:pt x="4130387" y="181841"/>
                </a:moveTo>
                <a:lnTo>
                  <a:pt x="4130387" y="225136"/>
                </a:lnTo>
                <a:lnTo>
                  <a:pt x="4104409" y="225136"/>
                </a:lnTo>
                <a:lnTo>
                  <a:pt x="4113069" y="164523"/>
                </a:lnTo>
                <a:cubicBezTo>
                  <a:pt x="4113069" y="164523"/>
                  <a:pt x="4130387" y="173182"/>
                  <a:pt x="4130387" y="181841"/>
                </a:cubicBezTo>
                <a:close/>
                <a:moveTo>
                  <a:pt x="4520046" y="233795"/>
                </a:moveTo>
                <a:lnTo>
                  <a:pt x="4494069" y="233795"/>
                </a:lnTo>
                <a:lnTo>
                  <a:pt x="4494069" y="155864"/>
                </a:lnTo>
                <a:lnTo>
                  <a:pt x="4520046" y="155864"/>
                </a:lnTo>
                <a:lnTo>
                  <a:pt x="4520046" y="233795"/>
                </a:lnTo>
                <a:close/>
                <a:moveTo>
                  <a:pt x="4468091" y="147205"/>
                </a:moveTo>
                <a:lnTo>
                  <a:pt x="4468091" y="225136"/>
                </a:lnTo>
                <a:lnTo>
                  <a:pt x="4442114" y="225136"/>
                </a:lnTo>
                <a:lnTo>
                  <a:pt x="4442114" y="147205"/>
                </a:lnTo>
                <a:lnTo>
                  <a:pt x="4468091" y="147205"/>
                </a:lnTo>
                <a:close/>
                <a:moveTo>
                  <a:pt x="4346864" y="138545"/>
                </a:moveTo>
                <a:lnTo>
                  <a:pt x="4346864" y="207818"/>
                </a:lnTo>
                <a:lnTo>
                  <a:pt x="4312228" y="207818"/>
                </a:lnTo>
                <a:lnTo>
                  <a:pt x="4312228" y="138545"/>
                </a:lnTo>
                <a:lnTo>
                  <a:pt x="4346864" y="138545"/>
                </a:lnTo>
                <a:close/>
                <a:moveTo>
                  <a:pt x="4078432" y="129886"/>
                </a:moveTo>
                <a:cubicBezTo>
                  <a:pt x="4104409" y="129886"/>
                  <a:pt x="4139046" y="121227"/>
                  <a:pt x="4173682" y="121227"/>
                </a:cubicBezTo>
                <a:cubicBezTo>
                  <a:pt x="4147705" y="121227"/>
                  <a:pt x="4113069" y="129886"/>
                  <a:pt x="4078432" y="129886"/>
                </a:cubicBezTo>
                <a:close/>
                <a:moveTo>
                  <a:pt x="4511387" y="95250"/>
                </a:moveTo>
                <a:lnTo>
                  <a:pt x="4476751" y="95250"/>
                </a:lnTo>
                <a:lnTo>
                  <a:pt x="4511387" y="95250"/>
                </a:lnTo>
                <a:close/>
                <a:moveTo>
                  <a:pt x="4182341" y="112568"/>
                </a:moveTo>
                <a:cubicBezTo>
                  <a:pt x="4234296" y="103909"/>
                  <a:pt x="4294910" y="95250"/>
                  <a:pt x="4355523" y="95250"/>
                </a:cubicBezTo>
                <a:cubicBezTo>
                  <a:pt x="4303569" y="95250"/>
                  <a:pt x="4242955" y="103909"/>
                  <a:pt x="4182341" y="112568"/>
                </a:cubicBezTo>
                <a:close/>
                <a:moveTo>
                  <a:pt x="4130387" y="95250"/>
                </a:moveTo>
                <a:cubicBezTo>
                  <a:pt x="4121728" y="95250"/>
                  <a:pt x="4104409" y="103909"/>
                  <a:pt x="4095750" y="95250"/>
                </a:cubicBezTo>
                <a:lnTo>
                  <a:pt x="4130387" y="95250"/>
                </a:lnTo>
                <a:close/>
                <a:moveTo>
                  <a:pt x="4390160" y="86591"/>
                </a:moveTo>
                <a:lnTo>
                  <a:pt x="4364182" y="86591"/>
                </a:lnTo>
                <a:lnTo>
                  <a:pt x="4390160" y="86591"/>
                </a:lnTo>
                <a:close/>
                <a:moveTo>
                  <a:pt x="4234296" y="77932"/>
                </a:moveTo>
                <a:lnTo>
                  <a:pt x="4208319" y="77932"/>
                </a:lnTo>
                <a:lnTo>
                  <a:pt x="4234296" y="77932"/>
                </a:lnTo>
                <a:close/>
                <a:moveTo>
                  <a:pt x="4147705" y="95250"/>
                </a:moveTo>
                <a:cubicBezTo>
                  <a:pt x="4147705" y="86591"/>
                  <a:pt x="4165023" y="77932"/>
                  <a:pt x="4173682" y="95250"/>
                </a:cubicBezTo>
                <a:lnTo>
                  <a:pt x="4147705" y="95250"/>
                </a:lnTo>
                <a:close/>
                <a:moveTo>
                  <a:pt x="4286251" y="69273"/>
                </a:moveTo>
                <a:cubicBezTo>
                  <a:pt x="4277591" y="69273"/>
                  <a:pt x="4260273" y="77932"/>
                  <a:pt x="4260273" y="69273"/>
                </a:cubicBezTo>
                <a:lnTo>
                  <a:pt x="4286251" y="69273"/>
                </a:lnTo>
                <a:close/>
                <a:moveTo>
                  <a:pt x="4329546" y="60614"/>
                </a:moveTo>
                <a:cubicBezTo>
                  <a:pt x="4329546" y="69273"/>
                  <a:pt x="4320887" y="69273"/>
                  <a:pt x="4320887" y="60614"/>
                </a:cubicBezTo>
                <a:lnTo>
                  <a:pt x="4329546" y="60614"/>
                </a:lnTo>
                <a:close/>
                <a:moveTo>
                  <a:pt x="4450773" y="17318"/>
                </a:moveTo>
                <a:lnTo>
                  <a:pt x="4502728" y="17318"/>
                </a:lnTo>
                <a:cubicBezTo>
                  <a:pt x="4511387" y="34636"/>
                  <a:pt x="4520046" y="51955"/>
                  <a:pt x="4528705" y="60614"/>
                </a:cubicBezTo>
                <a:cubicBezTo>
                  <a:pt x="4511387" y="51955"/>
                  <a:pt x="4502728" y="25977"/>
                  <a:pt x="4485410" y="25977"/>
                </a:cubicBezTo>
                <a:cubicBezTo>
                  <a:pt x="4459432" y="25977"/>
                  <a:pt x="4485410" y="43295"/>
                  <a:pt x="4459432" y="43295"/>
                </a:cubicBezTo>
                <a:cubicBezTo>
                  <a:pt x="4442114" y="43295"/>
                  <a:pt x="4433455" y="25977"/>
                  <a:pt x="4424796" y="8659"/>
                </a:cubicBezTo>
                <a:lnTo>
                  <a:pt x="4398819" y="8659"/>
                </a:lnTo>
                <a:lnTo>
                  <a:pt x="4407478" y="86591"/>
                </a:lnTo>
                <a:cubicBezTo>
                  <a:pt x="4407478" y="86591"/>
                  <a:pt x="4433455" y="86591"/>
                  <a:pt x="4442114" y="77932"/>
                </a:cubicBezTo>
                <a:cubicBezTo>
                  <a:pt x="4433455" y="69273"/>
                  <a:pt x="4424796" y="69273"/>
                  <a:pt x="4424796" y="60614"/>
                </a:cubicBezTo>
                <a:cubicBezTo>
                  <a:pt x="4424796" y="60614"/>
                  <a:pt x="4433455" y="51955"/>
                  <a:pt x="4442114" y="51955"/>
                </a:cubicBezTo>
                <a:lnTo>
                  <a:pt x="4459432" y="69273"/>
                </a:lnTo>
                <a:cubicBezTo>
                  <a:pt x="4450773" y="77932"/>
                  <a:pt x="4442114" y="77932"/>
                  <a:pt x="4433455" y="86591"/>
                </a:cubicBezTo>
                <a:cubicBezTo>
                  <a:pt x="4442114" y="95250"/>
                  <a:pt x="4433455" y="95250"/>
                  <a:pt x="4450773" y="95250"/>
                </a:cubicBezTo>
                <a:cubicBezTo>
                  <a:pt x="4459432" y="95250"/>
                  <a:pt x="4468091" y="86591"/>
                  <a:pt x="4476751" y="60614"/>
                </a:cubicBezTo>
                <a:cubicBezTo>
                  <a:pt x="4502728" y="69273"/>
                  <a:pt x="4494069" y="77932"/>
                  <a:pt x="4528705" y="77932"/>
                </a:cubicBezTo>
                <a:cubicBezTo>
                  <a:pt x="4528705" y="86591"/>
                  <a:pt x="4520046" y="95250"/>
                  <a:pt x="4511387" y="103909"/>
                </a:cubicBezTo>
                <a:cubicBezTo>
                  <a:pt x="4520046" y="112568"/>
                  <a:pt x="4528705" y="112568"/>
                  <a:pt x="4528705" y="121227"/>
                </a:cubicBezTo>
                <a:cubicBezTo>
                  <a:pt x="4494069" y="112568"/>
                  <a:pt x="4459432" y="103909"/>
                  <a:pt x="4407478" y="95250"/>
                </a:cubicBezTo>
                <a:cubicBezTo>
                  <a:pt x="4398819" y="103909"/>
                  <a:pt x="4398819" y="121227"/>
                  <a:pt x="4407478" y="502227"/>
                </a:cubicBezTo>
                <a:cubicBezTo>
                  <a:pt x="4416137" y="458932"/>
                  <a:pt x="4433455" y="467591"/>
                  <a:pt x="4468091" y="458932"/>
                </a:cubicBezTo>
                <a:cubicBezTo>
                  <a:pt x="4485410" y="450273"/>
                  <a:pt x="4485410" y="406977"/>
                  <a:pt x="4520046" y="406977"/>
                </a:cubicBezTo>
                <a:cubicBezTo>
                  <a:pt x="4520046" y="415636"/>
                  <a:pt x="4528705" y="424295"/>
                  <a:pt x="4528705" y="536864"/>
                </a:cubicBezTo>
                <a:cubicBezTo>
                  <a:pt x="4520046" y="536864"/>
                  <a:pt x="4502728" y="528205"/>
                  <a:pt x="4494069" y="528205"/>
                </a:cubicBezTo>
                <a:cubicBezTo>
                  <a:pt x="4485410" y="536864"/>
                  <a:pt x="4485410" y="528205"/>
                  <a:pt x="4485410" y="545523"/>
                </a:cubicBezTo>
                <a:cubicBezTo>
                  <a:pt x="4485410" y="571500"/>
                  <a:pt x="4511387" y="580159"/>
                  <a:pt x="4528705" y="580159"/>
                </a:cubicBezTo>
                <a:lnTo>
                  <a:pt x="4528705" y="623455"/>
                </a:lnTo>
                <a:cubicBezTo>
                  <a:pt x="4468091" y="606136"/>
                  <a:pt x="4398819" y="580159"/>
                  <a:pt x="4338205" y="554182"/>
                </a:cubicBezTo>
                <a:cubicBezTo>
                  <a:pt x="4329546" y="562841"/>
                  <a:pt x="4320887" y="554182"/>
                  <a:pt x="4320887" y="580159"/>
                </a:cubicBezTo>
                <a:cubicBezTo>
                  <a:pt x="4320887" y="597477"/>
                  <a:pt x="4381501" y="666750"/>
                  <a:pt x="4424796" y="710045"/>
                </a:cubicBezTo>
                <a:cubicBezTo>
                  <a:pt x="4381501" y="684068"/>
                  <a:pt x="4329546" y="632114"/>
                  <a:pt x="4277591" y="588818"/>
                </a:cubicBezTo>
                <a:cubicBezTo>
                  <a:pt x="4277591" y="588818"/>
                  <a:pt x="4268932" y="588818"/>
                  <a:pt x="4260273" y="597477"/>
                </a:cubicBezTo>
                <a:cubicBezTo>
                  <a:pt x="4268932" y="606136"/>
                  <a:pt x="4286251" y="606136"/>
                  <a:pt x="4294910" y="632114"/>
                </a:cubicBezTo>
                <a:cubicBezTo>
                  <a:pt x="4329546" y="692727"/>
                  <a:pt x="4372841" y="779318"/>
                  <a:pt x="4424796" y="857250"/>
                </a:cubicBezTo>
                <a:cubicBezTo>
                  <a:pt x="4398819" y="831273"/>
                  <a:pt x="4346864" y="805295"/>
                  <a:pt x="4320887" y="779318"/>
                </a:cubicBezTo>
                <a:cubicBezTo>
                  <a:pt x="4303569" y="762000"/>
                  <a:pt x="4286251" y="727364"/>
                  <a:pt x="4260273" y="692727"/>
                </a:cubicBezTo>
                <a:lnTo>
                  <a:pt x="4242955" y="710045"/>
                </a:lnTo>
                <a:cubicBezTo>
                  <a:pt x="4251614" y="718705"/>
                  <a:pt x="4251614" y="744682"/>
                  <a:pt x="4260273" y="753341"/>
                </a:cubicBezTo>
                <a:cubicBezTo>
                  <a:pt x="4251614" y="753341"/>
                  <a:pt x="4234296" y="744682"/>
                  <a:pt x="4216978" y="727364"/>
                </a:cubicBezTo>
                <a:cubicBezTo>
                  <a:pt x="4208319" y="736023"/>
                  <a:pt x="4208319" y="744682"/>
                  <a:pt x="4208319" y="753341"/>
                </a:cubicBezTo>
                <a:cubicBezTo>
                  <a:pt x="4173682" y="744682"/>
                  <a:pt x="4139046" y="736023"/>
                  <a:pt x="4104409" y="718705"/>
                </a:cubicBezTo>
                <a:cubicBezTo>
                  <a:pt x="4121728" y="675409"/>
                  <a:pt x="4139046" y="632114"/>
                  <a:pt x="4147705" y="580159"/>
                </a:cubicBezTo>
                <a:cubicBezTo>
                  <a:pt x="4104409" y="606136"/>
                  <a:pt x="4052455" y="658091"/>
                  <a:pt x="4009159" y="701386"/>
                </a:cubicBezTo>
                <a:lnTo>
                  <a:pt x="4009159" y="727364"/>
                </a:lnTo>
                <a:cubicBezTo>
                  <a:pt x="4035137" y="736023"/>
                  <a:pt x="4069773" y="753341"/>
                  <a:pt x="4087091" y="770659"/>
                </a:cubicBezTo>
                <a:cubicBezTo>
                  <a:pt x="4104409" y="779318"/>
                  <a:pt x="4121728" y="770659"/>
                  <a:pt x="4139046" y="779318"/>
                </a:cubicBezTo>
                <a:cubicBezTo>
                  <a:pt x="4156364" y="779318"/>
                  <a:pt x="4165023" y="822614"/>
                  <a:pt x="4191000" y="822614"/>
                </a:cubicBezTo>
                <a:cubicBezTo>
                  <a:pt x="4208319" y="822614"/>
                  <a:pt x="4199660" y="805295"/>
                  <a:pt x="4216978" y="805295"/>
                </a:cubicBezTo>
                <a:cubicBezTo>
                  <a:pt x="4242955" y="805295"/>
                  <a:pt x="4277591" y="822614"/>
                  <a:pt x="4294910" y="839932"/>
                </a:cubicBezTo>
                <a:cubicBezTo>
                  <a:pt x="4364182" y="805295"/>
                  <a:pt x="4372841" y="891886"/>
                  <a:pt x="4433455" y="900545"/>
                </a:cubicBezTo>
                <a:cubicBezTo>
                  <a:pt x="4476751" y="943841"/>
                  <a:pt x="4476751" y="969818"/>
                  <a:pt x="4476751" y="1013114"/>
                </a:cubicBezTo>
                <a:cubicBezTo>
                  <a:pt x="4476751" y="1039091"/>
                  <a:pt x="4476751" y="1056409"/>
                  <a:pt x="4468091" y="1073727"/>
                </a:cubicBezTo>
                <a:cubicBezTo>
                  <a:pt x="4468091" y="1082386"/>
                  <a:pt x="4459432" y="1091046"/>
                  <a:pt x="4450773" y="1099705"/>
                </a:cubicBezTo>
                <a:cubicBezTo>
                  <a:pt x="4450773" y="1125682"/>
                  <a:pt x="4433455" y="1160318"/>
                  <a:pt x="4407478" y="1186296"/>
                </a:cubicBezTo>
                <a:cubicBezTo>
                  <a:pt x="4329546" y="1212273"/>
                  <a:pt x="4372841" y="1290205"/>
                  <a:pt x="4320887" y="1290205"/>
                </a:cubicBezTo>
                <a:cubicBezTo>
                  <a:pt x="4303569" y="1290205"/>
                  <a:pt x="4329546" y="1272886"/>
                  <a:pt x="4303569" y="1272886"/>
                </a:cubicBezTo>
                <a:cubicBezTo>
                  <a:pt x="4286251" y="1272886"/>
                  <a:pt x="4234296" y="1376796"/>
                  <a:pt x="4216978" y="1376796"/>
                </a:cubicBezTo>
                <a:cubicBezTo>
                  <a:pt x="4191000" y="1376796"/>
                  <a:pt x="4216978" y="1359477"/>
                  <a:pt x="4199660" y="1359477"/>
                </a:cubicBezTo>
                <a:cubicBezTo>
                  <a:pt x="4173682" y="1359477"/>
                  <a:pt x="4121728" y="1463386"/>
                  <a:pt x="4095750" y="1463386"/>
                </a:cubicBezTo>
                <a:cubicBezTo>
                  <a:pt x="4078432" y="1463386"/>
                  <a:pt x="4095750" y="1446068"/>
                  <a:pt x="4069773" y="1446068"/>
                </a:cubicBezTo>
                <a:cubicBezTo>
                  <a:pt x="4052455" y="1446068"/>
                  <a:pt x="3991841" y="1541318"/>
                  <a:pt x="3965864" y="1541318"/>
                </a:cubicBezTo>
                <a:cubicBezTo>
                  <a:pt x="3948546" y="1541318"/>
                  <a:pt x="3957205" y="1524000"/>
                  <a:pt x="3948546" y="1515341"/>
                </a:cubicBezTo>
                <a:cubicBezTo>
                  <a:pt x="3939887" y="1524000"/>
                  <a:pt x="3913909" y="1532659"/>
                  <a:pt x="3905250" y="1549977"/>
                </a:cubicBezTo>
                <a:cubicBezTo>
                  <a:pt x="3905250" y="1549977"/>
                  <a:pt x="3870614" y="1619250"/>
                  <a:pt x="3835978" y="1619250"/>
                </a:cubicBezTo>
                <a:cubicBezTo>
                  <a:pt x="3810000" y="1619250"/>
                  <a:pt x="3827319" y="1601932"/>
                  <a:pt x="3810000" y="1601932"/>
                </a:cubicBezTo>
                <a:cubicBezTo>
                  <a:pt x="3784023" y="1601932"/>
                  <a:pt x="3732069" y="1697182"/>
                  <a:pt x="3714750" y="1697182"/>
                </a:cubicBezTo>
                <a:cubicBezTo>
                  <a:pt x="3688773" y="1697182"/>
                  <a:pt x="3706091" y="1671205"/>
                  <a:pt x="3680114" y="1671205"/>
                </a:cubicBezTo>
                <a:cubicBezTo>
                  <a:pt x="3662796" y="1671205"/>
                  <a:pt x="3654137" y="1688523"/>
                  <a:pt x="3628159" y="1688523"/>
                </a:cubicBezTo>
                <a:cubicBezTo>
                  <a:pt x="3636819" y="1671205"/>
                  <a:pt x="3654137" y="1662546"/>
                  <a:pt x="3671455" y="1645227"/>
                </a:cubicBezTo>
                <a:cubicBezTo>
                  <a:pt x="3673793" y="1645227"/>
                  <a:pt x="3674832" y="1645227"/>
                  <a:pt x="3675178" y="1644708"/>
                </a:cubicBezTo>
                <a:cubicBezTo>
                  <a:pt x="3676131" y="1643409"/>
                  <a:pt x="3671455" y="1638300"/>
                  <a:pt x="3671455" y="1619250"/>
                </a:cubicBezTo>
                <a:cubicBezTo>
                  <a:pt x="3671455" y="1601932"/>
                  <a:pt x="3714750" y="1593273"/>
                  <a:pt x="3732069" y="1593273"/>
                </a:cubicBezTo>
                <a:cubicBezTo>
                  <a:pt x="3749387" y="1593273"/>
                  <a:pt x="3775364" y="1575955"/>
                  <a:pt x="3801341" y="1549977"/>
                </a:cubicBezTo>
                <a:lnTo>
                  <a:pt x="3238500" y="1532659"/>
                </a:lnTo>
                <a:cubicBezTo>
                  <a:pt x="3195205" y="1558636"/>
                  <a:pt x="3143250" y="1584614"/>
                  <a:pt x="3108614" y="1610591"/>
                </a:cubicBezTo>
                <a:cubicBezTo>
                  <a:pt x="3169228" y="1549977"/>
                  <a:pt x="3255819" y="1515341"/>
                  <a:pt x="3333750" y="1480705"/>
                </a:cubicBezTo>
                <a:cubicBezTo>
                  <a:pt x="3394364" y="1454727"/>
                  <a:pt x="3853296" y="1359477"/>
                  <a:pt x="3853296" y="1125682"/>
                </a:cubicBezTo>
                <a:cubicBezTo>
                  <a:pt x="3853296" y="1099705"/>
                  <a:pt x="3853296" y="1082386"/>
                  <a:pt x="3844637" y="1056409"/>
                </a:cubicBezTo>
                <a:cubicBezTo>
                  <a:pt x="3706091" y="1151659"/>
                  <a:pt x="3550228" y="1229591"/>
                  <a:pt x="3411682" y="1272886"/>
                </a:cubicBezTo>
                <a:cubicBezTo>
                  <a:pt x="3212523" y="1333500"/>
                  <a:pt x="3004705" y="1376796"/>
                  <a:pt x="2822864" y="1601932"/>
                </a:cubicBezTo>
                <a:cubicBezTo>
                  <a:pt x="2892137" y="1480705"/>
                  <a:pt x="3039341" y="1394114"/>
                  <a:pt x="3160569" y="1350818"/>
                </a:cubicBezTo>
                <a:cubicBezTo>
                  <a:pt x="3238500" y="1316182"/>
                  <a:pt x="3853296" y="1160318"/>
                  <a:pt x="3853296" y="987136"/>
                </a:cubicBezTo>
                <a:cubicBezTo>
                  <a:pt x="3853296" y="978477"/>
                  <a:pt x="3792682" y="848591"/>
                  <a:pt x="3792682" y="891886"/>
                </a:cubicBezTo>
                <a:cubicBezTo>
                  <a:pt x="3792682" y="917864"/>
                  <a:pt x="3827319" y="961159"/>
                  <a:pt x="3827319" y="978477"/>
                </a:cubicBezTo>
                <a:cubicBezTo>
                  <a:pt x="3827319" y="1082386"/>
                  <a:pt x="3593523" y="1160318"/>
                  <a:pt x="3567546" y="1168977"/>
                </a:cubicBezTo>
                <a:cubicBezTo>
                  <a:pt x="3411682" y="1220932"/>
                  <a:pt x="3255819" y="1272886"/>
                  <a:pt x="3117273" y="1324841"/>
                </a:cubicBezTo>
                <a:cubicBezTo>
                  <a:pt x="3013364" y="1359477"/>
                  <a:pt x="2866159" y="1463386"/>
                  <a:pt x="2770909" y="1558636"/>
                </a:cubicBezTo>
                <a:cubicBezTo>
                  <a:pt x="2944091" y="1359477"/>
                  <a:pt x="3169228" y="1290205"/>
                  <a:pt x="3377046" y="1229591"/>
                </a:cubicBezTo>
                <a:cubicBezTo>
                  <a:pt x="3411682" y="1220932"/>
                  <a:pt x="3775364" y="1108364"/>
                  <a:pt x="3775364" y="1047750"/>
                </a:cubicBezTo>
                <a:cubicBezTo>
                  <a:pt x="3775364" y="1021773"/>
                  <a:pt x="3662796" y="935182"/>
                  <a:pt x="3619500" y="874568"/>
                </a:cubicBezTo>
                <a:cubicBezTo>
                  <a:pt x="3610841" y="891886"/>
                  <a:pt x="3602182" y="917864"/>
                  <a:pt x="3602182" y="935182"/>
                </a:cubicBezTo>
                <a:cubicBezTo>
                  <a:pt x="3602182" y="961159"/>
                  <a:pt x="3610841" y="952500"/>
                  <a:pt x="3610841" y="943841"/>
                </a:cubicBezTo>
                <a:cubicBezTo>
                  <a:pt x="3610841" y="952500"/>
                  <a:pt x="3619500" y="969818"/>
                  <a:pt x="3619500" y="978477"/>
                </a:cubicBezTo>
                <a:cubicBezTo>
                  <a:pt x="3610841" y="978477"/>
                  <a:pt x="3593523" y="969818"/>
                  <a:pt x="3576205" y="978477"/>
                </a:cubicBezTo>
                <a:cubicBezTo>
                  <a:pt x="3593523" y="1013114"/>
                  <a:pt x="3619500" y="1039091"/>
                  <a:pt x="3662796" y="1056409"/>
                </a:cubicBezTo>
                <a:cubicBezTo>
                  <a:pt x="3662796" y="1056409"/>
                  <a:pt x="3662796" y="1065068"/>
                  <a:pt x="3645478" y="1065068"/>
                </a:cubicBezTo>
                <a:cubicBezTo>
                  <a:pt x="3619500" y="1065068"/>
                  <a:pt x="3584864" y="995795"/>
                  <a:pt x="3558887" y="995795"/>
                </a:cubicBezTo>
                <a:cubicBezTo>
                  <a:pt x="3541569" y="995795"/>
                  <a:pt x="3446319" y="1091046"/>
                  <a:pt x="3394364" y="1134341"/>
                </a:cubicBezTo>
                <a:cubicBezTo>
                  <a:pt x="3394364" y="1099705"/>
                  <a:pt x="3420341" y="1082386"/>
                  <a:pt x="3420341" y="1056409"/>
                </a:cubicBezTo>
                <a:cubicBezTo>
                  <a:pt x="3446319" y="1021773"/>
                  <a:pt x="3480955" y="987136"/>
                  <a:pt x="3498273" y="952500"/>
                </a:cubicBezTo>
                <a:cubicBezTo>
                  <a:pt x="3489614" y="943841"/>
                  <a:pt x="3498273" y="943841"/>
                  <a:pt x="3472296" y="943841"/>
                </a:cubicBezTo>
                <a:cubicBezTo>
                  <a:pt x="3454978" y="943841"/>
                  <a:pt x="3290455" y="1117023"/>
                  <a:pt x="3255819" y="1143000"/>
                </a:cubicBezTo>
                <a:cubicBezTo>
                  <a:pt x="3299114" y="1073727"/>
                  <a:pt x="3437659" y="961159"/>
                  <a:pt x="3437659" y="909205"/>
                </a:cubicBezTo>
                <a:cubicBezTo>
                  <a:pt x="3420341" y="917864"/>
                  <a:pt x="3377046" y="926523"/>
                  <a:pt x="3377046" y="952500"/>
                </a:cubicBezTo>
                <a:cubicBezTo>
                  <a:pt x="3377046" y="969818"/>
                  <a:pt x="3385705" y="961159"/>
                  <a:pt x="3394364" y="961159"/>
                </a:cubicBezTo>
                <a:cubicBezTo>
                  <a:pt x="3299114" y="952500"/>
                  <a:pt x="3229841" y="1134341"/>
                  <a:pt x="3151909" y="1134341"/>
                </a:cubicBezTo>
                <a:cubicBezTo>
                  <a:pt x="3264478" y="1039091"/>
                  <a:pt x="3368387" y="952500"/>
                  <a:pt x="3446319" y="874568"/>
                </a:cubicBezTo>
                <a:cubicBezTo>
                  <a:pt x="3454978" y="865909"/>
                  <a:pt x="3454978" y="848591"/>
                  <a:pt x="3454978" y="839932"/>
                </a:cubicBezTo>
                <a:cubicBezTo>
                  <a:pt x="3463637" y="839932"/>
                  <a:pt x="3472296" y="839932"/>
                  <a:pt x="3480955" y="848591"/>
                </a:cubicBezTo>
                <a:cubicBezTo>
                  <a:pt x="3480955" y="822614"/>
                  <a:pt x="3472296" y="822614"/>
                  <a:pt x="3515591" y="787977"/>
                </a:cubicBezTo>
                <a:cubicBezTo>
                  <a:pt x="3515591" y="805295"/>
                  <a:pt x="3524250" y="831273"/>
                  <a:pt x="3532909" y="848591"/>
                </a:cubicBezTo>
                <a:cubicBezTo>
                  <a:pt x="3541569" y="848591"/>
                  <a:pt x="3558887" y="857250"/>
                  <a:pt x="3558887" y="831273"/>
                </a:cubicBezTo>
                <a:cubicBezTo>
                  <a:pt x="3558887" y="813955"/>
                  <a:pt x="3541569" y="813955"/>
                  <a:pt x="3532909" y="796636"/>
                </a:cubicBezTo>
                <a:cubicBezTo>
                  <a:pt x="3532909" y="787977"/>
                  <a:pt x="3550228" y="779318"/>
                  <a:pt x="3550228" y="770659"/>
                </a:cubicBezTo>
                <a:lnTo>
                  <a:pt x="3567546" y="787977"/>
                </a:lnTo>
                <a:cubicBezTo>
                  <a:pt x="3576205" y="779318"/>
                  <a:pt x="3576205" y="770659"/>
                  <a:pt x="3576205" y="762000"/>
                </a:cubicBezTo>
                <a:lnTo>
                  <a:pt x="3602182" y="762000"/>
                </a:lnTo>
                <a:lnTo>
                  <a:pt x="3602182" y="813955"/>
                </a:lnTo>
                <a:cubicBezTo>
                  <a:pt x="3602182" y="813955"/>
                  <a:pt x="3584864" y="805295"/>
                  <a:pt x="3584864" y="831273"/>
                </a:cubicBezTo>
                <a:cubicBezTo>
                  <a:pt x="3584864" y="848591"/>
                  <a:pt x="3602182" y="848591"/>
                  <a:pt x="3602182" y="857250"/>
                </a:cubicBezTo>
                <a:cubicBezTo>
                  <a:pt x="3584864" y="848591"/>
                  <a:pt x="3567546" y="839932"/>
                  <a:pt x="3550228" y="865909"/>
                </a:cubicBezTo>
                <a:cubicBezTo>
                  <a:pt x="3567546" y="874568"/>
                  <a:pt x="3593523" y="874568"/>
                  <a:pt x="3610841" y="883227"/>
                </a:cubicBezTo>
                <a:lnTo>
                  <a:pt x="3619500" y="632114"/>
                </a:lnTo>
                <a:cubicBezTo>
                  <a:pt x="3654137" y="528205"/>
                  <a:pt x="3801341" y="432955"/>
                  <a:pt x="3896591" y="389659"/>
                </a:cubicBezTo>
                <a:cubicBezTo>
                  <a:pt x="3939887" y="363682"/>
                  <a:pt x="4009159" y="337705"/>
                  <a:pt x="4061114" y="311727"/>
                </a:cubicBezTo>
                <a:cubicBezTo>
                  <a:pt x="4069773" y="303068"/>
                  <a:pt x="4069773" y="285750"/>
                  <a:pt x="4069773" y="268432"/>
                </a:cubicBezTo>
                <a:lnTo>
                  <a:pt x="4069773" y="51955"/>
                </a:lnTo>
                <a:cubicBezTo>
                  <a:pt x="4078432" y="51955"/>
                  <a:pt x="4069773" y="43295"/>
                  <a:pt x="4095750" y="43295"/>
                </a:cubicBezTo>
                <a:cubicBezTo>
                  <a:pt x="4113069" y="43295"/>
                  <a:pt x="4104409" y="60614"/>
                  <a:pt x="4113069" y="69273"/>
                </a:cubicBezTo>
                <a:cubicBezTo>
                  <a:pt x="4130387" y="60614"/>
                  <a:pt x="4130387" y="34636"/>
                  <a:pt x="4156364" y="34636"/>
                </a:cubicBezTo>
                <a:cubicBezTo>
                  <a:pt x="4173682" y="34636"/>
                  <a:pt x="4165023" y="51955"/>
                  <a:pt x="4191000" y="51955"/>
                </a:cubicBezTo>
                <a:cubicBezTo>
                  <a:pt x="4208319" y="51955"/>
                  <a:pt x="4216978" y="25977"/>
                  <a:pt x="4234296" y="17318"/>
                </a:cubicBezTo>
                <a:cubicBezTo>
                  <a:pt x="4242955" y="17318"/>
                  <a:pt x="4251614" y="25977"/>
                  <a:pt x="4242955" y="34636"/>
                </a:cubicBezTo>
                <a:cubicBezTo>
                  <a:pt x="4286251" y="43295"/>
                  <a:pt x="4260273" y="8659"/>
                  <a:pt x="4303569" y="8659"/>
                </a:cubicBezTo>
                <a:cubicBezTo>
                  <a:pt x="4320887" y="8659"/>
                  <a:pt x="4312228" y="17318"/>
                  <a:pt x="4329546" y="34636"/>
                </a:cubicBezTo>
                <a:cubicBezTo>
                  <a:pt x="4338205" y="34636"/>
                  <a:pt x="4346864" y="17318"/>
                  <a:pt x="4355523" y="0"/>
                </a:cubicBezTo>
                <a:lnTo>
                  <a:pt x="4390160" y="0"/>
                </a:lnTo>
                <a:cubicBezTo>
                  <a:pt x="4398819" y="0"/>
                  <a:pt x="4424796" y="0"/>
                  <a:pt x="4450773" y="17318"/>
                </a:cubicBezTo>
                <a:close/>
              </a:path>
            </a:pathLst>
          </a:custGeom>
          <a:gradFill>
            <a:gsLst>
              <a:gs pos="18000">
                <a:schemeClr val="accent1">
                  <a:lumMod val="5000"/>
                  <a:lumOff val="95000"/>
                </a:schemeClr>
              </a:gs>
              <a:gs pos="89000">
                <a:srgbClr val="FFC000">
                  <a:alpha val="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D8BCC5F5-6676-A8A7-34E7-1FD6D9CB304A}"/>
              </a:ext>
            </a:extLst>
          </p:cNvPr>
          <p:cNvSpPr/>
          <p:nvPr/>
        </p:nvSpPr>
        <p:spPr>
          <a:xfrm>
            <a:off x="764578" y="641220"/>
            <a:ext cx="2135913" cy="1143920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FFC000">
                  <a:alpha val="51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35" name="图片 34" descr="图片包含 徽标&#10;&#10;描述已自动生成">
            <a:extLst>
              <a:ext uri="{FF2B5EF4-FFF2-40B4-BE49-F238E27FC236}">
                <a16:creationId xmlns:a16="http://schemas.microsoft.com/office/drawing/2014/main" id="{8DB467BC-2E1E-DC58-E0AE-116EDD262F3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8028" y="-853882"/>
            <a:ext cx="2728687" cy="2728687"/>
          </a:xfrm>
          <a:prstGeom prst="rect">
            <a:avLst/>
          </a:prstGeom>
        </p:spPr>
      </p:pic>
      <p:pic>
        <p:nvPicPr>
          <p:cNvPr id="37" name="图片 36" descr="图形用户界面, 文本&#10;&#10;描述已自动生成">
            <a:extLst>
              <a:ext uri="{FF2B5EF4-FFF2-40B4-BE49-F238E27FC236}">
                <a16:creationId xmlns:a16="http://schemas.microsoft.com/office/drawing/2014/main" id="{52B60C4A-59AA-3072-1CC1-7BF3E20C00E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6733" y="4366403"/>
            <a:ext cx="3577949" cy="939238"/>
          </a:xfrm>
          <a:prstGeom prst="rect">
            <a:avLst/>
          </a:prstGeom>
        </p:spPr>
      </p:pic>
      <p:pic>
        <p:nvPicPr>
          <p:cNvPr id="38" name="图片 37" descr="图片包含 游戏机, 食物&#10;&#10;描述已自动生成">
            <a:extLst>
              <a:ext uri="{FF2B5EF4-FFF2-40B4-BE49-F238E27FC236}">
                <a16:creationId xmlns:a16="http://schemas.microsoft.com/office/drawing/2014/main" id="{EBBDA4EC-DAA4-D17D-2977-B9C038179D3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2372" y="-165169"/>
            <a:ext cx="3457741" cy="2593306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DC84B492-F2F8-2F78-5478-C85CF5AE8CF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191" y="3800991"/>
            <a:ext cx="6273800" cy="305700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095F3F73-A3F3-F504-AC4C-7559E322CF5B}"/>
              </a:ext>
            </a:extLst>
          </p:cNvPr>
          <p:cNvGrpSpPr/>
          <p:nvPr/>
        </p:nvGrpSpPr>
        <p:grpSpPr>
          <a:xfrm>
            <a:off x="4184903" y="418397"/>
            <a:ext cx="3822194" cy="3809052"/>
            <a:chOff x="3776096" y="2268635"/>
            <a:chExt cx="1028968" cy="1025430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3D31F63-6C57-5155-5AD7-8FCFF958167C}"/>
                </a:ext>
              </a:extLst>
            </p:cNvPr>
            <p:cNvGrpSpPr/>
            <p:nvPr/>
          </p:nvGrpSpPr>
          <p:grpSpPr>
            <a:xfrm>
              <a:off x="3776096" y="2268635"/>
              <a:ext cx="1028968" cy="1025430"/>
              <a:chOff x="4446104" y="2072162"/>
              <a:chExt cx="3299792" cy="3288446"/>
            </a:xfrm>
          </p:grpSpPr>
          <p:sp>
            <p:nvSpPr>
              <p:cNvPr id="8" name="iconfont-1096-617929">
                <a:extLst>
                  <a:ext uri="{FF2B5EF4-FFF2-40B4-BE49-F238E27FC236}">
                    <a16:creationId xmlns:a16="http://schemas.microsoft.com/office/drawing/2014/main" id="{20902AA0-200D-F301-792B-96EBEC2D1FA5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iconfont-1096-617929">
                <a:extLst>
                  <a:ext uri="{FF2B5EF4-FFF2-40B4-BE49-F238E27FC236}">
                    <a16:creationId xmlns:a16="http://schemas.microsoft.com/office/drawing/2014/main" id="{A24C7489-4547-ADCB-ED2F-2B8BD8106C60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2" cy="2907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DF9F0"/>
                  </a:gs>
                  <a:gs pos="89000">
                    <a:srgbClr val="FFC000">
                      <a:alpha val="0"/>
                    </a:srgbClr>
                  </a:gs>
                </a:gsLst>
                <a:lin ang="5400000" scaled="1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" name="5">
              <a:extLst>
                <a:ext uri="{FF2B5EF4-FFF2-40B4-BE49-F238E27FC236}">
                  <a16:creationId xmlns:a16="http://schemas.microsoft.com/office/drawing/2014/main" id="{C31D47D7-24BF-D851-F1B8-440C9F825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4390" y="2572003"/>
              <a:ext cx="419460" cy="397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9600" b="1" spc="300" dirty="0">
                  <a:solidFill>
                    <a:srgbClr val="C0000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04</a:t>
              </a:r>
            </a:p>
          </p:txBody>
        </p:sp>
      </p:grpSp>
      <p:sp>
        <p:nvSpPr>
          <p:cNvPr id="24" name="波形 23">
            <a:extLst>
              <a:ext uri="{FF2B5EF4-FFF2-40B4-BE49-F238E27FC236}">
                <a16:creationId xmlns:a16="http://schemas.microsoft.com/office/drawing/2014/main" id="{B5D38F1E-A459-AFF9-A51C-C4FA075E79ED}"/>
              </a:ext>
            </a:extLst>
          </p:cNvPr>
          <p:cNvSpPr/>
          <p:nvPr/>
        </p:nvSpPr>
        <p:spPr>
          <a:xfrm>
            <a:off x="3336084" y="2307110"/>
            <a:ext cx="5519832" cy="1379916"/>
          </a:xfrm>
          <a:prstGeom prst="wave">
            <a:avLst/>
          </a:prstGeom>
          <a:blipFill dpi="0" rotWithShape="1">
            <a:blip r:embed="rId10"/>
            <a:srcRect/>
            <a:tile tx="0" ty="0" sx="100000" sy="100000" flip="none" algn="tl"/>
          </a:blipFill>
          <a:ln w="38100">
            <a:gradFill flip="none" rotWithShape="1">
              <a:gsLst>
                <a:gs pos="0">
                  <a:srgbClr val="FEDC75"/>
                </a:gs>
                <a:gs pos="100000">
                  <a:srgbClr val="FDF9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27DD66-7103-FF17-F40C-8367AD67EF38}"/>
              </a:ext>
            </a:extLst>
          </p:cNvPr>
          <p:cNvSpPr txBox="1"/>
          <p:nvPr/>
        </p:nvSpPr>
        <p:spPr>
          <a:xfrm>
            <a:off x="4030529" y="2727634"/>
            <a:ext cx="423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DF9F0"/>
                </a:solidFill>
                <a:effectLst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DAC8CB-AE16-06D1-CB1C-159985FCD13B}"/>
              </a:ext>
            </a:extLst>
          </p:cNvPr>
          <p:cNvSpPr txBox="1"/>
          <p:nvPr/>
        </p:nvSpPr>
        <p:spPr>
          <a:xfrm>
            <a:off x="3570514" y="3916565"/>
            <a:ext cx="505097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rgbClr val="E8BEA0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8475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0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9A71344-9DD2-C7AE-6B90-F3D256DD6AE6}"/>
              </a:ext>
            </a:extLst>
          </p:cNvPr>
          <p:cNvGrpSpPr/>
          <p:nvPr/>
        </p:nvGrpSpPr>
        <p:grpSpPr>
          <a:xfrm>
            <a:off x="355898" y="50411"/>
            <a:ext cx="1055256" cy="1051628"/>
            <a:chOff x="3776096" y="2268635"/>
            <a:chExt cx="1028968" cy="102543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23C3565-7C40-08ED-2B48-B8C46B86850E}"/>
                </a:ext>
              </a:extLst>
            </p:cNvPr>
            <p:cNvGrpSpPr/>
            <p:nvPr/>
          </p:nvGrpSpPr>
          <p:grpSpPr>
            <a:xfrm>
              <a:off x="3776096" y="2268635"/>
              <a:ext cx="1028968" cy="1025430"/>
              <a:chOff x="4446104" y="2072162"/>
              <a:chExt cx="3299792" cy="3288446"/>
            </a:xfrm>
          </p:grpSpPr>
          <p:sp>
            <p:nvSpPr>
              <p:cNvPr id="5" name="iconfont-1096-617929">
                <a:extLst>
                  <a:ext uri="{FF2B5EF4-FFF2-40B4-BE49-F238E27FC236}">
                    <a16:creationId xmlns:a16="http://schemas.microsoft.com/office/drawing/2014/main" id="{10542796-B7C8-7410-37F7-EB2F521A8DAF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sp>
            <p:nvSpPr>
              <p:cNvPr id="6" name="iconfont-1096-617929">
                <a:extLst>
                  <a:ext uri="{FF2B5EF4-FFF2-40B4-BE49-F238E27FC236}">
                    <a16:creationId xmlns:a16="http://schemas.microsoft.com/office/drawing/2014/main" id="{DB970D4B-0D9D-45A7-CC10-787D7170615C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3" cy="2907447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blipFill>
                <a:blip r:embed="rId10"/>
                <a:tile tx="0" ty="0" sx="100000" sy="100000" flip="none" algn="tl"/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</p:grpSp>
        <p:sp>
          <p:nvSpPr>
            <p:cNvPr id="4" name="5">
              <a:extLst>
                <a:ext uri="{FF2B5EF4-FFF2-40B4-BE49-F238E27FC236}">
                  <a16:creationId xmlns:a16="http://schemas.microsoft.com/office/drawing/2014/main" id="{2B514F34-C4AD-A0F7-FC7E-49645AEC2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6510" y="2581485"/>
              <a:ext cx="556453" cy="48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3200" b="1" spc="300" dirty="0">
                  <a:solidFill>
                    <a:srgbClr val="FDF9F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04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ABBBB05D-B563-FDE7-46EA-6F7879F77BAB}"/>
              </a:ext>
            </a:extLst>
          </p:cNvPr>
          <p:cNvSpPr txBox="1"/>
          <p:nvPr/>
        </p:nvSpPr>
        <p:spPr>
          <a:xfrm>
            <a:off x="1350234" y="371254"/>
            <a:ext cx="423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effectLst/>
              </a:rPr>
              <a:t>单击此处添加标题文本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EE870822-FA54-4E8C-5B98-12C1810C1633}"/>
              </a:ext>
            </a:extLst>
          </p:cNvPr>
          <p:cNvSpPr/>
          <p:nvPr/>
        </p:nvSpPr>
        <p:spPr>
          <a:xfrm>
            <a:off x="11381748" y="3341424"/>
            <a:ext cx="52209" cy="175148"/>
          </a:xfrm>
          <a:prstGeom prst="rect">
            <a:avLst/>
          </a:pr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AFE8B9FF-FD8D-F78D-39D3-43A99335E82B}"/>
              </a:ext>
            </a:extLst>
          </p:cNvPr>
          <p:cNvSpPr/>
          <p:nvPr/>
        </p:nvSpPr>
        <p:spPr>
          <a:xfrm>
            <a:off x="488352" y="3341422"/>
            <a:ext cx="52209" cy="175147"/>
          </a:xfrm>
          <a:prstGeom prst="rect">
            <a:avLst/>
          </a:pr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D1B5D740-AD80-51BB-0EAE-4250CDD7EA54}"/>
              </a:ext>
            </a:extLst>
          </p:cNvPr>
          <p:cNvSpPr/>
          <p:nvPr/>
        </p:nvSpPr>
        <p:spPr>
          <a:xfrm>
            <a:off x="584859" y="3341425"/>
            <a:ext cx="110943" cy="175147"/>
          </a:xfrm>
          <a:prstGeom prst="rect">
            <a:avLst/>
          </a:pr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CACDA366-D168-FC1E-B808-ED056BFA7ACF}"/>
              </a:ext>
            </a:extLst>
          </p:cNvPr>
          <p:cNvSpPr/>
          <p:nvPr/>
        </p:nvSpPr>
        <p:spPr>
          <a:xfrm>
            <a:off x="740101" y="3341425"/>
            <a:ext cx="205571" cy="175147"/>
          </a:xfrm>
          <a:prstGeom prst="rect">
            <a:avLst/>
          </a:pr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63C8FB55-1A99-44C9-836D-33480E87F7D3}"/>
              </a:ext>
            </a:extLst>
          </p:cNvPr>
          <p:cNvSpPr/>
          <p:nvPr/>
        </p:nvSpPr>
        <p:spPr>
          <a:xfrm>
            <a:off x="989970" y="3341425"/>
            <a:ext cx="9959512" cy="175147"/>
          </a:xfrm>
          <a:prstGeom prst="rect">
            <a:avLst/>
          </a:pr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A55F03A0-B37A-A5B5-77A8-FF2C3C0FC920}"/>
              </a:ext>
            </a:extLst>
          </p:cNvPr>
          <p:cNvSpPr/>
          <p:nvPr/>
        </p:nvSpPr>
        <p:spPr>
          <a:xfrm>
            <a:off x="11232221" y="3341420"/>
            <a:ext cx="110943" cy="175147"/>
          </a:xfrm>
          <a:prstGeom prst="rect">
            <a:avLst/>
          </a:pr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831DCA80-E320-C6C8-CFF9-C90BD61A5107}"/>
              </a:ext>
            </a:extLst>
          </p:cNvPr>
          <p:cNvSpPr/>
          <p:nvPr/>
        </p:nvSpPr>
        <p:spPr>
          <a:xfrm>
            <a:off x="10988066" y="3341420"/>
            <a:ext cx="205571" cy="175147"/>
          </a:xfrm>
          <a:prstGeom prst="rect">
            <a:avLst/>
          </a:pr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等腰三角形 36">
            <a:extLst>
              <a:ext uri="{FF2B5EF4-FFF2-40B4-BE49-F238E27FC236}">
                <a16:creationId xmlns:a16="http://schemas.microsoft.com/office/drawing/2014/main" id="{F909065B-B2BC-C24B-CB3A-C233CB6FC16E}"/>
              </a:ext>
            </a:extLst>
          </p:cNvPr>
          <p:cNvSpPr/>
          <p:nvPr/>
        </p:nvSpPr>
        <p:spPr>
          <a:xfrm rot="5400000">
            <a:off x="11403051" y="3232952"/>
            <a:ext cx="453895" cy="392083"/>
          </a:xfrm>
          <a:prstGeom prst="triangle">
            <a:avLst/>
          </a:pr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MH_Other_9">
            <a:extLst>
              <a:ext uri="{FF2B5EF4-FFF2-40B4-BE49-F238E27FC236}">
                <a16:creationId xmlns:a16="http://schemas.microsoft.com/office/drawing/2014/main" id="{3603CD0B-7DBD-9C35-C019-6E29092CC61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831724" y="2823161"/>
            <a:ext cx="1209600" cy="1211677"/>
          </a:xfrm>
          <a:prstGeom prst="ellipse">
            <a:avLst/>
          </a:prstGeom>
          <a:solidFill>
            <a:srgbClr val="DB102D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MH_Other_12">
            <a:extLst>
              <a:ext uri="{FF2B5EF4-FFF2-40B4-BE49-F238E27FC236}">
                <a16:creationId xmlns:a16="http://schemas.microsoft.com/office/drawing/2014/main" id="{05272082-E8E9-2948-CBAF-0A83C93205D6}"/>
              </a:ext>
            </a:extLst>
          </p:cNvPr>
          <p:cNvSpPr>
            <a:spLocks noChangeAspect="1"/>
          </p:cNvSpPr>
          <p:nvPr>
            <p:custDataLst>
              <p:tags r:id="rId2"/>
            </p:custDataLst>
          </p:nvPr>
        </p:nvSpPr>
        <p:spPr bwMode="auto">
          <a:xfrm>
            <a:off x="2088652" y="3178313"/>
            <a:ext cx="695746" cy="501374"/>
          </a:xfrm>
          <a:custGeom>
            <a:avLst/>
            <a:gdLst>
              <a:gd name="T0" fmla="*/ 1634294 w 2751138"/>
              <a:gd name="T1" fmla="*/ 1518189 h 2017713"/>
              <a:gd name="T2" fmla="*/ 1827941 w 2751138"/>
              <a:gd name="T3" fmla="*/ 1506439 h 2017713"/>
              <a:gd name="T4" fmla="*/ 1293666 w 2751138"/>
              <a:gd name="T5" fmla="*/ 1399421 h 2017713"/>
              <a:gd name="T6" fmla="*/ 1286682 w 2751138"/>
              <a:gd name="T7" fmla="*/ 1522952 h 2017713"/>
              <a:gd name="T8" fmla="*/ 1475250 w 2751138"/>
              <a:gd name="T9" fmla="*/ 1424191 h 2017713"/>
              <a:gd name="T10" fmla="*/ 933673 w 2751138"/>
              <a:gd name="T11" fmla="*/ 1402597 h 2017713"/>
              <a:gd name="T12" fmla="*/ 940657 w 2751138"/>
              <a:gd name="T13" fmla="*/ 1526446 h 2017713"/>
              <a:gd name="T14" fmla="*/ 1121288 w 2751138"/>
              <a:gd name="T15" fmla="*/ 1416569 h 2017713"/>
              <a:gd name="T16" fmla="*/ 1634294 w 2751138"/>
              <a:gd name="T17" fmla="*/ 1179033 h 2017713"/>
              <a:gd name="T18" fmla="*/ 1654611 w 2751138"/>
              <a:gd name="T19" fmla="*/ 1298754 h 2017713"/>
              <a:gd name="T20" fmla="*/ 1824132 w 2751138"/>
              <a:gd name="T21" fmla="*/ 1180939 h 2017713"/>
              <a:gd name="T22" fmla="*/ 1277158 w 2751138"/>
              <a:gd name="T23" fmla="*/ 1185702 h 2017713"/>
              <a:gd name="T24" fmla="*/ 1454615 w 2751138"/>
              <a:gd name="T25" fmla="*/ 1298437 h 2017713"/>
              <a:gd name="T26" fmla="*/ 1465726 w 2751138"/>
              <a:gd name="T27" fmla="*/ 1175540 h 2017713"/>
              <a:gd name="T28" fmla="*/ 922244 w 2751138"/>
              <a:gd name="T29" fmla="*/ 1193324 h 2017713"/>
              <a:gd name="T30" fmla="*/ 1108590 w 2751138"/>
              <a:gd name="T31" fmla="*/ 1295896 h 2017713"/>
              <a:gd name="T32" fmla="*/ 1106368 w 2751138"/>
              <a:gd name="T33" fmla="*/ 1171412 h 2017713"/>
              <a:gd name="T34" fmla="*/ 1628580 w 2751138"/>
              <a:gd name="T35" fmla="*/ 1046610 h 2017713"/>
              <a:gd name="T36" fmla="*/ 1820957 w 2751138"/>
              <a:gd name="T37" fmla="*/ 1062806 h 2017713"/>
              <a:gd name="T38" fmla="*/ 1805085 w 2751138"/>
              <a:gd name="T39" fmla="*/ 941180 h 2017713"/>
              <a:gd name="T40" fmla="*/ 1277158 w 2751138"/>
              <a:gd name="T41" fmla="*/ 1054232 h 2017713"/>
              <a:gd name="T42" fmla="*/ 1472393 w 2751138"/>
              <a:gd name="T43" fmla="*/ 1056772 h 2017713"/>
              <a:gd name="T44" fmla="*/ 1299063 w 2751138"/>
              <a:gd name="T45" fmla="*/ 941180 h 2017713"/>
              <a:gd name="T46" fmla="*/ 927959 w 2751138"/>
              <a:gd name="T47" fmla="*/ 1060901 h 2017713"/>
              <a:gd name="T48" fmla="*/ 1121606 w 2751138"/>
              <a:gd name="T49" fmla="*/ 1049468 h 2017713"/>
              <a:gd name="T50" fmla="*/ 2750186 w 2751138"/>
              <a:gd name="T51" fmla="*/ 649605 h 2017713"/>
              <a:gd name="T52" fmla="*/ 2644458 w 2751138"/>
              <a:gd name="T53" fmla="*/ 844867 h 2017713"/>
              <a:gd name="T54" fmla="*/ 657551 w 2751138"/>
              <a:gd name="T55" fmla="*/ 772160 h 2017713"/>
              <a:gd name="T56" fmla="*/ 78068 w 2751138"/>
              <a:gd name="T57" fmla="*/ 834072 h 2017713"/>
              <a:gd name="T58" fmla="*/ 1052401 w 2751138"/>
              <a:gd name="T59" fmla="*/ 374650 h 2017713"/>
              <a:gd name="T60" fmla="*/ 1673024 w 2751138"/>
              <a:gd name="T61" fmla="*/ 389576 h 2017713"/>
              <a:gd name="T62" fmla="*/ 1803815 w 2751138"/>
              <a:gd name="T63" fmla="*/ 392116 h 2017713"/>
              <a:gd name="T64" fmla="*/ 1903178 w 2751138"/>
              <a:gd name="T65" fmla="*/ 545181 h 2017713"/>
              <a:gd name="T66" fmla="*/ 2070794 w 2751138"/>
              <a:gd name="T67" fmla="*/ 910376 h 2017713"/>
              <a:gd name="T68" fmla="*/ 2393645 w 2751138"/>
              <a:gd name="T69" fmla="*/ 1360361 h 2017713"/>
              <a:gd name="T70" fmla="*/ 2449517 w 2751138"/>
              <a:gd name="T71" fmla="*/ 1810981 h 2017713"/>
              <a:gd name="T72" fmla="*/ 2227934 w 2751138"/>
              <a:gd name="T73" fmla="*/ 1976748 h 2017713"/>
              <a:gd name="T74" fmla="*/ 2042540 w 2751138"/>
              <a:gd name="T75" fmla="*/ 2008504 h 2017713"/>
              <a:gd name="T76" fmla="*/ 698757 w 2751138"/>
              <a:gd name="T77" fmla="*/ 2014538 h 2017713"/>
              <a:gd name="T78" fmla="*/ 473682 w 2751138"/>
              <a:gd name="T79" fmla="*/ 1919904 h 2017713"/>
              <a:gd name="T80" fmla="*/ 288923 w 2751138"/>
              <a:gd name="T81" fmla="*/ 1783035 h 2017713"/>
              <a:gd name="T82" fmla="*/ 384794 w 2751138"/>
              <a:gd name="T83" fmla="*/ 1287639 h 2017713"/>
              <a:gd name="T84" fmla="*/ 713042 w 2751138"/>
              <a:gd name="T85" fmla="*/ 867823 h 2017713"/>
              <a:gd name="T86" fmla="*/ 858436 w 2751138"/>
              <a:gd name="T87" fmla="*/ 526127 h 2017713"/>
              <a:gd name="T88" fmla="*/ 950815 w 2751138"/>
              <a:gd name="T89" fmla="*/ 384812 h 2017713"/>
              <a:gd name="T90" fmla="*/ 594360 w 2751138"/>
              <a:gd name="T91" fmla="*/ 99695 h 2017713"/>
              <a:gd name="T92" fmla="*/ 312420 w 2751138"/>
              <a:gd name="T93" fmla="*/ 292735 h 2017713"/>
              <a:gd name="T94" fmla="*/ 362585 w 2751138"/>
              <a:gd name="T95" fmla="*/ 350520 h 2017713"/>
              <a:gd name="T96" fmla="*/ 520065 w 2751138"/>
              <a:gd name="T97" fmla="*/ 219393 h 2017713"/>
              <a:gd name="T98" fmla="*/ 2098358 w 2751138"/>
              <a:gd name="T99" fmla="*/ 181928 h 2017713"/>
              <a:gd name="T100" fmla="*/ 2400935 w 2751138"/>
              <a:gd name="T101" fmla="*/ 337820 h 2017713"/>
              <a:gd name="T102" fmla="*/ 2456180 w 2751138"/>
              <a:gd name="T103" fmla="*/ 284163 h 2017713"/>
              <a:gd name="T104" fmla="*/ 2183130 w 2751138"/>
              <a:gd name="T105" fmla="*/ 119698 h 2017713"/>
              <a:gd name="T106" fmla="*/ 2062798 w 2751138"/>
              <a:gd name="T107" fmla="*/ 11430 h 2017713"/>
              <a:gd name="T108" fmla="*/ 2489200 w 2751138"/>
              <a:gd name="T109" fmla="*/ 155258 h 2017713"/>
              <a:gd name="T110" fmla="*/ 2710498 w 2751138"/>
              <a:gd name="T111" fmla="*/ 419100 h 2017713"/>
              <a:gd name="T112" fmla="*/ 1985328 w 2751138"/>
              <a:gd name="T113" fmla="*/ 382588 h 2017713"/>
              <a:gd name="T114" fmla="*/ 932815 w 2751138"/>
              <a:gd name="T115" fmla="*/ 296228 h 2017713"/>
              <a:gd name="T116" fmla="*/ 710565 w 2751138"/>
              <a:gd name="T117" fmla="*/ 471805 h 2017713"/>
              <a:gd name="T118" fmla="*/ 100330 w 2751138"/>
              <a:gd name="T119" fmla="*/ 309563 h 2017713"/>
              <a:gd name="T120" fmla="*/ 400685 w 2751138"/>
              <a:gd name="T121" fmla="*/ 84138 h 2017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51138" h="2017713">
                <a:moveTo>
                  <a:pt x="1652072" y="1398468"/>
                </a:moveTo>
                <a:lnTo>
                  <a:pt x="1649215" y="1398786"/>
                </a:lnTo>
                <a:lnTo>
                  <a:pt x="1646992" y="1399421"/>
                </a:lnTo>
                <a:lnTo>
                  <a:pt x="1644453" y="1400374"/>
                </a:lnTo>
                <a:lnTo>
                  <a:pt x="1642231" y="1401326"/>
                </a:lnTo>
                <a:lnTo>
                  <a:pt x="1640326" y="1402597"/>
                </a:lnTo>
                <a:lnTo>
                  <a:pt x="1637786" y="1404184"/>
                </a:lnTo>
                <a:lnTo>
                  <a:pt x="1636199" y="1406090"/>
                </a:lnTo>
                <a:lnTo>
                  <a:pt x="1634294" y="1407995"/>
                </a:lnTo>
                <a:lnTo>
                  <a:pt x="1633024" y="1409901"/>
                </a:lnTo>
                <a:lnTo>
                  <a:pt x="1631755" y="1411806"/>
                </a:lnTo>
                <a:lnTo>
                  <a:pt x="1630485" y="1414029"/>
                </a:lnTo>
                <a:lnTo>
                  <a:pt x="1629850" y="1416569"/>
                </a:lnTo>
                <a:lnTo>
                  <a:pt x="1629215" y="1419110"/>
                </a:lnTo>
                <a:lnTo>
                  <a:pt x="1628580" y="1421650"/>
                </a:lnTo>
                <a:lnTo>
                  <a:pt x="1628580" y="1424191"/>
                </a:lnTo>
                <a:lnTo>
                  <a:pt x="1628580" y="1501358"/>
                </a:lnTo>
                <a:lnTo>
                  <a:pt x="1628580" y="1503899"/>
                </a:lnTo>
                <a:lnTo>
                  <a:pt x="1629215" y="1506439"/>
                </a:lnTo>
                <a:lnTo>
                  <a:pt x="1629850" y="1509297"/>
                </a:lnTo>
                <a:lnTo>
                  <a:pt x="1630485" y="1511520"/>
                </a:lnTo>
                <a:lnTo>
                  <a:pt x="1631755" y="1513743"/>
                </a:lnTo>
                <a:lnTo>
                  <a:pt x="1633024" y="1515649"/>
                </a:lnTo>
                <a:lnTo>
                  <a:pt x="1634294" y="1518189"/>
                </a:lnTo>
                <a:lnTo>
                  <a:pt x="1636199" y="1520094"/>
                </a:lnTo>
                <a:lnTo>
                  <a:pt x="1637786" y="1521365"/>
                </a:lnTo>
                <a:lnTo>
                  <a:pt x="1640326" y="1522952"/>
                </a:lnTo>
                <a:lnTo>
                  <a:pt x="1642231" y="1524223"/>
                </a:lnTo>
                <a:lnTo>
                  <a:pt x="1644453" y="1525175"/>
                </a:lnTo>
                <a:lnTo>
                  <a:pt x="1646992" y="1526446"/>
                </a:lnTo>
                <a:lnTo>
                  <a:pt x="1649215" y="1526763"/>
                </a:lnTo>
                <a:lnTo>
                  <a:pt x="1652072" y="1527398"/>
                </a:lnTo>
                <a:lnTo>
                  <a:pt x="1654611" y="1527716"/>
                </a:lnTo>
                <a:lnTo>
                  <a:pt x="1802228" y="1527716"/>
                </a:lnTo>
                <a:lnTo>
                  <a:pt x="1805085" y="1527398"/>
                </a:lnTo>
                <a:lnTo>
                  <a:pt x="1807624" y="1526763"/>
                </a:lnTo>
                <a:lnTo>
                  <a:pt x="1810481" y="1526446"/>
                </a:lnTo>
                <a:lnTo>
                  <a:pt x="1812704" y="1525175"/>
                </a:lnTo>
                <a:lnTo>
                  <a:pt x="1814926" y="1524223"/>
                </a:lnTo>
                <a:lnTo>
                  <a:pt x="1817148" y="1522952"/>
                </a:lnTo>
                <a:lnTo>
                  <a:pt x="1819053" y="1521365"/>
                </a:lnTo>
                <a:lnTo>
                  <a:pt x="1820957" y="1520094"/>
                </a:lnTo>
                <a:lnTo>
                  <a:pt x="1822545" y="1518189"/>
                </a:lnTo>
                <a:lnTo>
                  <a:pt x="1824132" y="1515649"/>
                </a:lnTo>
                <a:lnTo>
                  <a:pt x="1825719" y="1513743"/>
                </a:lnTo>
                <a:lnTo>
                  <a:pt x="1826354" y="1511520"/>
                </a:lnTo>
                <a:lnTo>
                  <a:pt x="1827624" y="1509297"/>
                </a:lnTo>
                <a:lnTo>
                  <a:pt x="1827941" y="1506439"/>
                </a:lnTo>
                <a:lnTo>
                  <a:pt x="1828259" y="1503899"/>
                </a:lnTo>
                <a:lnTo>
                  <a:pt x="1828894" y="1501358"/>
                </a:lnTo>
                <a:lnTo>
                  <a:pt x="1828894" y="1424191"/>
                </a:lnTo>
                <a:lnTo>
                  <a:pt x="1828259" y="1421650"/>
                </a:lnTo>
                <a:lnTo>
                  <a:pt x="1827941" y="1419110"/>
                </a:lnTo>
                <a:lnTo>
                  <a:pt x="1827624" y="1416569"/>
                </a:lnTo>
                <a:lnTo>
                  <a:pt x="1826354" y="1414029"/>
                </a:lnTo>
                <a:lnTo>
                  <a:pt x="1825719" y="1411806"/>
                </a:lnTo>
                <a:lnTo>
                  <a:pt x="1824132" y="1409901"/>
                </a:lnTo>
                <a:lnTo>
                  <a:pt x="1822545" y="1407995"/>
                </a:lnTo>
                <a:lnTo>
                  <a:pt x="1820957" y="1406090"/>
                </a:lnTo>
                <a:lnTo>
                  <a:pt x="1819053" y="1404184"/>
                </a:lnTo>
                <a:lnTo>
                  <a:pt x="1817148" y="1402597"/>
                </a:lnTo>
                <a:lnTo>
                  <a:pt x="1814926" y="1401326"/>
                </a:lnTo>
                <a:lnTo>
                  <a:pt x="1812704" y="1400374"/>
                </a:lnTo>
                <a:lnTo>
                  <a:pt x="1810481" y="1399421"/>
                </a:lnTo>
                <a:lnTo>
                  <a:pt x="1807624" y="1398786"/>
                </a:lnTo>
                <a:lnTo>
                  <a:pt x="1805085" y="1398468"/>
                </a:lnTo>
                <a:lnTo>
                  <a:pt x="1802228" y="1398468"/>
                </a:lnTo>
                <a:lnTo>
                  <a:pt x="1654611" y="1398468"/>
                </a:lnTo>
                <a:lnTo>
                  <a:pt x="1652072" y="1398468"/>
                </a:lnTo>
                <a:close/>
                <a:moveTo>
                  <a:pt x="1299063" y="1398468"/>
                </a:moveTo>
                <a:lnTo>
                  <a:pt x="1296206" y="1398786"/>
                </a:lnTo>
                <a:lnTo>
                  <a:pt x="1293666" y="1399421"/>
                </a:lnTo>
                <a:lnTo>
                  <a:pt x="1291444" y="1400374"/>
                </a:lnTo>
                <a:lnTo>
                  <a:pt x="1288904" y="1401326"/>
                </a:lnTo>
                <a:lnTo>
                  <a:pt x="1286682" y="1402597"/>
                </a:lnTo>
                <a:lnTo>
                  <a:pt x="1284777" y="1404184"/>
                </a:lnTo>
                <a:lnTo>
                  <a:pt x="1282872" y="1406090"/>
                </a:lnTo>
                <a:lnTo>
                  <a:pt x="1281285" y="1407995"/>
                </a:lnTo>
                <a:lnTo>
                  <a:pt x="1280015" y="1409901"/>
                </a:lnTo>
                <a:lnTo>
                  <a:pt x="1278428" y="1411806"/>
                </a:lnTo>
                <a:lnTo>
                  <a:pt x="1277158" y="1414029"/>
                </a:lnTo>
                <a:lnTo>
                  <a:pt x="1276523" y="1416569"/>
                </a:lnTo>
                <a:lnTo>
                  <a:pt x="1275571" y="1419110"/>
                </a:lnTo>
                <a:lnTo>
                  <a:pt x="1275254" y="1421650"/>
                </a:lnTo>
                <a:lnTo>
                  <a:pt x="1275254" y="1424191"/>
                </a:lnTo>
                <a:lnTo>
                  <a:pt x="1275254" y="1501358"/>
                </a:lnTo>
                <a:lnTo>
                  <a:pt x="1275254" y="1503899"/>
                </a:lnTo>
                <a:lnTo>
                  <a:pt x="1275571" y="1506439"/>
                </a:lnTo>
                <a:lnTo>
                  <a:pt x="1276523" y="1509297"/>
                </a:lnTo>
                <a:lnTo>
                  <a:pt x="1277158" y="1511520"/>
                </a:lnTo>
                <a:lnTo>
                  <a:pt x="1278428" y="1513743"/>
                </a:lnTo>
                <a:lnTo>
                  <a:pt x="1280015" y="1515649"/>
                </a:lnTo>
                <a:lnTo>
                  <a:pt x="1281285" y="1518189"/>
                </a:lnTo>
                <a:lnTo>
                  <a:pt x="1282872" y="1520094"/>
                </a:lnTo>
                <a:lnTo>
                  <a:pt x="1284777" y="1521365"/>
                </a:lnTo>
                <a:lnTo>
                  <a:pt x="1286682" y="1522952"/>
                </a:lnTo>
                <a:lnTo>
                  <a:pt x="1288904" y="1524223"/>
                </a:lnTo>
                <a:lnTo>
                  <a:pt x="1291444" y="1525175"/>
                </a:lnTo>
                <a:lnTo>
                  <a:pt x="1293666" y="1526446"/>
                </a:lnTo>
                <a:lnTo>
                  <a:pt x="1296206" y="1526763"/>
                </a:lnTo>
                <a:lnTo>
                  <a:pt x="1299063" y="1527398"/>
                </a:lnTo>
                <a:lnTo>
                  <a:pt x="1301602" y="1527716"/>
                </a:lnTo>
                <a:lnTo>
                  <a:pt x="1449218" y="1527716"/>
                </a:lnTo>
                <a:lnTo>
                  <a:pt x="1452076" y="1527398"/>
                </a:lnTo>
                <a:lnTo>
                  <a:pt x="1454615" y="1526763"/>
                </a:lnTo>
                <a:lnTo>
                  <a:pt x="1456837" y="1526446"/>
                </a:lnTo>
                <a:lnTo>
                  <a:pt x="1459694" y="1525175"/>
                </a:lnTo>
                <a:lnTo>
                  <a:pt x="1461917" y="1524223"/>
                </a:lnTo>
                <a:lnTo>
                  <a:pt x="1463821" y="1522952"/>
                </a:lnTo>
                <a:lnTo>
                  <a:pt x="1465726" y="1521365"/>
                </a:lnTo>
                <a:lnTo>
                  <a:pt x="1467631" y="1520094"/>
                </a:lnTo>
                <a:lnTo>
                  <a:pt x="1469536" y="1518189"/>
                </a:lnTo>
                <a:lnTo>
                  <a:pt x="1471123" y="1515649"/>
                </a:lnTo>
                <a:lnTo>
                  <a:pt x="1472393" y="1513743"/>
                </a:lnTo>
                <a:lnTo>
                  <a:pt x="1473345" y="1511520"/>
                </a:lnTo>
                <a:lnTo>
                  <a:pt x="1474297" y="1509297"/>
                </a:lnTo>
                <a:lnTo>
                  <a:pt x="1474932" y="1506439"/>
                </a:lnTo>
                <a:lnTo>
                  <a:pt x="1475250" y="1503899"/>
                </a:lnTo>
                <a:lnTo>
                  <a:pt x="1475250" y="1501358"/>
                </a:lnTo>
                <a:lnTo>
                  <a:pt x="1475250" y="1424191"/>
                </a:lnTo>
                <a:lnTo>
                  <a:pt x="1475250" y="1421650"/>
                </a:lnTo>
                <a:lnTo>
                  <a:pt x="1474932" y="1419110"/>
                </a:lnTo>
                <a:lnTo>
                  <a:pt x="1474297" y="1416569"/>
                </a:lnTo>
                <a:lnTo>
                  <a:pt x="1473345" y="1414029"/>
                </a:lnTo>
                <a:lnTo>
                  <a:pt x="1472393" y="1411806"/>
                </a:lnTo>
                <a:lnTo>
                  <a:pt x="1471123" y="1409901"/>
                </a:lnTo>
                <a:lnTo>
                  <a:pt x="1469536" y="1407995"/>
                </a:lnTo>
                <a:lnTo>
                  <a:pt x="1467631" y="1406090"/>
                </a:lnTo>
                <a:lnTo>
                  <a:pt x="1465726" y="1404184"/>
                </a:lnTo>
                <a:lnTo>
                  <a:pt x="1463821" y="1402597"/>
                </a:lnTo>
                <a:lnTo>
                  <a:pt x="1461917" y="1401326"/>
                </a:lnTo>
                <a:lnTo>
                  <a:pt x="1459694" y="1400374"/>
                </a:lnTo>
                <a:lnTo>
                  <a:pt x="1456837" y="1399421"/>
                </a:lnTo>
                <a:lnTo>
                  <a:pt x="1454615" y="1398786"/>
                </a:lnTo>
                <a:lnTo>
                  <a:pt x="1452076" y="1398468"/>
                </a:lnTo>
                <a:lnTo>
                  <a:pt x="1449218" y="1398468"/>
                </a:lnTo>
                <a:lnTo>
                  <a:pt x="1301602" y="1398468"/>
                </a:lnTo>
                <a:lnTo>
                  <a:pt x="1299063" y="1398468"/>
                </a:lnTo>
                <a:close/>
                <a:moveTo>
                  <a:pt x="945736" y="1398468"/>
                </a:moveTo>
                <a:lnTo>
                  <a:pt x="942879" y="1398786"/>
                </a:lnTo>
                <a:lnTo>
                  <a:pt x="940657" y="1399421"/>
                </a:lnTo>
                <a:lnTo>
                  <a:pt x="937800" y="1400374"/>
                </a:lnTo>
                <a:lnTo>
                  <a:pt x="935578" y="1401326"/>
                </a:lnTo>
                <a:lnTo>
                  <a:pt x="933673" y="1402597"/>
                </a:lnTo>
                <a:lnTo>
                  <a:pt x="931451" y="1404184"/>
                </a:lnTo>
                <a:lnTo>
                  <a:pt x="929863" y="1406090"/>
                </a:lnTo>
                <a:lnTo>
                  <a:pt x="927959" y="1407995"/>
                </a:lnTo>
                <a:lnTo>
                  <a:pt x="926371" y="1409901"/>
                </a:lnTo>
                <a:lnTo>
                  <a:pt x="925419" y="1411806"/>
                </a:lnTo>
                <a:lnTo>
                  <a:pt x="924149" y="1414029"/>
                </a:lnTo>
                <a:lnTo>
                  <a:pt x="923514" y="1416569"/>
                </a:lnTo>
                <a:lnTo>
                  <a:pt x="922562" y="1419110"/>
                </a:lnTo>
                <a:lnTo>
                  <a:pt x="922244" y="1421650"/>
                </a:lnTo>
                <a:lnTo>
                  <a:pt x="922244" y="1424191"/>
                </a:lnTo>
                <a:lnTo>
                  <a:pt x="922244" y="1501358"/>
                </a:lnTo>
                <a:lnTo>
                  <a:pt x="922244" y="1503899"/>
                </a:lnTo>
                <a:lnTo>
                  <a:pt x="922562" y="1506439"/>
                </a:lnTo>
                <a:lnTo>
                  <a:pt x="923514" y="1509297"/>
                </a:lnTo>
                <a:lnTo>
                  <a:pt x="924149" y="1511520"/>
                </a:lnTo>
                <a:lnTo>
                  <a:pt x="925419" y="1513743"/>
                </a:lnTo>
                <a:lnTo>
                  <a:pt x="926371" y="1515649"/>
                </a:lnTo>
                <a:lnTo>
                  <a:pt x="927959" y="1518189"/>
                </a:lnTo>
                <a:lnTo>
                  <a:pt x="929863" y="1520094"/>
                </a:lnTo>
                <a:lnTo>
                  <a:pt x="931451" y="1521365"/>
                </a:lnTo>
                <a:lnTo>
                  <a:pt x="933673" y="1522952"/>
                </a:lnTo>
                <a:lnTo>
                  <a:pt x="935578" y="1524223"/>
                </a:lnTo>
                <a:lnTo>
                  <a:pt x="937800" y="1525175"/>
                </a:lnTo>
                <a:lnTo>
                  <a:pt x="940657" y="1526446"/>
                </a:lnTo>
                <a:lnTo>
                  <a:pt x="942879" y="1526763"/>
                </a:lnTo>
                <a:lnTo>
                  <a:pt x="945736" y="1527398"/>
                </a:lnTo>
                <a:lnTo>
                  <a:pt x="948276" y="1527716"/>
                </a:lnTo>
                <a:lnTo>
                  <a:pt x="1095892" y="1527716"/>
                </a:lnTo>
                <a:lnTo>
                  <a:pt x="1098432" y="1527398"/>
                </a:lnTo>
                <a:lnTo>
                  <a:pt x="1101289" y="1526763"/>
                </a:lnTo>
                <a:lnTo>
                  <a:pt x="1103828" y="1526446"/>
                </a:lnTo>
                <a:lnTo>
                  <a:pt x="1106368" y="1525175"/>
                </a:lnTo>
                <a:lnTo>
                  <a:pt x="1108590" y="1524223"/>
                </a:lnTo>
                <a:lnTo>
                  <a:pt x="1110812" y="1522952"/>
                </a:lnTo>
                <a:lnTo>
                  <a:pt x="1112717" y="1521365"/>
                </a:lnTo>
                <a:lnTo>
                  <a:pt x="1114622" y="1520094"/>
                </a:lnTo>
                <a:lnTo>
                  <a:pt x="1116209" y="1518189"/>
                </a:lnTo>
                <a:lnTo>
                  <a:pt x="1117796" y="1515649"/>
                </a:lnTo>
                <a:lnTo>
                  <a:pt x="1119384" y="1513743"/>
                </a:lnTo>
                <a:lnTo>
                  <a:pt x="1120018" y="1511520"/>
                </a:lnTo>
                <a:lnTo>
                  <a:pt x="1121288" y="1509297"/>
                </a:lnTo>
                <a:lnTo>
                  <a:pt x="1121606" y="1506439"/>
                </a:lnTo>
                <a:lnTo>
                  <a:pt x="1121923" y="1503899"/>
                </a:lnTo>
                <a:lnTo>
                  <a:pt x="1122241" y="1501358"/>
                </a:lnTo>
                <a:lnTo>
                  <a:pt x="1122241" y="1424191"/>
                </a:lnTo>
                <a:lnTo>
                  <a:pt x="1121923" y="1421650"/>
                </a:lnTo>
                <a:lnTo>
                  <a:pt x="1121606" y="1419110"/>
                </a:lnTo>
                <a:lnTo>
                  <a:pt x="1121288" y="1416569"/>
                </a:lnTo>
                <a:lnTo>
                  <a:pt x="1120018" y="1414029"/>
                </a:lnTo>
                <a:lnTo>
                  <a:pt x="1119384" y="1411806"/>
                </a:lnTo>
                <a:lnTo>
                  <a:pt x="1117796" y="1409901"/>
                </a:lnTo>
                <a:lnTo>
                  <a:pt x="1116209" y="1407995"/>
                </a:lnTo>
                <a:lnTo>
                  <a:pt x="1114622" y="1406090"/>
                </a:lnTo>
                <a:lnTo>
                  <a:pt x="1112717" y="1404184"/>
                </a:lnTo>
                <a:lnTo>
                  <a:pt x="1110812" y="1402597"/>
                </a:lnTo>
                <a:lnTo>
                  <a:pt x="1108590" y="1401326"/>
                </a:lnTo>
                <a:lnTo>
                  <a:pt x="1106368" y="1400374"/>
                </a:lnTo>
                <a:lnTo>
                  <a:pt x="1103828" y="1399421"/>
                </a:lnTo>
                <a:lnTo>
                  <a:pt x="1101289" y="1398786"/>
                </a:lnTo>
                <a:lnTo>
                  <a:pt x="1098432" y="1398468"/>
                </a:lnTo>
                <a:lnTo>
                  <a:pt x="1095892" y="1398468"/>
                </a:lnTo>
                <a:lnTo>
                  <a:pt x="948276" y="1398468"/>
                </a:lnTo>
                <a:lnTo>
                  <a:pt x="945736" y="1398468"/>
                </a:lnTo>
                <a:close/>
                <a:moveTo>
                  <a:pt x="1652072" y="1169507"/>
                </a:moveTo>
                <a:lnTo>
                  <a:pt x="1649215" y="1169824"/>
                </a:lnTo>
                <a:lnTo>
                  <a:pt x="1646992" y="1170777"/>
                </a:lnTo>
                <a:lnTo>
                  <a:pt x="1644453" y="1171412"/>
                </a:lnTo>
                <a:lnTo>
                  <a:pt x="1642231" y="1172682"/>
                </a:lnTo>
                <a:lnTo>
                  <a:pt x="1640326" y="1174270"/>
                </a:lnTo>
                <a:lnTo>
                  <a:pt x="1637786" y="1175540"/>
                </a:lnTo>
                <a:lnTo>
                  <a:pt x="1636199" y="1177128"/>
                </a:lnTo>
                <a:lnTo>
                  <a:pt x="1634294" y="1179033"/>
                </a:lnTo>
                <a:lnTo>
                  <a:pt x="1633024" y="1180939"/>
                </a:lnTo>
                <a:lnTo>
                  <a:pt x="1631755" y="1183162"/>
                </a:lnTo>
                <a:lnTo>
                  <a:pt x="1630485" y="1185702"/>
                </a:lnTo>
                <a:lnTo>
                  <a:pt x="1629850" y="1187925"/>
                </a:lnTo>
                <a:lnTo>
                  <a:pt x="1629215" y="1190466"/>
                </a:lnTo>
                <a:lnTo>
                  <a:pt x="1628580" y="1193324"/>
                </a:lnTo>
                <a:lnTo>
                  <a:pt x="1628580" y="1195864"/>
                </a:lnTo>
                <a:lnTo>
                  <a:pt x="1628580" y="1272714"/>
                </a:lnTo>
                <a:lnTo>
                  <a:pt x="1628580" y="1275572"/>
                </a:lnTo>
                <a:lnTo>
                  <a:pt x="1629215" y="1278113"/>
                </a:lnTo>
                <a:lnTo>
                  <a:pt x="1629850" y="1280336"/>
                </a:lnTo>
                <a:lnTo>
                  <a:pt x="1630485" y="1282876"/>
                </a:lnTo>
                <a:lnTo>
                  <a:pt x="1631755" y="1285099"/>
                </a:lnTo>
                <a:lnTo>
                  <a:pt x="1633024" y="1287322"/>
                </a:lnTo>
                <a:lnTo>
                  <a:pt x="1634294" y="1289227"/>
                </a:lnTo>
                <a:lnTo>
                  <a:pt x="1636199" y="1291133"/>
                </a:lnTo>
                <a:lnTo>
                  <a:pt x="1637786" y="1292720"/>
                </a:lnTo>
                <a:lnTo>
                  <a:pt x="1640326" y="1294308"/>
                </a:lnTo>
                <a:lnTo>
                  <a:pt x="1642231" y="1295896"/>
                </a:lnTo>
                <a:lnTo>
                  <a:pt x="1644453" y="1296849"/>
                </a:lnTo>
                <a:lnTo>
                  <a:pt x="1646992" y="1297801"/>
                </a:lnTo>
                <a:lnTo>
                  <a:pt x="1649215" y="1298437"/>
                </a:lnTo>
                <a:lnTo>
                  <a:pt x="1652072" y="1298754"/>
                </a:lnTo>
                <a:lnTo>
                  <a:pt x="1654611" y="1298754"/>
                </a:lnTo>
                <a:lnTo>
                  <a:pt x="1802228" y="1298754"/>
                </a:lnTo>
                <a:lnTo>
                  <a:pt x="1805085" y="1298754"/>
                </a:lnTo>
                <a:lnTo>
                  <a:pt x="1807624" y="1298437"/>
                </a:lnTo>
                <a:lnTo>
                  <a:pt x="1810481" y="1297801"/>
                </a:lnTo>
                <a:lnTo>
                  <a:pt x="1812704" y="1296849"/>
                </a:lnTo>
                <a:lnTo>
                  <a:pt x="1814926" y="1295896"/>
                </a:lnTo>
                <a:lnTo>
                  <a:pt x="1817148" y="1294308"/>
                </a:lnTo>
                <a:lnTo>
                  <a:pt x="1819053" y="1292720"/>
                </a:lnTo>
                <a:lnTo>
                  <a:pt x="1820957" y="1291133"/>
                </a:lnTo>
                <a:lnTo>
                  <a:pt x="1822545" y="1289227"/>
                </a:lnTo>
                <a:lnTo>
                  <a:pt x="1824132" y="1287322"/>
                </a:lnTo>
                <a:lnTo>
                  <a:pt x="1825719" y="1285099"/>
                </a:lnTo>
                <a:lnTo>
                  <a:pt x="1826354" y="1282876"/>
                </a:lnTo>
                <a:lnTo>
                  <a:pt x="1827624" y="1280336"/>
                </a:lnTo>
                <a:lnTo>
                  <a:pt x="1827941" y="1278113"/>
                </a:lnTo>
                <a:lnTo>
                  <a:pt x="1828259" y="1275572"/>
                </a:lnTo>
                <a:lnTo>
                  <a:pt x="1828894" y="1272714"/>
                </a:lnTo>
                <a:lnTo>
                  <a:pt x="1828894" y="1195864"/>
                </a:lnTo>
                <a:lnTo>
                  <a:pt x="1828259" y="1193324"/>
                </a:lnTo>
                <a:lnTo>
                  <a:pt x="1827941" y="1190466"/>
                </a:lnTo>
                <a:lnTo>
                  <a:pt x="1827624" y="1187925"/>
                </a:lnTo>
                <a:lnTo>
                  <a:pt x="1826354" y="1185702"/>
                </a:lnTo>
                <a:lnTo>
                  <a:pt x="1825719" y="1183162"/>
                </a:lnTo>
                <a:lnTo>
                  <a:pt x="1824132" y="1180939"/>
                </a:lnTo>
                <a:lnTo>
                  <a:pt x="1822545" y="1179033"/>
                </a:lnTo>
                <a:lnTo>
                  <a:pt x="1820957" y="1177128"/>
                </a:lnTo>
                <a:lnTo>
                  <a:pt x="1819053" y="1175540"/>
                </a:lnTo>
                <a:lnTo>
                  <a:pt x="1817148" y="1174270"/>
                </a:lnTo>
                <a:lnTo>
                  <a:pt x="1814926" y="1172682"/>
                </a:lnTo>
                <a:lnTo>
                  <a:pt x="1812704" y="1171412"/>
                </a:lnTo>
                <a:lnTo>
                  <a:pt x="1810481" y="1170777"/>
                </a:lnTo>
                <a:lnTo>
                  <a:pt x="1807624" y="1169824"/>
                </a:lnTo>
                <a:lnTo>
                  <a:pt x="1805085" y="1169507"/>
                </a:lnTo>
                <a:lnTo>
                  <a:pt x="1802228" y="1169507"/>
                </a:lnTo>
                <a:lnTo>
                  <a:pt x="1654611" y="1169507"/>
                </a:lnTo>
                <a:lnTo>
                  <a:pt x="1652072" y="1169507"/>
                </a:lnTo>
                <a:close/>
                <a:moveTo>
                  <a:pt x="1299063" y="1169507"/>
                </a:moveTo>
                <a:lnTo>
                  <a:pt x="1296206" y="1169824"/>
                </a:lnTo>
                <a:lnTo>
                  <a:pt x="1293666" y="1170777"/>
                </a:lnTo>
                <a:lnTo>
                  <a:pt x="1291444" y="1171412"/>
                </a:lnTo>
                <a:lnTo>
                  <a:pt x="1288904" y="1172682"/>
                </a:lnTo>
                <a:lnTo>
                  <a:pt x="1286682" y="1174270"/>
                </a:lnTo>
                <a:lnTo>
                  <a:pt x="1284777" y="1175540"/>
                </a:lnTo>
                <a:lnTo>
                  <a:pt x="1282872" y="1177128"/>
                </a:lnTo>
                <a:lnTo>
                  <a:pt x="1281285" y="1179033"/>
                </a:lnTo>
                <a:lnTo>
                  <a:pt x="1280015" y="1180939"/>
                </a:lnTo>
                <a:lnTo>
                  <a:pt x="1278428" y="1183162"/>
                </a:lnTo>
                <a:lnTo>
                  <a:pt x="1277158" y="1185702"/>
                </a:lnTo>
                <a:lnTo>
                  <a:pt x="1276523" y="1187925"/>
                </a:lnTo>
                <a:lnTo>
                  <a:pt x="1275571" y="1190466"/>
                </a:lnTo>
                <a:lnTo>
                  <a:pt x="1275254" y="1193324"/>
                </a:lnTo>
                <a:lnTo>
                  <a:pt x="1275254" y="1195864"/>
                </a:lnTo>
                <a:lnTo>
                  <a:pt x="1275254" y="1272714"/>
                </a:lnTo>
                <a:lnTo>
                  <a:pt x="1275254" y="1275572"/>
                </a:lnTo>
                <a:lnTo>
                  <a:pt x="1275571" y="1278113"/>
                </a:lnTo>
                <a:lnTo>
                  <a:pt x="1276523" y="1280336"/>
                </a:lnTo>
                <a:lnTo>
                  <a:pt x="1277158" y="1282876"/>
                </a:lnTo>
                <a:lnTo>
                  <a:pt x="1278428" y="1285099"/>
                </a:lnTo>
                <a:lnTo>
                  <a:pt x="1280015" y="1287322"/>
                </a:lnTo>
                <a:lnTo>
                  <a:pt x="1281285" y="1289227"/>
                </a:lnTo>
                <a:lnTo>
                  <a:pt x="1282872" y="1291133"/>
                </a:lnTo>
                <a:lnTo>
                  <a:pt x="1284777" y="1292720"/>
                </a:lnTo>
                <a:lnTo>
                  <a:pt x="1286682" y="1294308"/>
                </a:lnTo>
                <a:lnTo>
                  <a:pt x="1288904" y="1295896"/>
                </a:lnTo>
                <a:lnTo>
                  <a:pt x="1291444" y="1296849"/>
                </a:lnTo>
                <a:lnTo>
                  <a:pt x="1293666" y="1297801"/>
                </a:lnTo>
                <a:lnTo>
                  <a:pt x="1296206" y="1298437"/>
                </a:lnTo>
                <a:lnTo>
                  <a:pt x="1299063" y="1298754"/>
                </a:lnTo>
                <a:lnTo>
                  <a:pt x="1301602" y="1298754"/>
                </a:lnTo>
                <a:lnTo>
                  <a:pt x="1449218" y="1298754"/>
                </a:lnTo>
                <a:lnTo>
                  <a:pt x="1452076" y="1298754"/>
                </a:lnTo>
                <a:lnTo>
                  <a:pt x="1454615" y="1298437"/>
                </a:lnTo>
                <a:lnTo>
                  <a:pt x="1456837" y="1297801"/>
                </a:lnTo>
                <a:lnTo>
                  <a:pt x="1459694" y="1296849"/>
                </a:lnTo>
                <a:lnTo>
                  <a:pt x="1461917" y="1295896"/>
                </a:lnTo>
                <a:lnTo>
                  <a:pt x="1463821" y="1294308"/>
                </a:lnTo>
                <a:lnTo>
                  <a:pt x="1465726" y="1292720"/>
                </a:lnTo>
                <a:lnTo>
                  <a:pt x="1467631" y="1291133"/>
                </a:lnTo>
                <a:lnTo>
                  <a:pt x="1469536" y="1289227"/>
                </a:lnTo>
                <a:lnTo>
                  <a:pt x="1471123" y="1287322"/>
                </a:lnTo>
                <a:lnTo>
                  <a:pt x="1472393" y="1285099"/>
                </a:lnTo>
                <a:lnTo>
                  <a:pt x="1473345" y="1282876"/>
                </a:lnTo>
                <a:lnTo>
                  <a:pt x="1474297" y="1280336"/>
                </a:lnTo>
                <a:lnTo>
                  <a:pt x="1474932" y="1278113"/>
                </a:lnTo>
                <a:lnTo>
                  <a:pt x="1475250" y="1275572"/>
                </a:lnTo>
                <a:lnTo>
                  <a:pt x="1475250" y="1272714"/>
                </a:lnTo>
                <a:lnTo>
                  <a:pt x="1475250" y="1195864"/>
                </a:lnTo>
                <a:lnTo>
                  <a:pt x="1475250" y="1193324"/>
                </a:lnTo>
                <a:lnTo>
                  <a:pt x="1474932" y="1190466"/>
                </a:lnTo>
                <a:lnTo>
                  <a:pt x="1474297" y="1187925"/>
                </a:lnTo>
                <a:lnTo>
                  <a:pt x="1473345" y="1185702"/>
                </a:lnTo>
                <a:lnTo>
                  <a:pt x="1472393" y="1183162"/>
                </a:lnTo>
                <a:lnTo>
                  <a:pt x="1471123" y="1180939"/>
                </a:lnTo>
                <a:lnTo>
                  <a:pt x="1469536" y="1179033"/>
                </a:lnTo>
                <a:lnTo>
                  <a:pt x="1467631" y="1177128"/>
                </a:lnTo>
                <a:lnTo>
                  <a:pt x="1465726" y="1175540"/>
                </a:lnTo>
                <a:lnTo>
                  <a:pt x="1463821" y="1174270"/>
                </a:lnTo>
                <a:lnTo>
                  <a:pt x="1461917" y="1172682"/>
                </a:lnTo>
                <a:lnTo>
                  <a:pt x="1459694" y="1171412"/>
                </a:lnTo>
                <a:lnTo>
                  <a:pt x="1456837" y="1170777"/>
                </a:lnTo>
                <a:lnTo>
                  <a:pt x="1454615" y="1169824"/>
                </a:lnTo>
                <a:lnTo>
                  <a:pt x="1452076" y="1169507"/>
                </a:lnTo>
                <a:lnTo>
                  <a:pt x="1449218" y="1169507"/>
                </a:lnTo>
                <a:lnTo>
                  <a:pt x="1301602" y="1169507"/>
                </a:lnTo>
                <a:lnTo>
                  <a:pt x="1299063" y="1169507"/>
                </a:lnTo>
                <a:close/>
                <a:moveTo>
                  <a:pt x="945736" y="1169507"/>
                </a:moveTo>
                <a:lnTo>
                  <a:pt x="942879" y="1169824"/>
                </a:lnTo>
                <a:lnTo>
                  <a:pt x="940657" y="1170777"/>
                </a:lnTo>
                <a:lnTo>
                  <a:pt x="937800" y="1171412"/>
                </a:lnTo>
                <a:lnTo>
                  <a:pt x="935578" y="1172682"/>
                </a:lnTo>
                <a:lnTo>
                  <a:pt x="933673" y="1174270"/>
                </a:lnTo>
                <a:lnTo>
                  <a:pt x="931451" y="1175540"/>
                </a:lnTo>
                <a:lnTo>
                  <a:pt x="929863" y="1177128"/>
                </a:lnTo>
                <a:lnTo>
                  <a:pt x="927959" y="1179033"/>
                </a:lnTo>
                <a:lnTo>
                  <a:pt x="926371" y="1180939"/>
                </a:lnTo>
                <a:lnTo>
                  <a:pt x="925419" y="1183162"/>
                </a:lnTo>
                <a:lnTo>
                  <a:pt x="924149" y="1185702"/>
                </a:lnTo>
                <a:lnTo>
                  <a:pt x="923514" y="1187925"/>
                </a:lnTo>
                <a:lnTo>
                  <a:pt x="922562" y="1190466"/>
                </a:lnTo>
                <a:lnTo>
                  <a:pt x="922244" y="1193324"/>
                </a:lnTo>
                <a:lnTo>
                  <a:pt x="922244" y="1195864"/>
                </a:lnTo>
                <a:lnTo>
                  <a:pt x="922244" y="1272714"/>
                </a:lnTo>
                <a:lnTo>
                  <a:pt x="922244" y="1275572"/>
                </a:lnTo>
                <a:lnTo>
                  <a:pt x="922562" y="1278113"/>
                </a:lnTo>
                <a:lnTo>
                  <a:pt x="923514" y="1280336"/>
                </a:lnTo>
                <a:lnTo>
                  <a:pt x="924149" y="1282876"/>
                </a:lnTo>
                <a:lnTo>
                  <a:pt x="925419" y="1285099"/>
                </a:lnTo>
                <a:lnTo>
                  <a:pt x="926371" y="1287322"/>
                </a:lnTo>
                <a:lnTo>
                  <a:pt x="927959" y="1289227"/>
                </a:lnTo>
                <a:lnTo>
                  <a:pt x="929863" y="1291133"/>
                </a:lnTo>
                <a:lnTo>
                  <a:pt x="931451" y="1292720"/>
                </a:lnTo>
                <a:lnTo>
                  <a:pt x="933673" y="1294308"/>
                </a:lnTo>
                <a:lnTo>
                  <a:pt x="935578" y="1295896"/>
                </a:lnTo>
                <a:lnTo>
                  <a:pt x="937800" y="1296849"/>
                </a:lnTo>
                <a:lnTo>
                  <a:pt x="940657" y="1297801"/>
                </a:lnTo>
                <a:lnTo>
                  <a:pt x="942879" y="1298437"/>
                </a:lnTo>
                <a:lnTo>
                  <a:pt x="945736" y="1298754"/>
                </a:lnTo>
                <a:lnTo>
                  <a:pt x="948276" y="1298754"/>
                </a:lnTo>
                <a:lnTo>
                  <a:pt x="1095892" y="1298754"/>
                </a:lnTo>
                <a:lnTo>
                  <a:pt x="1098432" y="1298754"/>
                </a:lnTo>
                <a:lnTo>
                  <a:pt x="1101289" y="1298437"/>
                </a:lnTo>
                <a:lnTo>
                  <a:pt x="1103828" y="1297801"/>
                </a:lnTo>
                <a:lnTo>
                  <a:pt x="1106368" y="1296849"/>
                </a:lnTo>
                <a:lnTo>
                  <a:pt x="1108590" y="1295896"/>
                </a:lnTo>
                <a:lnTo>
                  <a:pt x="1110812" y="1294308"/>
                </a:lnTo>
                <a:lnTo>
                  <a:pt x="1112717" y="1292720"/>
                </a:lnTo>
                <a:lnTo>
                  <a:pt x="1114622" y="1291133"/>
                </a:lnTo>
                <a:lnTo>
                  <a:pt x="1116209" y="1289227"/>
                </a:lnTo>
                <a:lnTo>
                  <a:pt x="1117796" y="1287322"/>
                </a:lnTo>
                <a:lnTo>
                  <a:pt x="1119384" y="1285099"/>
                </a:lnTo>
                <a:lnTo>
                  <a:pt x="1120018" y="1282876"/>
                </a:lnTo>
                <a:lnTo>
                  <a:pt x="1121288" y="1280336"/>
                </a:lnTo>
                <a:lnTo>
                  <a:pt x="1121606" y="1278113"/>
                </a:lnTo>
                <a:lnTo>
                  <a:pt x="1121923" y="1275572"/>
                </a:lnTo>
                <a:lnTo>
                  <a:pt x="1122241" y="1272714"/>
                </a:lnTo>
                <a:lnTo>
                  <a:pt x="1122241" y="1195864"/>
                </a:lnTo>
                <a:lnTo>
                  <a:pt x="1121923" y="1193324"/>
                </a:lnTo>
                <a:lnTo>
                  <a:pt x="1121606" y="1190466"/>
                </a:lnTo>
                <a:lnTo>
                  <a:pt x="1121288" y="1187925"/>
                </a:lnTo>
                <a:lnTo>
                  <a:pt x="1120018" y="1185702"/>
                </a:lnTo>
                <a:lnTo>
                  <a:pt x="1119384" y="1183162"/>
                </a:lnTo>
                <a:lnTo>
                  <a:pt x="1117796" y="1180939"/>
                </a:lnTo>
                <a:lnTo>
                  <a:pt x="1116209" y="1179033"/>
                </a:lnTo>
                <a:lnTo>
                  <a:pt x="1114622" y="1177128"/>
                </a:lnTo>
                <a:lnTo>
                  <a:pt x="1112717" y="1175540"/>
                </a:lnTo>
                <a:lnTo>
                  <a:pt x="1110812" y="1174270"/>
                </a:lnTo>
                <a:lnTo>
                  <a:pt x="1108590" y="1172682"/>
                </a:lnTo>
                <a:lnTo>
                  <a:pt x="1106368" y="1171412"/>
                </a:lnTo>
                <a:lnTo>
                  <a:pt x="1103828" y="1170777"/>
                </a:lnTo>
                <a:lnTo>
                  <a:pt x="1101289" y="1169824"/>
                </a:lnTo>
                <a:lnTo>
                  <a:pt x="1098432" y="1169507"/>
                </a:lnTo>
                <a:lnTo>
                  <a:pt x="1095892" y="1169507"/>
                </a:lnTo>
                <a:lnTo>
                  <a:pt x="948276" y="1169507"/>
                </a:lnTo>
                <a:lnTo>
                  <a:pt x="945736" y="1169507"/>
                </a:lnTo>
                <a:close/>
                <a:moveTo>
                  <a:pt x="1652072" y="941180"/>
                </a:moveTo>
                <a:lnTo>
                  <a:pt x="1649215" y="941497"/>
                </a:lnTo>
                <a:lnTo>
                  <a:pt x="1646992" y="942133"/>
                </a:lnTo>
                <a:lnTo>
                  <a:pt x="1644453" y="943085"/>
                </a:lnTo>
                <a:lnTo>
                  <a:pt x="1642231" y="944038"/>
                </a:lnTo>
                <a:lnTo>
                  <a:pt x="1640326" y="945308"/>
                </a:lnTo>
                <a:lnTo>
                  <a:pt x="1637786" y="946896"/>
                </a:lnTo>
                <a:lnTo>
                  <a:pt x="1636199" y="948801"/>
                </a:lnTo>
                <a:lnTo>
                  <a:pt x="1634294" y="950389"/>
                </a:lnTo>
                <a:lnTo>
                  <a:pt x="1633024" y="952612"/>
                </a:lnTo>
                <a:lnTo>
                  <a:pt x="1631755" y="954517"/>
                </a:lnTo>
                <a:lnTo>
                  <a:pt x="1630485" y="956740"/>
                </a:lnTo>
                <a:lnTo>
                  <a:pt x="1629850" y="959598"/>
                </a:lnTo>
                <a:lnTo>
                  <a:pt x="1629215" y="961821"/>
                </a:lnTo>
                <a:lnTo>
                  <a:pt x="1628580" y="964362"/>
                </a:lnTo>
                <a:lnTo>
                  <a:pt x="1628580" y="967220"/>
                </a:lnTo>
                <a:lnTo>
                  <a:pt x="1628580" y="1044070"/>
                </a:lnTo>
                <a:lnTo>
                  <a:pt x="1628580" y="1046610"/>
                </a:lnTo>
                <a:lnTo>
                  <a:pt x="1629215" y="1049468"/>
                </a:lnTo>
                <a:lnTo>
                  <a:pt x="1629850" y="1052009"/>
                </a:lnTo>
                <a:lnTo>
                  <a:pt x="1630485" y="1054232"/>
                </a:lnTo>
                <a:lnTo>
                  <a:pt x="1631755" y="1056772"/>
                </a:lnTo>
                <a:lnTo>
                  <a:pt x="1633024" y="1058995"/>
                </a:lnTo>
                <a:lnTo>
                  <a:pt x="1634294" y="1060901"/>
                </a:lnTo>
                <a:lnTo>
                  <a:pt x="1636199" y="1062806"/>
                </a:lnTo>
                <a:lnTo>
                  <a:pt x="1637786" y="1064394"/>
                </a:lnTo>
                <a:lnTo>
                  <a:pt x="1640326" y="1065982"/>
                </a:lnTo>
                <a:lnTo>
                  <a:pt x="1642231" y="1067252"/>
                </a:lnTo>
                <a:lnTo>
                  <a:pt x="1644453" y="1068204"/>
                </a:lnTo>
                <a:lnTo>
                  <a:pt x="1646992" y="1069157"/>
                </a:lnTo>
                <a:lnTo>
                  <a:pt x="1649215" y="1069792"/>
                </a:lnTo>
                <a:lnTo>
                  <a:pt x="1652072" y="1070110"/>
                </a:lnTo>
                <a:lnTo>
                  <a:pt x="1654611" y="1070427"/>
                </a:lnTo>
                <a:lnTo>
                  <a:pt x="1802228" y="1070427"/>
                </a:lnTo>
                <a:lnTo>
                  <a:pt x="1805085" y="1070110"/>
                </a:lnTo>
                <a:lnTo>
                  <a:pt x="1807624" y="1069792"/>
                </a:lnTo>
                <a:lnTo>
                  <a:pt x="1810481" y="1069157"/>
                </a:lnTo>
                <a:lnTo>
                  <a:pt x="1812704" y="1068204"/>
                </a:lnTo>
                <a:lnTo>
                  <a:pt x="1814926" y="1067252"/>
                </a:lnTo>
                <a:lnTo>
                  <a:pt x="1817148" y="1065982"/>
                </a:lnTo>
                <a:lnTo>
                  <a:pt x="1819053" y="1064394"/>
                </a:lnTo>
                <a:lnTo>
                  <a:pt x="1820957" y="1062806"/>
                </a:lnTo>
                <a:lnTo>
                  <a:pt x="1822545" y="1060901"/>
                </a:lnTo>
                <a:lnTo>
                  <a:pt x="1824132" y="1058995"/>
                </a:lnTo>
                <a:lnTo>
                  <a:pt x="1825719" y="1056772"/>
                </a:lnTo>
                <a:lnTo>
                  <a:pt x="1826354" y="1054232"/>
                </a:lnTo>
                <a:lnTo>
                  <a:pt x="1827624" y="1052009"/>
                </a:lnTo>
                <a:lnTo>
                  <a:pt x="1827941" y="1049468"/>
                </a:lnTo>
                <a:lnTo>
                  <a:pt x="1828259" y="1046610"/>
                </a:lnTo>
                <a:lnTo>
                  <a:pt x="1828894" y="1044070"/>
                </a:lnTo>
                <a:lnTo>
                  <a:pt x="1828894" y="967220"/>
                </a:lnTo>
                <a:lnTo>
                  <a:pt x="1828259" y="964362"/>
                </a:lnTo>
                <a:lnTo>
                  <a:pt x="1827941" y="961821"/>
                </a:lnTo>
                <a:lnTo>
                  <a:pt x="1827624" y="959598"/>
                </a:lnTo>
                <a:lnTo>
                  <a:pt x="1826354" y="956740"/>
                </a:lnTo>
                <a:lnTo>
                  <a:pt x="1825719" y="954517"/>
                </a:lnTo>
                <a:lnTo>
                  <a:pt x="1824132" y="952612"/>
                </a:lnTo>
                <a:lnTo>
                  <a:pt x="1822545" y="950389"/>
                </a:lnTo>
                <a:lnTo>
                  <a:pt x="1820957" y="948801"/>
                </a:lnTo>
                <a:lnTo>
                  <a:pt x="1819053" y="946896"/>
                </a:lnTo>
                <a:lnTo>
                  <a:pt x="1817148" y="945308"/>
                </a:lnTo>
                <a:lnTo>
                  <a:pt x="1814926" y="944038"/>
                </a:lnTo>
                <a:lnTo>
                  <a:pt x="1812704" y="943085"/>
                </a:lnTo>
                <a:lnTo>
                  <a:pt x="1810481" y="942133"/>
                </a:lnTo>
                <a:lnTo>
                  <a:pt x="1807624" y="941497"/>
                </a:lnTo>
                <a:lnTo>
                  <a:pt x="1805085" y="941180"/>
                </a:lnTo>
                <a:lnTo>
                  <a:pt x="1802228" y="941180"/>
                </a:lnTo>
                <a:lnTo>
                  <a:pt x="1654611" y="941180"/>
                </a:lnTo>
                <a:lnTo>
                  <a:pt x="1652072" y="941180"/>
                </a:lnTo>
                <a:close/>
                <a:moveTo>
                  <a:pt x="1299063" y="941180"/>
                </a:moveTo>
                <a:lnTo>
                  <a:pt x="1296206" y="941497"/>
                </a:lnTo>
                <a:lnTo>
                  <a:pt x="1293666" y="942133"/>
                </a:lnTo>
                <a:lnTo>
                  <a:pt x="1291444" y="943085"/>
                </a:lnTo>
                <a:lnTo>
                  <a:pt x="1288904" y="944038"/>
                </a:lnTo>
                <a:lnTo>
                  <a:pt x="1286682" y="945308"/>
                </a:lnTo>
                <a:lnTo>
                  <a:pt x="1284777" y="946896"/>
                </a:lnTo>
                <a:lnTo>
                  <a:pt x="1282872" y="948801"/>
                </a:lnTo>
                <a:lnTo>
                  <a:pt x="1281285" y="950389"/>
                </a:lnTo>
                <a:lnTo>
                  <a:pt x="1280015" y="952612"/>
                </a:lnTo>
                <a:lnTo>
                  <a:pt x="1278428" y="954517"/>
                </a:lnTo>
                <a:lnTo>
                  <a:pt x="1277158" y="956740"/>
                </a:lnTo>
                <a:lnTo>
                  <a:pt x="1276523" y="959598"/>
                </a:lnTo>
                <a:lnTo>
                  <a:pt x="1275571" y="961821"/>
                </a:lnTo>
                <a:lnTo>
                  <a:pt x="1275254" y="964362"/>
                </a:lnTo>
                <a:lnTo>
                  <a:pt x="1275254" y="967220"/>
                </a:lnTo>
                <a:lnTo>
                  <a:pt x="1275254" y="1044070"/>
                </a:lnTo>
                <a:lnTo>
                  <a:pt x="1275254" y="1046610"/>
                </a:lnTo>
                <a:lnTo>
                  <a:pt x="1275571" y="1049468"/>
                </a:lnTo>
                <a:lnTo>
                  <a:pt x="1276523" y="1052009"/>
                </a:lnTo>
                <a:lnTo>
                  <a:pt x="1277158" y="1054232"/>
                </a:lnTo>
                <a:lnTo>
                  <a:pt x="1278428" y="1056772"/>
                </a:lnTo>
                <a:lnTo>
                  <a:pt x="1280015" y="1058995"/>
                </a:lnTo>
                <a:lnTo>
                  <a:pt x="1281285" y="1060901"/>
                </a:lnTo>
                <a:lnTo>
                  <a:pt x="1282872" y="1062806"/>
                </a:lnTo>
                <a:lnTo>
                  <a:pt x="1284777" y="1064394"/>
                </a:lnTo>
                <a:lnTo>
                  <a:pt x="1286682" y="1065982"/>
                </a:lnTo>
                <a:lnTo>
                  <a:pt x="1288904" y="1067252"/>
                </a:lnTo>
                <a:lnTo>
                  <a:pt x="1291444" y="1068204"/>
                </a:lnTo>
                <a:lnTo>
                  <a:pt x="1293666" y="1069157"/>
                </a:lnTo>
                <a:lnTo>
                  <a:pt x="1296206" y="1069792"/>
                </a:lnTo>
                <a:lnTo>
                  <a:pt x="1299063" y="1070110"/>
                </a:lnTo>
                <a:lnTo>
                  <a:pt x="1301602" y="1070427"/>
                </a:lnTo>
                <a:lnTo>
                  <a:pt x="1449218" y="1070427"/>
                </a:lnTo>
                <a:lnTo>
                  <a:pt x="1452076" y="1070110"/>
                </a:lnTo>
                <a:lnTo>
                  <a:pt x="1454615" y="1069792"/>
                </a:lnTo>
                <a:lnTo>
                  <a:pt x="1456837" y="1069157"/>
                </a:lnTo>
                <a:lnTo>
                  <a:pt x="1459694" y="1068204"/>
                </a:lnTo>
                <a:lnTo>
                  <a:pt x="1461917" y="1067252"/>
                </a:lnTo>
                <a:lnTo>
                  <a:pt x="1463821" y="1065982"/>
                </a:lnTo>
                <a:lnTo>
                  <a:pt x="1465726" y="1064394"/>
                </a:lnTo>
                <a:lnTo>
                  <a:pt x="1467631" y="1062806"/>
                </a:lnTo>
                <a:lnTo>
                  <a:pt x="1469536" y="1060901"/>
                </a:lnTo>
                <a:lnTo>
                  <a:pt x="1471123" y="1058995"/>
                </a:lnTo>
                <a:lnTo>
                  <a:pt x="1472393" y="1056772"/>
                </a:lnTo>
                <a:lnTo>
                  <a:pt x="1473345" y="1054232"/>
                </a:lnTo>
                <a:lnTo>
                  <a:pt x="1474297" y="1052009"/>
                </a:lnTo>
                <a:lnTo>
                  <a:pt x="1474932" y="1049468"/>
                </a:lnTo>
                <a:lnTo>
                  <a:pt x="1475250" y="1046610"/>
                </a:lnTo>
                <a:lnTo>
                  <a:pt x="1475250" y="1044070"/>
                </a:lnTo>
                <a:lnTo>
                  <a:pt x="1475250" y="967220"/>
                </a:lnTo>
                <a:lnTo>
                  <a:pt x="1475250" y="964362"/>
                </a:lnTo>
                <a:lnTo>
                  <a:pt x="1474932" y="961821"/>
                </a:lnTo>
                <a:lnTo>
                  <a:pt x="1474297" y="959598"/>
                </a:lnTo>
                <a:lnTo>
                  <a:pt x="1473345" y="956740"/>
                </a:lnTo>
                <a:lnTo>
                  <a:pt x="1472393" y="954517"/>
                </a:lnTo>
                <a:lnTo>
                  <a:pt x="1471123" y="952612"/>
                </a:lnTo>
                <a:lnTo>
                  <a:pt x="1469536" y="950389"/>
                </a:lnTo>
                <a:lnTo>
                  <a:pt x="1467631" y="948801"/>
                </a:lnTo>
                <a:lnTo>
                  <a:pt x="1465726" y="946896"/>
                </a:lnTo>
                <a:lnTo>
                  <a:pt x="1463821" y="945308"/>
                </a:lnTo>
                <a:lnTo>
                  <a:pt x="1461917" y="944038"/>
                </a:lnTo>
                <a:lnTo>
                  <a:pt x="1459694" y="943085"/>
                </a:lnTo>
                <a:lnTo>
                  <a:pt x="1456837" y="942133"/>
                </a:lnTo>
                <a:lnTo>
                  <a:pt x="1454615" y="941497"/>
                </a:lnTo>
                <a:lnTo>
                  <a:pt x="1452076" y="941180"/>
                </a:lnTo>
                <a:lnTo>
                  <a:pt x="1449218" y="941180"/>
                </a:lnTo>
                <a:lnTo>
                  <a:pt x="1301602" y="941180"/>
                </a:lnTo>
                <a:lnTo>
                  <a:pt x="1299063" y="941180"/>
                </a:lnTo>
                <a:close/>
                <a:moveTo>
                  <a:pt x="945736" y="941180"/>
                </a:moveTo>
                <a:lnTo>
                  <a:pt x="942879" y="941497"/>
                </a:lnTo>
                <a:lnTo>
                  <a:pt x="940657" y="942133"/>
                </a:lnTo>
                <a:lnTo>
                  <a:pt x="937800" y="943085"/>
                </a:lnTo>
                <a:lnTo>
                  <a:pt x="935578" y="944038"/>
                </a:lnTo>
                <a:lnTo>
                  <a:pt x="933673" y="945308"/>
                </a:lnTo>
                <a:lnTo>
                  <a:pt x="931451" y="946896"/>
                </a:lnTo>
                <a:lnTo>
                  <a:pt x="929863" y="948801"/>
                </a:lnTo>
                <a:lnTo>
                  <a:pt x="927959" y="950389"/>
                </a:lnTo>
                <a:lnTo>
                  <a:pt x="926371" y="952612"/>
                </a:lnTo>
                <a:lnTo>
                  <a:pt x="925419" y="954517"/>
                </a:lnTo>
                <a:lnTo>
                  <a:pt x="924149" y="956740"/>
                </a:lnTo>
                <a:lnTo>
                  <a:pt x="923514" y="959598"/>
                </a:lnTo>
                <a:lnTo>
                  <a:pt x="922562" y="961821"/>
                </a:lnTo>
                <a:lnTo>
                  <a:pt x="922244" y="964362"/>
                </a:lnTo>
                <a:lnTo>
                  <a:pt x="922244" y="967220"/>
                </a:lnTo>
                <a:lnTo>
                  <a:pt x="922244" y="1044070"/>
                </a:lnTo>
                <a:lnTo>
                  <a:pt x="922244" y="1046610"/>
                </a:lnTo>
                <a:lnTo>
                  <a:pt x="922562" y="1049468"/>
                </a:lnTo>
                <a:lnTo>
                  <a:pt x="923514" y="1052009"/>
                </a:lnTo>
                <a:lnTo>
                  <a:pt x="924149" y="1054232"/>
                </a:lnTo>
                <a:lnTo>
                  <a:pt x="925419" y="1056772"/>
                </a:lnTo>
                <a:lnTo>
                  <a:pt x="926371" y="1058995"/>
                </a:lnTo>
                <a:lnTo>
                  <a:pt x="927959" y="1060901"/>
                </a:lnTo>
                <a:lnTo>
                  <a:pt x="929863" y="1062806"/>
                </a:lnTo>
                <a:lnTo>
                  <a:pt x="931451" y="1064394"/>
                </a:lnTo>
                <a:lnTo>
                  <a:pt x="933673" y="1065982"/>
                </a:lnTo>
                <a:lnTo>
                  <a:pt x="935578" y="1067252"/>
                </a:lnTo>
                <a:lnTo>
                  <a:pt x="937800" y="1068204"/>
                </a:lnTo>
                <a:lnTo>
                  <a:pt x="940657" y="1069157"/>
                </a:lnTo>
                <a:lnTo>
                  <a:pt x="942879" y="1069792"/>
                </a:lnTo>
                <a:lnTo>
                  <a:pt x="945736" y="1070110"/>
                </a:lnTo>
                <a:lnTo>
                  <a:pt x="948276" y="1070427"/>
                </a:lnTo>
                <a:lnTo>
                  <a:pt x="1095892" y="1070427"/>
                </a:lnTo>
                <a:lnTo>
                  <a:pt x="1098432" y="1070110"/>
                </a:lnTo>
                <a:lnTo>
                  <a:pt x="1101289" y="1069792"/>
                </a:lnTo>
                <a:lnTo>
                  <a:pt x="1103828" y="1069157"/>
                </a:lnTo>
                <a:lnTo>
                  <a:pt x="1106368" y="1068204"/>
                </a:lnTo>
                <a:lnTo>
                  <a:pt x="1108590" y="1067252"/>
                </a:lnTo>
                <a:lnTo>
                  <a:pt x="1110812" y="1065982"/>
                </a:lnTo>
                <a:lnTo>
                  <a:pt x="1112717" y="1064394"/>
                </a:lnTo>
                <a:lnTo>
                  <a:pt x="1114622" y="1062806"/>
                </a:lnTo>
                <a:lnTo>
                  <a:pt x="1116209" y="1060901"/>
                </a:lnTo>
                <a:lnTo>
                  <a:pt x="1117796" y="1058995"/>
                </a:lnTo>
                <a:lnTo>
                  <a:pt x="1119384" y="1056772"/>
                </a:lnTo>
                <a:lnTo>
                  <a:pt x="1120018" y="1054232"/>
                </a:lnTo>
                <a:lnTo>
                  <a:pt x="1121288" y="1052009"/>
                </a:lnTo>
                <a:lnTo>
                  <a:pt x="1121606" y="1049468"/>
                </a:lnTo>
                <a:lnTo>
                  <a:pt x="1121923" y="1046610"/>
                </a:lnTo>
                <a:lnTo>
                  <a:pt x="1122241" y="1044070"/>
                </a:lnTo>
                <a:lnTo>
                  <a:pt x="1122241" y="967220"/>
                </a:lnTo>
                <a:lnTo>
                  <a:pt x="1121923" y="964362"/>
                </a:lnTo>
                <a:lnTo>
                  <a:pt x="1121606" y="961821"/>
                </a:lnTo>
                <a:lnTo>
                  <a:pt x="1121288" y="959598"/>
                </a:lnTo>
                <a:lnTo>
                  <a:pt x="1120018" y="956740"/>
                </a:lnTo>
                <a:lnTo>
                  <a:pt x="1119384" y="954517"/>
                </a:lnTo>
                <a:lnTo>
                  <a:pt x="1117796" y="952612"/>
                </a:lnTo>
                <a:lnTo>
                  <a:pt x="1116209" y="950389"/>
                </a:lnTo>
                <a:lnTo>
                  <a:pt x="1114622" y="948801"/>
                </a:lnTo>
                <a:lnTo>
                  <a:pt x="1112717" y="946896"/>
                </a:lnTo>
                <a:lnTo>
                  <a:pt x="1110812" y="945308"/>
                </a:lnTo>
                <a:lnTo>
                  <a:pt x="1108590" y="944038"/>
                </a:lnTo>
                <a:lnTo>
                  <a:pt x="1106368" y="943085"/>
                </a:lnTo>
                <a:lnTo>
                  <a:pt x="1103828" y="942133"/>
                </a:lnTo>
                <a:lnTo>
                  <a:pt x="1101289" y="941497"/>
                </a:lnTo>
                <a:lnTo>
                  <a:pt x="1098432" y="941180"/>
                </a:lnTo>
                <a:lnTo>
                  <a:pt x="1095892" y="941180"/>
                </a:lnTo>
                <a:lnTo>
                  <a:pt x="948276" y="941180"/>
                </a:lnTo>
                <a:lnTo>
                  <a:pt x="945736" y="941180"/>
                </a:lnTo>
                <a:close/>
                <a:moveTo>
                  <a:pt x="2076450" y="633412"/>
                </a:moveTo>
                <a:lnTo>
                  <a:pt x="2751138" y="636587"/>
                </a:lnTo>
                <a:lnTo>
                  <a:pt x="2750186" y="649605"/>
                </a:lnTo>
                <a:lnTo>
                  <a:pt x="2748281" y="663892"/>
                </a:lnTo>
                <a:lnTo>
                  <a:pt x="2746058" y="681990"/>
                </a:lnTo>
                <a:lnTo>
                  <a:pt x="2742566" y="702310"/>
                </a:lnTo>
                <a:lnTo>
                  <a:pt x="2738756" y="722947"/>
                </a:lnTo>
                <a:lnTo>
                  <a:pt x="2736216" y="733107"/>
                </a:lnTo>
                <a:lnTo>
                  <a:pt x="2733993" y="743585"/>
                </a:lnTo>
                <a:lnTo>
                  <a:pt x="2731771" y="753110"/>
                </a:lnTo>
                <a:lnTo>
                  <a:pt x="2728596" y="762000"/>
                </a:lnTo>
                <a:lnTo>
                  <a:pt x="2726373" y="769302"/>
                </a:lnTo>
                <a:lnTo>
                  <a:pt x="2722881" y="776605"/>
                </a:lnTo>
                <a:lnTo>
                  <a:pt x="2719388" y="783590"/>
                </a:lnTo>
                <a:lnTo>
                  <a:pt x="2715261" y="790892"/>
                </a:lnTo>
                <a:lnTo>
                  <a:pt x="2710816" y="797877"/>
                </a:lnTo>
                <a:lnTo>
                  <a:pt x="2705418" y="805180"/>
                </a:lnTo>
                <a:lnTo>
                  <a:pt x="2700021" y="811530"/>
                </a:lnTo>
                <a:lnTo>
                  <a:pt x="2693988" y="818197"/>
                </a:lnTo>
                <a:lnTo>
                  <a:pt x="2687321" y="823912"/>
                </a:lnTo>
                <a:lnTo>
                  <a:pt x="2680653" y="829310"/>
                </a:lnTo>
                <a:lnTo>
                  <a:pt x="2673351" y="834072"/>
                </a:lnTo>
                <a:lnTo>
                  <a:pt x="2665731" y="838200"/>
                </a:lnTo>
                <a:lnTo>
                  <a:pt x="2657476" y="841375"/>
                </a:lnTo>
                <a:lnTo>
                  <a:pt x="2653348" y="842962"/>
                </a:lnTo>
                <a:lnTo>
                  <a:pt x="2648903" y="843915"/>
                </a:lnTo>
                <a:lnTo>
                  <a:pt x="2644458" y="844867"/>
                </a:lnTo>
                <a:lnTo>
                  <a:pt x="2640013" y="845820"/>
                </a:lnTo>
                <a:lnTo>
                  <a:pt x="2635251" y="846137"/>
                </a:lnTo>
                <a:lnTo>
                  <a:pt x="2630806" y="846137"/>
                </a:lnTo>
                <a:lnTo>
                  <a:pt x="2181543" y="844232"/>
                </a:lnTo>
                <a:lnTo>
                  <a:pt x="2173288" y="843915"/>
                </a:lnTo>
                <a:lnTo>
                  <a:pt x="2165350" y="842327"/>
                </a:lnTo>
                <a:lnTo>
                  <a:pt x="2157730" y="840422"/>
                </a:lnTo>
                <a:lnTo>
                  <a:pt x="2149475" y="837565"/>
                </a:lnTo>
                <a:lnTo>
                  <a:pt x="2142173" y="834072"/>
                </a:lnTo>
                <a:lnTo>
                  <a:pt x="2135505" y="830262"/>
                </a:lnTo>
                <a:lnTo>
                  <a:pt x="2128520" y="825817"/>
                </a:lnTo>
                <a:lnTo>
                  <a:pt x="2122488" y="820420"/>
                </a:lnTo>
                <a:lnTo>
                  <a:pt x="2116773" y="814705"/>
                </a:lnTo>
                <a:lnTo>
                  <a:pt x="2111375" y="808672"/>
                </a:lnTo>
                <a:lnTo>
                  <a:pt x="2106295" y="802005"/>
                </a:lnTo>
                <a:lnTo>
                  <a:pt x="2102168" y="795337"/>
                </a:lnTo>
                <a:lnTo>
                  <a:pt x="2098675" y="787717"/>
                </a:lnTo>
                <a:lnTo>
                  <a:pt x="2095500" y="779780"/>
                </a:lnTo>
                <a:lnTo>
                  <a:pt x="2093595" y="772160"/>
                </a:lnTo>
                <a:lnTo>
                  <a:pt x="2092008" y="763905"/>
                </a:lnTo>
                <a:lnTo>
                  <a:pt x="2076450" y="633412"/>
                </a:lnTo>
                <a:close/>
                <a:moveTo>
                  <a:pt x="674688" y="633412"/>
                </a:moveTo>
                <a:lnTo>
                  <a:pt x="659138" y="763905"/>
                </a:lnTo>
                <a:lnTo>
                  <a:pt x="657551" y="772160"/>
                </a:lnTo>
                <a:lnTo>
                  <a:pt x="655330" y="779780"/>
                </a:lnTo>
                <a:lnTo>
                  <a:pt x="652791" y="787717"/>
                </a:lnTo>
                <a:lnTo>
                  <a:pt x="648983" y="795337"/>
                </a:lnTo>
                <a:lnTo>
                  <a:pt x="644540" y="802005"/>
                </a:lnTo>
                <a:lnTo>
                  <a:pt x="640097" y="808672"/>
                </a:lnTo>
                <a:lnTo>
                  <a:pt x="634702" y="814705"/>
                </a:lnTo>
                <a:lnTo>
                  <a:pt x="628990" y="820420"/>
                </a:lnTo>
                <a:lnTo>
                  <a:pt x="622325" y="825817"/>
                </a:lnTo>
                <a:lnTo>
                  <a:pt x="615978" y="830262"/>
                </a:lnTo>
                <a:lnTo>
                  <a:pt x="608679" y="834072"/>
                </a:lnTo>
                <a:lnTo>
                  <a:pt x="601380" y="837565"/>
                </a:lnTo>
                <a:lnTo>
                  <a:pt x="593764" y="840422"/>
                </a:lnTo>
                <a:lnTo>
                  <a:pt x="585830" y="842327"/>
                </a:lnTo>
                <a:lnTo>
                  <a:pt x="577579" y="843915"/>
                </a:lnTo>
                <a:lnTo>
                  <a:pt x="569645" y="844232"/>
                </a:lnTo>
                <a:lnTo>
                  <a:pt x="120276" y="846137"/>
                </a:lnTo>
                <a:lnTo>
                  <a:pt x="115833" y="846137"/>
                </a:lnTo>
                <a:lnTo>
                  <a:pt x="111390" y="845820"/>
                </a:lnTo>
                <a:lnTo>
                  <a:pt x="106947" y="844867"/>
                </a:lnTo>
                <a:lnTo>
                  <a:pt x="102504" y="843915"/>
                </a:lnTo>
                <a:lnTo>
                  <a:pt x="98379" y="842962"/>
                </a:lnTo>
                <a:lnTo>
                  <a:pt x="93936" y="841375"/>
                </a:lnTo>
                <a:lnTo>
                  <a:pt x="86002" y="838200"/>
                </a:lnTo>
                <a:lnTo>
                  <a:pt x="78068" y="834072"/>
                </a:lnTo>
                <a:lnTo>
                  <a:pt x="70769" y="829310"/>
                </a:lnTo>
                <a:lnTo>
                  <a:pt x="63788" y="823912"/>
                </a:lnTo>
                <a:lnTo>
                  <a:pt x="57441" y="818197"/>
                </a:lnTo>
                <a:lnTo>
                  <a:pt x="51728" y="811530"/>
                </a:lnTo>
                <a:lnTo>
                  <a:pt x="45699" y="805180"/>
                </a:lnTo>
                <a:lnTo>
                  <a:pt x="40938" y="797877"/>
                </a:lnTo>
                <a:lnTo>
                  <a:pt x="35861" y="790892"/>
                </a:lnTo>
                <a:lnTo>
                  <a:pt x="32053" y="783590"/>
                </a:lnTo>
                <a:lnTo>
                  <a:pt x="28244" y="776605"/>
                </a:lnTo>
                <a:lnTo>
                  <a:pt x="25071" y="769302"/>
                </a:lnTo>
                <a:lnTo>
                  <a:pt x="22532" y="762000"/>
                </a:lnTo>
                <a:lnTo>
                  <a:pt x="19993" y="753110"/>
                </a:lnTo>
                <a:lnTo>
                  <a:pt x="17137" y="743585"/>
                </a:lnTo>
                <a:lnTo>
                  <a:pt x="14916" y="733107"/>
                </a:lnTo>
                <a:lnTo>
                  <a:pt x="12694" y="722947"/>
                </a:lnTo>
                <a:lnTo>
                  <a:pt x="8886" y="702310"/>
                </a:lnTo>
                <a:lnTo>
                  <a:pt x="5712" y="681990"/>
                </a:lnTo>
                <a:lnTo>
                  <a:pt x="3174" y="663892"/>
                </a:lnTo>
                <a:lnTo>
                  <a:pt x="1587" y="649605"/>
                </a:lnTo>
                <a:lnTo>
                  <a:pt x="0" y="636587"/>
                </a:lnTo>
                <a:lnTo>
                  <a:pt x="674688" y="633412"/>
                </a:lnTo>
                <a:close/>
                <a:moveTo>
                  <a:pt x="970497" y="374650"/>
                </a:moveTo>
                <a:lnTo>
                  <a:pt x="973355" y="374650"/>
                </a:lnTo>
                <a:lnTo>
                  <a:pt x="1052401" y="374650"/>
                </a:lnTo>
                <a:lnTo>
                  <a:pt x="1054940" y="374650"/>
                </a:lnTo>
                <a:lnTo>
                  <a:pt x="1058115" y="374968"/>
                </a:lnTo>
                <a:lnTo>
                  <a:pt x="1060654" y="375603"/>
                </a:lnTo>
                <a:lnTo>
                  <a:pt x="1063512" y="376873"/>
                </a:lnTo>
                <a:lnTo>
                  <a:pt x="1066051" y="377826"/>
                </a:lnTo>
                <a:lnTo>
                  <a:pt x="1068273" y="379414"/>
                </a:lnTo>
                <a:lnTo>
                  <a:pt x="1070813" y="381001"/>
                </a:lnTo>
                <a:lnTo>
                  <a:pt x="1072718" y="382907"/>
                </a:lnTo>
                <a:lnTo>
                  <a:pt x="1074623" y="384812"/>
                </a:lnTo>
                <a:lnTo>
                  <a:pt x="1075892" y="387035"/>
                </a:lnTo>
                <a:lnTo>
                  <a:pt x="1077480" y="389576"/>
                </a:lnTo>
                <a:lnTo>
                  <a:pt x="1078749" y="392116"/>
                </a:lnTo>
                <a:lnTo>
                  <a:pt x="1079702" y="394657"/>
                </a:lnTo>
                <a:lnTo>
                  <a:pt x="1080654" y="397515"/>
                </a:lnTo>
                <a:lnTo>
                  <a:pt x="1080972" y="400055"/>
                </a:lnTo>
                <a:lnTo>
                  <a:pt x="1080972" y="403231"/>
                </a:lnTo>
                <a:lnTo>
                  <a:pt x="1080972" y="473094"/>
                </a:lnTo>
                <a:lnTo>
                  <a:pt x="1669532" y="473094"/>
                </a:lnTo>
                <a:lnTo>
                  <a:pt x="1669532" y="403231"/>
                </a:lnTo>
                <a:lnTo>
                  <a:pt x="1670167" y="400055"/>
                </a:lnTo>
                <a:lnTo>
                  <a:pt x="1670484" y="397515"/>
                </a:lnTo>
                <a:lnTo>
                  <a:pt x="1671119" y="394657"/>
                </a:lnTo>
                <a:lnTo>
                  <a:pt x="1672071" y="392116"/>
                </a:lnTo>
                <a:lnTo>
                  <a:pt x="1673024" y="389576"/>
                </a:lnTo>
                <a:lnTo>
                  <a:pt x="1674611" y="387035"/>
                </a:lnTo>
                <a:lnTo>
                  <a:pt x="1676516" y="384812"/>
                </a:lnTo>
                <a:lnTo>
                  <a:pt x="1678103" y="382907"/>
                </a:lnTo>
                <a:lnTo>
                  <a:pt x="1680325" y="381001"/>
                </a:lnTo>
                <a:lnTo>
                  <a:pt x="1682547" y="379414"/>
                </a:lnTo>
                <a:lnTo>
                  <a:pt x="1685087" y="377826"/>
                </a:lnTo>
                <a:lnTo>
                  <a:pt x="1687309" y="376873"/>
                </a:lnTo>
                <a:lnTo>
                  <a:pt x="1689849" y="375603"/>
                </a:lnTo>
                <a:lnTo>
                  <a:pt x="1693023" y="374968"/>
                </a:lnTo>
                <a:lnTo>
                  <a:pt x="1695563" y="374650"/>
                </a:lnTo>
                <a:lnTo>
                  <a:pt x="1698737" y="374650"/>
                </a:lnTo>
                <a:lnTo>
                  <a:pt x="1777466" y="374650"/>
                </a:lnTo>
                <a:lnTo>
                  <a:pt x="1780323" y="374650"/>
                </a:lnTo>
                <a:lnTo>
                  <a:pt x="1783180" y="374968"/>
                </a:lnTo>
                <a:lnTo>
                  <a:pt x="1786037" y="375603"/>
                </a:lnTo>
                <a:lnTo>
                  <a:pt x="1788577" y="376873"/>
                </a:lnTo>
                <a:lnTo>
                  <a:pt x="1791117" y="377826"/>
                </a:lnTo>
                <a:lnTo>
                  <a:pt x="1793656" y="379414"/>
                </a:lnTo>
                <a:lnTo>
                  <a:pt x="1795878" y="381001"/>
                </a:lnTo>
                <a:lnTo>
                  <a:pt x="1797783" y="382907"/>
                </a:lnTo>
                <a:lnTo>
                  <a:pt x="1799688" y="384812"/>
                </a:lnTo>
                <a:lnTo>
                  <a:pt x="1801275" y="387035"/>
                </a:lnTo>
                <a:lnTo>
                  <a:pt x="1802862" y="389576"/>
                </a:lnTo>
                <a:lnTo>
                  <a:pt x="1803815" y="392116"/>
                </a:lnTo>
                <a:lnTo>
                  <a:pt x="1805085" y="394657"/>
                </a:lnTo>
                <a:lnTo>
                  <a:pt x="1805720" y="397515"/>
                </a:lnTo>
                <a:lnTo>
                  <a:pt x="1806037" y="400055"/>
                </a:lnTo>
                <a:lnTo>
                  <a:pt x="1806037" y="403231"/>
                </a:lnTo>
                <a:lnTo>
                  <a:pt x="1806037" y="475952"/>
                </a:lnTo>
                <a:lnTo>
                  <a:pt x="1819053" y="478175"/>
                </a:lnTo>
                <a:lnTo>
                  <a:pt x="1825719" y="479446"/>
                </a:lnTo>
                <a:lnTo>
                  <a:pt x="1831433" y="481033"/>
                </a:lnTo>
                <a:lnTo>
                  <a:pt x="1837148" y="482939"/>
                </a:lnTo>
                <a:lnTo>
                  <a:pt x="1842862" y="484844"/>
                </a:lnTo>
                <a:lnTo>
                  <a:pt x="1848258" y="487067"/>
                </a:lnTo>
                <a:lnTo>
                  <a:pt x="1853338" y="489607"/>
                </a:lnTo>
                <a:lnTo>
                  <a:pt x="1858099" y="492466"/>
                </a:lnTo>
                <a:lnTo>
                  <a:pt x="1863179" y="495324"/>
                </a:lnTo>
                <a:lnTo>
                  <a:pt x="1867623" y="498817"/>
                </a:lnTo>
                <a:lnTo>
                  <a:pt x="1872385" y="502310"/>
                </a:lnTo>
                <a:lnTo>
                  <a:pt x="1876512" y="506438"/>
                </a:lnTo>
                <a:lnTo>
                  <a:pt x="1880639" y="510567"/>
                </a:lnTo>
                <a:lnTo>
                  <a:pt x="1885083" y="515648"/>
                </a:lnTo>
                <a:lnTo>
                  <a:pt x="1888893" y="520729"/>
                </a:lnTo>
                <a:lnTo>
                  <a:pt x="1892702" y="526127"/>
                </a:lnTo>
                <a:lnTo>
                  <a:pt x="1896194" y="532161"/>
                </a:lnTo>
                <a:lnTo>
                  <a:pt x="1900003" y="538194"/>
                </a:lnTo>
                <a:lnTo>
                  <a:pt x="1903178" y="545181"/>
                </a:lnTo>
                <a:lnTo>
                  <a:pt x="1906670" y="552167"/>
                </a:lnTo>
                <a:lnTo>
                  <a:pt x="1909845" y="559789"/>
                </a:lnTo>
                <a:lnTo>
                  <a:pt x="1913337" y="567728"/>
                </a:lnTo>
                <a:lnTo>
                  <a:pt x="1916194" y="576619"/>
                </a:lnTo>
                <a:lnTo>
                  <a:pt x="1922543" y="595038"/>
                </a:lnTo>
                <a:lnTo>
                  <a:pt x="1928574" y="615679"/>
                </a:lnTo>
                <a:lnTo>
                  <a:pt x="1934289" y="638544"/>
                </a:lnTo>
                <a:lnTo>
                  <a:pt x="1940003" y="663631"/>
                </a:lnTo>
                <a:lnTo>
                  <a:pt x="1943812" y="680462"/>
                </a:lnTo>
                <a:lnTo>
                  <a:pt x="1948891" y="696975"/>
                </a:lnTo>
                <a:lnTo>
                  <a:pt x="1954288" y="713488"/>
                </a:lnTo>
                <a:lnTo>
                  <a:pt x="1960320" y="729684"/>
                </a:lnTo>
                <a:lnTo>
                  <a:pt x="1966669" y="745562"/>
                </a:lnTo>
                <a:lnTo>
                  <a:pt x="1973970" y="761758"/>
                </a:lnTo>
                <a:lnTo>
                  <a:pt x="1981589" y="777318"/>
                </a:lnTo>
                <a:lnTo>
                  <a:pt x="1990160" y="792561"/>
                </a:lnTo>
                <a:lnTo>
                  <a:pt x="1998414" y="808122"/>
                </a:lnTo>
                <a:lnTo>
                  <a:pt x="2007620" y="823365"/>
                </a:lnTo>
                <a:lnTo>
                  <a:pt x="2017779" y="838290"/>
                </a:lnTo>
                <a:lnTo>
                  <a:pt x="2027620" y="852898"/>
                </a:lnTo>
                <a:lnTo>
                  <a:pt x="2038096" y="867823"/>
                </a:lnTo>
                <a:lnTo>
                  <a:pt x="2048572" y="882113"/>
                </a:lnTo>
                <a:lnTo>
                  <a:pt x="2059683" y="896404"/>
                </a:lnTo>
                <a:lnTo>
                  <a:pt x="2070794" y="910376"/>
                </a:lnTo>
                <a:lnTo>
                  <a:pt x="2082222" y="924667"/>
                </a:lnTo>
                <a:lnTo>
                  <a:pt x="2094285" y="938957"/>
                </a:lnTo>
                <a:lnTo>
                  <a:pt x="2118412" y="966267"/>
                </a:lnTo>
                <a:lnTo>
                  <a:pt x="2143174" y="993578"/>
                </a:lnTo>
                <a:lnTo>
                  <a:pt x="2167935" y="1020253"/>
                </a:lnTo>
                <a:lnTo>
                  <a:pt x="2218093" y="1072650"/>
                </a:lnTo>
                <a:lnTo>
                  <a:pt x="2242537" y="1098373"/>
                </a:lnTo>
                <a:lnTo>
                  <a:pt x="2266663" y="1124095"/>
                </a:lnTo>
                <a:lnTo>
                  <a:pt x="2274282" y="1132352"/>
                </a:lnTo>
                <a:lnTo>
                  <a:pt x="2281266" y="1140926"/>
                </a:lnTo>
                <a:lnTo>
                  <a:pt x="2288568" y="1149500"/>
                </a:lnTo>
                <a:lnTo>
                  <a:pt x="2295234" y="1158709"/>
                </a:lnTo>
                <a:lnTo>
                  <a:pt x="2301901" y="1168236"/>
                </a:lnTo>
                <a:lnTo>
                  <a:pt x="2308250" y="1178081"/>
                </a:lnTo>
                <a:lnTo>
                  <a:pt x="2314916" y="1187925"/>
                </a:lnTo>
                <a:lnTo>
                  <a:pt x="2320948" y="1198087"/>
                </a:lnTo>
                <a:lnTo>
                  <a:pt x="2326980" y="1208884"/>
                </a:lnTo>
                <a:lnTo>
                  <a:pt x="2333329" y="1219681"/>
                </a:lnTo>
                <a:lnTo>
                  <a:pt x="2344757" y="1241593"/>
                </a:lnTo>
                <a:lnTo>
                  <a:pt x="2355868" y="1264457"/>
                </a:lnTo>
                <a:lnTo>
                  <a:pt x="2366026" y="1287639"/>
                </a:lnTo>
                <a:lnTo>
                  <a:pt x="2375550" y="1311774"/>
                </a:lnTo>
                <a:lnTo>
                  <a:pt x="2385391" y="1335909"/>
                </a:lnTo>
                <a:lnTo>
                  <a:pt x="2393645" y="1360361"/>
                </a:lnTo>
                <a:lnTo>
                  <a:pt x="2402216" y="1384813"/>
                </a:lnTo>
                <a:lnTo>
                  <a:pt x="2409835" y="1409265"/>
                </a:lnTo>
                <a:lnTo>
                  <a:pt x="2417136" y="1434035"/>
                </a:lnTo>
                <a:lnTo>
                  <a:pt x="2423803" y="1457852"/>
                </a:lnTo>
                <a:lnTo>
                  <a:pt x="2430152" y="1481669"/>
                </a:lnTo>
                <a:lnTo>
                  <a:pt x="2435866" y="1505169"/>
                </a:lnTo>
                <a:lnTo>
                  <a:pt x="2441263" y="1527716"/>
                </a:lnTo>
                <a:lnTo>
                  <a:pt x="2446025" y="1549945"/>
                </a:lnTo>
                <a:lnTo>
                  <a:pt x="2450787" y="1570904"/>
                </a:lnTo>
                <a:lnTo>
                  <a:pt x="2458406" y="1609964"/>
                </a:lnTo>
                <a:lnTo>
                  <a:pt x="2464437" y="1643943"/>
                </a:lnTo>
                <a:lnTo>
                  <a:pt x="2468881" y="1672206"/>
                </a:lnTo>
                <a:lnTo>
                  <a:pt x="2472056" y="1693800"/>
                </a:lnTo>
                <a:lnTo>
                  <a:pt x="2474913" y="1711584"/>
                </a:lnTo>
                <a:lnTo>
                  <a:pt x="2474278" y="1722381"/>
                </a:lnTo>
                <a:lnTo>
                  <a:pt x="2473643" y="1733178"/>
                </a:lnTo>
                <a:lnTo>
                  <a:pt x="2472056" y="1743340"/>
                </a:lnTo>
                <a:lnTo>
                  <a:pt x="2470151" y="1753820"/>
                </a:lnTo>
                <a:lnTo>
                  <a:pt x="2467929" y="1763664"/>
                </a:lnTo>
                <a:lnTo>
                  <a:pt x="2465072" y="1773508"/>
                </a:lnTo>
                <a:lnTo>
                  <a:pt x="2462215" y="1783035"/>
                </a:lnTo>
                <a:lnTo>
                  <a:pt x="2458406" y="1792880"/>
                </a:lnTo>
                <a:lnTo>
                  <a:pt x="2453961" y="1802089"/>
                </a:lnTo>
                <a:lnTo>
                  <a:pt x="2449517" y="1810981"/>
                </a:lnTo>
                <a:lnTo>
                  <a:pt x="2444438" y="1819872"/>
                </a:lnTo>
                <a:lnTo>
                  <a:pt x="2439041" y="1828447"/>
                </a:lnTo>
                <a:lnTo>
                  <a:pt x="2433009" y="1836386"/>
                </a:lnTo>
                <a:lnTo>
                  <a:pt x="2426978" y="1844325"/>
                </a:lnTo>
                <a:lnTo>
                  <a:pt x="2420311" y="1851629"/>
                </a:lnTo>
                <a:lnTo>
                  <a:pt x="2413644" y="1858932"/>
                </a:lnTo>
                <a:lnTo>
                  <a:pt x="2406343" y="1865919"/>
                </a:lnTo>
                <a:lnTo>
                  <a:pt x="2398724" y="1872270"/>
                </a:lnTo>
                <a:lnTo>
                  <a:pt x="2391105" y="1878939"/>
                </a:lnTo>
                <a:lnTo>
                  <a:pt x="2382851" y="1884655"/>
                </a:lnTo>
                <a:lnTo>
                  <a:pt x="2374280" y="1890053"/>
                </a:lnTo>
                <a:lnTo>
                  <a:pt x="2365709" y="1894817"/>
                </a:lnTo>
                <a:lnTo>
                  <a:pt x="2356503" y="1899580"/>
                </a:lnTo>
                <a:lnTo>
                  <a:pt x="2347297" y="1903709"/>
                </a:lnTo>
                <a:lnTo>
                  <a:pt x="2337773" y="1907519"/>
                </a:lnTo>
                <a:lnTo>
                  <a:pt x="2328249" y="1910695"/>
                </a:lnTo>
                <a:lnTo>
                  <a:pt x="2318408" y="1913553"/>
                </a:lnTo>
                <a:lnTo>
                  <a:pt x="2308250" y="1916094"/>
                </a:lnTo>
                <a:lnTo>
                  <a:pt x="2298091" y="1917364"/>
                </a:lnTo>
                <a:lnTo>
                  <a:pt x="2287615" y="1918952"/>
                </a:lnTo>
                <a:lnTo>
                  <a:pt x="2277139" y="1919904"/>
                </a:lnTo>
                <a:lnTo>
                  <a:pt x="2266346" y="1920222"/>
                </a:lnTo>
                <a:lnTo>
                  <a:pt x="2227934" y="1920222"/>
                </a:lnTo>
                <a:lnTo>
                  <a:pt x="2227934" y="1976748"/>
                </a:lnTo>
                <a:lnTo>
                  <a:pt x="2227616" y="1980876"/>
                </a:lnTo>
                <a:lnTo>
                  <a:pt x="2227299" y="1985322"/>
                </a:lnTo>
                <a:lnTo>
                  <a:pt x="2226029" y="1989133"/>
                </a:lnTo>
                <a:lnTo>
                  <a:pt x="2225077" y="1992943"/>
                </a:lnTo>
                <a:lnTo>
                  <a:pt x="2223489" y="1996437"/>
                </a:lnTo>
                <a:lnTo>
                  <a:pt x="2221585" y="1999612"/>
                </a:lnTo>
                <a:lnTo>
                  <a:pt x="2219363" y="2002788"/>
                </a:lnTo>
                <a:lnTo>
                  <a:pt x="2216823" y="2005963"/>
                </a:lnTo>
                <a:lnTo>
                  <a:pt x="2214283" y="2008504"/>
                </a:lnTo>
                <a:lnTo>
                  <a:pt x="2211744" y="2010727"/>
                </a:lnTo>
                <a:lnTo>
                  <a:pt x="2208252" y="2012632"/>
                </a:lnTo>
                <a:lnTo>
                  <a:pt x="2205077" y="2014538"/>
                </a:lnTo>
                <a:lnTo>
                  <a:pt x="2201585" y="2016125"/>
                </a:lnTo>
                <a:lnTo>
                  <a:pt x="2197776" y="2017078"/>
                </a:lnTo>
                <a:lnTo>
                  <a:pt x="2194284" y="2017713"/>
                </a:lnTo>
                <a:lnTo>
                  <a:pt x="2190474" y="2017713"/>
                </a:lnTo>
                <a:lnTo>
                  <a:pt x="2066667" y="2017713"/>
                </a:lnTo>
                <a:lnTo>
                  <a:pt x="2062857" y="2017713"/>
                </a:lnTo>
                <a:lnTo>
                  <a:pt x="2059048" y="2017078"/>
                </a:lnTo>
                <a:lnTo>
                  <a:pt x="2055239" y="2016125"/>
                </a:lnTo>
                <a:lnTo>
                  <a:pt x="2051747" y="2014538"/>
                </a:lnTo>
                <a:lnTo>
                  <a:pt x="2048572" y="2012632"/>
                </a:lnTo>
                <a:lnTo>
                  <a:pt x="2045715" y="2010727"/>
                </a:lnTo>
                <a:lnTo>
                  <a:pt x="2042540" y="2008504"/>
                </a:lnTo>
                <a:lnTo>
                  <a:pt x="2040001" y="2005963"/>
                </a:lnTo>
                <a:lnTo>
                  <a:pt x="2037461" y="2002788"/>
                </a:lnTo>
                <a:lnTo>
                  <a:pt x="2035239" y="1999612"/>
                </a:lnTo>
                <a:lnTo>
                  <a:pt x="2033334" y="1996437"/>
                </a:lnTo>
                <a:lnTo>
                  <a:pt x="2031747" y="1992943"/>
                </a:lnTo>
                <a:lnTo>
                  <a:pt x="2030795" y="1989133"/>
                </a:lnTo>
                <a:lnTo>
                  <a:pt x="2029525" y="1985322"/>
                </a:lnTo>
                <a:lnTo>
                  <a:pt x="2029207" y="1980876"/>
                </a:lnTo>
                <a:lnTo>
                  <a:pt x="2028890" y="1976748"/>
                </a:lnTo>
                <a:lnTo>
                  <a:pt x="2028890" y="1920222"/>
                </a:lnTo>
                <a:lnTo>
                  <a:pt x="721931" y="1920222"/>
                </a:lnTo>
                <a:lnTo>
                  <a:pt x="721931" y="1976748"/>
                </a:lnTo>
                <a:lnTo>
                  <a:pt x="721931" y="1980876"/>
                </a:lnTo>
                <a:lnTo>
                  <a:pt x="720978" y="1985322"/>
                </a:lnTo>
                <a:lnTo>
                  <a:pt x="720344" y="1989133"/>
                </a:lnTo>
                <a:lnTo>
                  <a:pt x="718756" y="1992943"/>
                </a:lnTo>
                <a:lnTo>
                  <a:pt x="717169" y="1996437"/>
                </a:lnTo>
                <a:lnTo>
                  <a:pt x="715264" y="1999612"/>
                </a:lnTo>
                <a:lnTo>
                  <a:pt x="713360" y="2002788"/>
                </a:lnTo>
                <a:lnTo>
                  <a:pt x="710820" y="2005963"/>
                </a:lnTo>
                <a:lnTo>
                  <a:pt x="707963" y="2008504"/>
                </a:lnTo>
                <a:lnTo>
                  <a:pt x="705423" y="2010727"/>
                </a:lnTo>
                <a:lnTo>
                  <a:pt x="702249" y="2012632"/>
                </a:lnTo>
                <a:lnTo>
                  <a:pt x="698757" y="2014538"/>
                </a:lnTo>
                <a:lnTo>
                  <a:pt x="695582" y="2016125"/>
                </a:lnTo>
                <a:lnTo>
                  <a:pt x="692090" y="2017078"/>
                </a:lnTo>
                <a:lnTo>
                  <a:pt x="688281" y="2017713"/>
                </a:lnTo>
                <a:lnTo>
                  <a:pt x="684471" y="2017713"/>
                </a:lnTo>
                <a:lnTo>
                  <a:pt x="560347" y="2017713"/>
                </a:lnTo>
                <a:lnTo>
                  <a:pt x="556537" y="2017713"/>
                </a:lnTo>
                <a:lnTo>
                  <a:pt x="552728" y="2017078"/>
                </a:lnTo>
                <a:lnTo>
                  <a:pt x="549236" y="2016125"/>
                </a:lnTo>
                <a:lnTo>
                  <a:pt x="545744" y="2014538"/>
                </a:lnTo>
                <a:lnTo>
                  <a:pt x="542569" y="2012632"/>
                </a:lnTo>
                <a:lnTo>
                  <a:pt x="539395" y="2010727"/>
                </a:lnTo>
                <a:lnTo>
                  <a:pt x="536220" y="2008504"/>
                </a:lnTo>
                <a:lnTo>
                  <a:pt x="533680" y="2005963"/>
                </a:lnTo>
                <a:lnTo>
                  <a:pt x="531458" y="2002788"/>
                </a:lnTo>
                <a:lnTo>
                  <a:pt x="528919" y="1999612"/>
                </a:lnTo>
                <a:lnTo>
                  <a:pt x="527014" y="1996437"/>
                </a:lnTo>
                <a:lnTo>
                  <a:pt x="525744" y="1992943"/>
                </a:lnTo>
                <a:lnTo>
                  <a:pt x="524474" y="1989133"/>
                </a:lnTo>
                <a:lnTo>
                  <a:pt x="523839" y="1985322"/>
                </a:lnTo>
                <a:lnTo>
                  <a:pt x="522887" y="1980876"/>
                </a:lnTo>
                <a:lnTo>
                  <a:pt x="522887" y="1976748"/>
                </a:lnTo>
                <a:lnTo>
                  <a:pt x="522887" y="1920222"/>
                </a:lnTo>
                <a:lnTo>
                  <a:pt x="484158" y="1920222"/>
                </a:lnTo>
                <a:lnTo>
                  <a:pt x="473682" y="1919904"/>
                </a:lnTo>
                <a:lnTo>
                  <a:pt x="463206" y="1918952"/>
                </a:lnTo>
                <a:lnTo>
                  <a:pt x="452412" y="1917364"/>
                </a:lnTo>
                <a:lnTo>
                  <a:pt x="442571" y="1916094"/>
                </a:lnTo>
                <a:lnTo>
                  <a:pt x="432413" y="1913553"/>
                </a:lnTo>
                <a:lnTo>
                  <a:pt x="422254" y="1910695"/>
                </a:lnTo>
                <a:lnTo>
                  <a:pt x="412730" y="1907519"/>
                </a:lnTo>
                <a:lnTo>
                  <a:pt x="403207" y="1903709"/>
                </a:lnTo>
                <a:lnTo>
                  <a:pt x="394001" y="1899580"/>
                </a:lnTo>
                <a:lnTo>
                  <a:pt x="385112" y="1894817"/>
                </a:lnTo>
                <a:lnTo>
                  <a:pt x="376541" y="1890053"/>
                </a:lnTo>
                <a:lnTo>
                  <a:pt x="367969" y="1884655"/>
                </a:lnTo>
                <a:lnTo>
                  <a:pt x="360033" y="1878939"/>
                </a:lnTo>
                <a:lnTo>
                  <a:pt x="352097" y="1872270"/>
                </a:lnTo>
                <a:lnTo>
                  <a:pt x="344160" y="1865919"/>
                </a:lnTo>
                <a:lnTo>
                  <a:pt x="337176" y="1858932"/>
                </a:lnTo>
                <a:lnTo>
                  <a:pt x="330192" y="1851629"/>
                </a:lnTo>
                <a:lnTo>
                  <a:pt x="323526" y="1844325"/>
                </a:lnTo>
                <a:lnTo>
                  <a:pt x="317494" y="1836386"/>
                </a:lnTo>
                <a:lnTo>
                  <a:pt x="311780" y="1828447"/>
                </a:lnTo>
                <a:lnTo>
                  <a:pt x="306383" y="1819872"/>
                </a:lnTo>
                <a:lnTo>
                  <a:pt x="301621" y="1810981"/>
                </a:lnTo>
                <a:lnTo>
                  <a:pt x="296860" y="1802089"/>
                </a:lnTo>
                <a:lnTo>
                  <a:pt x="292733" y="1792880"/>
                </a:lnTo>
                <a:lnTo>
                  <a:pt x="288923" y="1783035"/>
                </a:lnTo>
                <a:lnTo>
                  <a:pt x="285431" y="1773508"/>
                </a:lnTo>
                <a:lnTo>
                  <a:pt x="282574" y="1763664"/>
                </a:lnTo>
                <a:lnTo>
                  <a:pt x="280352" y="1753820"/>
                </a:lnTo>
                <a:lnTo>
                  <a:pt x="278447" y="1743340"/>
                </a:lnTo>
                <a:lnTo>
                  <a:pt x="277495" y="1733178"/>
                </a:lnTo>
                <a:lnTo>
                  <a:pt x="276543" y="1722381"/>
                </a:lnTo>
                <a:lnTo>
                  <a:pt x="276225" y="1711584"/>
                </a:lnTo>
                <a:lnTo>
                  <a:pt x="278447" y="1693800"/>
                </a:lnTo>
                <a:lnTo>
                  <a:pt x="281939" y="1672206"/>
                </a:lnTo>
                <a:lnTo>
                  <a:pt x="286701" y="1643943"/>
                </a:lnTo>
                <a:lnTo>
                  <a:pt x="292733" y="1609964"/>
                </a:lnTo>
                <a:lnTo>
                  <a:pt x="300352" y="1570904"/>
                </a:lnTo>
                <a:lnTo>
                  <a:pt x="304478" y="1549945"/>
                </a:lnTo>
                <a:lnTo>
                  <a:pt x="309558" y="1527716"/>
                </a:lnTo>
                <a:lnTo>
                  <a:pt x="314954" y="1505169"/>
                </a:lnTo>
                <a:lnTo>
                  <a:pt x="320669" y="1481669"/>
                </a:lnTo>
                <a:lnTo>
                  <a:pt x="327018" y="1457852"/>
                </a:lnTo>
                <a:lnTo>
                  <a:pt x="333684" y="1434035"/>
                </a:lnTo>
                <a:lnTo>
                  <a:pt x="340986" y="1409265"/>
                </a:lnTo>
                <a:lnTo>
                  <a:pt x="348922" y="1384813"/>
                </a:lnTo>
                <a:lnTo>
                  <a:pt x="356858" y="1360361"/>
                </a:lnTo>
                <a:lnTo>
                  <a:pt x="365747" y="1335909"/>
                </a:lnTo>
                <a:lnTo>
                  <a:pt x="374953" y="1311774"/>
                </a:lnTo>
                <a:lnTo>
                  <a:pt x="384794" y="1287639"/>
                </a:lnTo>
                <a:lnTo>
                  <a:pt x="395270" y="1264457"/>
                </a:lnTo>
                <a:lnTo>
                  <a:pt x="405746" y="1241593"/>
                </a:lnTo>
                <a:lnTo>
                  <a:pt x="417810" y="1219681"/>
                </a:lnTo>
                <a:lnTo>
                  <a:pt x="423524" y="1208884"/>
                </a:lnTo>
                <a:lnTo>
                  <a:pt x="429555" y="1198087"/>
                </a:lnTo>
                <a:lnTo>
                  <a:pt x="435587" y="1187925"/>
                </a:lnTo>
                <a:lnTo>
                  <a:pt x="442254" y="1178081"/>
                </a:lnTo>
                <a:lnTo>
                  <a:pt x="448603" y="1168236"/>
                </a:lnTo>
                <a:lnTo>
                  <a:pt x="455587" y="1158709"/>
                </a:lnTo>
                <a:lnTo>
                  <a:pt x="462571" y="1149500"/>
                </a:lnTo>
                <a:lnTo>
                  <a:pt x="469237" y="1140926"/>
                </a:lnTo>
                <a:lnTo>
                  <a:pt x="476539" y="1132352"/>
                </a:lnTo>
                <a:lnTo>
                  <a:pt x="483840" y="1124095"/>
                </a:lnTo>
                <a:lnTo>
                  <a:pt x="507967" y="1098373"/>
                </a:lnTo>
                <a:lnTo>
                  <a:pt x="532411" y="1072650"/>
                </a:lnTo>
                <a:lnTo>
                  <a:pt x="582568" y="1020253"/>
                </a:lnTo>
                <a:lnTo>
                  <a:pt x="607965" y="993578"/>
                </a:lnTo>
                <a:lnTo>
                  <a:pt x="632409" y="966267"/>
                </a:lnTo>
                <a:lnTo>
                  <a:pt x="656535" y="938957"/>
                </a:lnTo>
                <a:lnTo>
                  <a:pt x="668281" y="924667"/>
                </a:lnTo>
                <a:lnTo>
                  <a:pt x="679709" y="910376"/>
                </a:lnTo>
                <a:lnTo>
                  <a:pt x="691138" y="896404"/>
                </a:lnTo>
                <a:lnTo>
                  <a:pt x="702249" y="882113"/>
                </a:lnTo>
                <a:lnTo>
                  <a:pt x="713042" y="867823"/>
                </a:lnTo>
                <a:lnTo>
                  <a:pt x="723201" y="852898"/>
                </a:lnTo>
                <a:lnTo>
                  <a:pt x="733359" y="838290"/>
                </a:lnTo>
                <a:lnTo>
                  <a:pt x="742883" y="823365"/>
                </a:lnTo>
                <a:lnTo>
                  <a:pt x="752089" y="808122"/>
                </a:lnTo>
                <a:lnTo>
                  <a:pt x="760978" y="792561"/>
                </a:lnTo>
                <a:lnTo>
                  <a:pt x="768914" y="777318"/>
                </a:lnTo>
                <a:lnTo>
                  <a:pt x="776850" y="761758"/>
                </a:lnTo>
                <a:lnTo>
                  <a:pt x="783834" y="745562"/>
                </a:lnTo>
                <a:lnTo>
                  <a:pt x="790818" y="729684"/>
                </a:lnTo>
                <a:lnTo>
                  <a:pt x="796533" y="713488"/>
                </a:lnTo>
                <a:lnTo>
                  <a:pt x="802247" y="696975"/>
                </a:lnTo>
                <a:lnTo>
                  <a:pt x="806691" y="680462"/>
                </a:lnTo>
                <a:lnTo>
                  <a:pt x="810818" y="663631"/>
                </a:lnTo>
                <a:lnTo>
                  <a:pt x="816532" y="638544"/>
                </a:lnTo>
                <a:lnTo>
                  <a:pt x="822564" y="615679"/>
                </a:lnTo>
                <a:lnTo>
                  <a:pt x="828278" y="595038"/>
                </a:lnTo>
                <a:lnTo>
                  <a:pt x="834627" y="576619"/>
                </a:lnTo>
                <a:lnTo>
                  <a:pt x="837802" y="567728"/>
                </a:lnTo>
                <a:lnTo>
                  <a:pt x="840659" y="559789"/>
                </a:lnTo>
                <a:lnTo>
                  <a:pt x="844151" y="552167"/>
                </a:lnTo>
                <a:lnTo>
                  <a:pt x="847643" y="545181"/>
                </a:lnTo>
                <a:lnTo>
                  <a:pt x="851135" y="538194"/>
                </a:lnTo>
                <a:lnTo>
                  <a:pt x="854627" y="532161"/>
                </a:lnTo>
                <a:lnTo>
                  <a:pt x="858436" y="526127"/>
                </a:lnTo>
                <a:lnTo>
                  <a:pt x="862246" y="520729"/>
                </a:lnTo>
                <a:lnTo>
                  <a:pt x="866055" y="515648"/>
                </a:lnTo>
                <a:lnTo>
                  <a:pt x="869865" y="510567"/>
                </a:lnTo>
                <a:lnTo>
                  <a:pt x="873991" y="506438"/>
                </a:lnTo>
                <a:lnTo>
                  <a:pt x="878753" y="502310"/>
                </a:lnTo>
                <a:lnTo>
                  <a:pt x="882880" y="498817"/>
                </a:lnTo>
                <a:lnTo>
                  <a:pt x="887324" y="495324"/>
                </a:lnTo>
                <a:lnTo>
                  <a:pt x="892404" y="492466"/>
                </a:lnTo>
                <a:lnTo>
                  <a:pt x="897483" y="489607"/>
                </a:lnTo>
                <a:lnTo>
                  <a:pt x="902245" y="487067"/>
                </a:lnTo>
                <a:lnTo>
                  <a:pt x="907642" y="484844"/>
                </a:lnTo>
                <a:lnTo>
                  <a:pt x="913356" y="482939"/>
                </a:lnTo>
                <a:lnTo>
                  <a:pt x="919070" y="481033"/>
                </a:lnTo>
                <a:lnTo>
                  <a:pt x="925419" y="479446"/>
                </a:lnTo>
                <a:lnTo>
                  <a:pt x="931451" y="478175"/>
                </a:lnTo>
                <a:lnTo>
                  <a:pt x="944466" y="475952"/>
                </a:lnTo>
                <a:lnTo>
                  <a:pt x="944466" y="403231"/>
                </a:lnTo>
                <a:lnTo>
                  <a:pt x="944466" y="400055"/>
                </a:lnTo>
                <a:lnTo>
                  <a:pt x="945101" y="397515"/>
                </a:lnTo>
                <a:lnTo>
                  <a:pt x="945736" y="394657"/>
                </a:lnTo>
                <a:lnTo>
                  <a:pt x="946688" y="392116"/>
                </a:lnTo>
                <a:lnTo>
                  <a:pt x="947958" y="389576"/>
                </a:lnTo>
                <a:lnTo>
                  <a:pt x="949546" y="387035"/>
                </a:lnTo>
                <a:lnTo>
                  <a:pt x="950815" y="384812"/>
                </a:lnTo>
                <a:lnTo>
                  <a:pt x="952720" y="382907"/>
                </a:lnTo>
                <a:lnTo>
                  <a:pt x="955260" y="381001"/>
                </a:lnTo>
                <a:lnTo>
                  <a:pt x="957164" y="379414"/>
                </a:lnTo>
                <a:lnTo>
                  <a:pt x="959704" y="377826"/>
                </a:lnTo>
                <a:lnTo>
                  <a:pt x="961926" y="376873"/>
                </a:lnTo>
                <a:lnTo>
                  <a:pt x="964783" y="375603"/>
                </a:lnTo>
                <a:lnTo>
                  <a:pt x="967640" y="374968"/>
                </a:lnTo>
                <a:lnTo>
                  <a:pt x="970497" y="374650"/>
                </a:lnTo>
                <a:close/>
                <a:moveTo>
                  <a:pt x="806133" y="69850"/>
                </a:moveTo>
                <a:lnTo>
                  <a:pt x="790258" y="70168"/>
                </a:lnTo>
                <a:lnTo>
                  <a:pt x="774383" y="70485"/>
                </a:lnTo>
                <a:lnTo>
                  <a:pt x="758825" y="71120"/>
                </a:lnTo>
                <a:lnTo>
                  <a:pt x="743585" y="72390"/>
                </a:lnTo>
                <a:lnTo>
                  <a:pt x="728663" y="73660"/>
                </a:lnTo>
                <a:lnTo>
                  <a:pt x="713740" y="74930"/>
                </a:lnTo>
                <a:lnTo>
                  <a:pt x="699453" y="76835"/>
                </a:lnTo>
                <a:lnTo>
                  <a:pt x="685483" y="79058"/>
                </a:lnTo>
                <a:lnTo>
                  <a:pt x="671513" y="81280"/>
                </a:lnTo>
                <a:lnTo>
                  <a:pt x="657860" y="83820"/>
                </a:lnTo>
                <a:lnTo>
                  <a:pt x="644843" y="86678"/>
                </a:lnTo>
                <a:lnTo>
                  <a:pt x="631825" y="89535"/>
                </a:lnTo>
                <a:lnTo>
                  <a:pt x="618808" y="92710"/>
                </a:lnTo>
                <a:lnTo>
                  <a:pt x="606425" y="96203"/>
                </a:lnTo>
                <a:lnTo>
                  <a:pt x="594360" y="99695"/>
                </a:lnTo>
                <a:lnTo>
                  <a:pt x="582295" y="102870"/>
                </a:lnTo>
                <a:lnTo>
                  <a:pt x="570865" y="106680"/>
                </a:lnTo>
                <a:lnTo>
                  <a:pt x="559753" y="111125"/>
                </a:lnTo>
                <a:lnTo>
                  <a:pt x="538163" y="119380"/>
                </a:lnTo>
                <a:lnTo>
                  <a:pt x="517525" y="128270"/>
                </a:lnTo>
                <a:lnTo>
                  <a:pt x="497840" y="137478"/>
                </a:lnTo>
                <a:lnTo>
                  <a:pt x="479108" y="147003"/>
                </a:lnTo>
                <a:lnTo>
                  <a:pt x="461963" y="156845"/>
                </a:lnTo>
                <a:lnTo>
                  <a:pt x="445453" y="167005"/>
                </a:lnTo>
                <a:lnTo>
                  <a:pt x="430213" y="177165"/>
                </a:lnTo>
                <a:lnTo>
                  <a:pt x="415925" y="187008"/>
                </a:lnTo>
                <a:lnTo>
                  <a:pt x="402590" y="197168"/>
                </a:lnTo>
                <a:lnTo>
                  <a:pt x="390525" y="207010"/>
                </a:lnTo>
                <a:lnTo>
                  <a:pt x="379095" y="216853"/>
                </a:lnTo>
                <a:lnTo>
                  <a:pt x="368935" y="226060"/>
                </a:lnTo>
                <a:lnTo>
                  <a:pt x="359410" y="235268"/>
                </a:lnTo>
                <a:lnTo>
                  <a:pt x="351155" y="244158"/>
                </a:lnTo>
                <a:lnTo>
                  <a:pt x="343218" y="252095"/>
                </a:lnTo>
                <a:lnTo>
                  <a:pt x="336868" y="259398"/>
                </a:lnTo>
                <a:lnTo>
                  <a:pt x="331153" y="266383"/>
                </a:lnTo>
                <a:lnTo>
                  <a:pt x="322263" y="277813"/>
                </a:lnTo>
                <a:lnTo>
                  <a:pt x="316548" y="285433"/>
                </a:lnTo>
                <a:lnTo>
                  <a:pt x="314325" y="289243"/>
                </a:lnTo>
                <a:lnTo>
                  <a:pt x="312420" y="292735"/>
                </a:lnTo>
                <a:lnTo>
                  <a:pt x="310515" y="296545"/>
                </a:lnTo>
                <a:lnTo>
                  <a:pt x="309245" y="300355"/>
                </a:lnTo>
                <a:lnTo>
                  <a:pt x="308610" y="304483"/>
                </a:lnTo>
                <a:lnTo>
                  <a:pt x="308293" y="308293"/>
                </a:lnTo>
                <a:lnTo>
                  <a:pt x="307658" y="312738"/>
                </a:lnTo>
                <a:lnTo>
                  <a:pt x="308293" y="316548"/>
                </a:lnTo>
                <a:lnTo>
                  <a:pt x="308928" y="320358"/>
                </a:lnTo>
                <a:lnTo>
                  <a:pt x="310198" y="324168"/>
                </a:lnTo>
                <a:lnTo>
                  <a:pt x="311468" y="327978"/>
                </a:lnTo>
                <a:lnTo>
                  <a:pt x="313055" y="331788"/>
                </a:lnTo>
                <a:lnTo>
                  <a:pt x="315595" y="335280"/>
                </a:lnTo>
                <a:lnTo>
                  <a:pt x="317818" y="338138"/>
                </a:lnTo>
                <a:lnTo>
                  <a:pt x="320675" y="341313"/>
                </a:lnTo>
                <a:lnTo>
                  <a:pt x="323850" y="343853"/>
                </a:lnTo>
                <a:lnTo>
                  <a:pt x="327343" y="346393"/>
                </a:lnTo>
                <a:lnTo>
                  <a:pt x="331153" y="348615"/>
                </a:lnTo>
                <a:lnTo>
                  <a:pt x="334963" y="350203"/>
                </a:lnTo>
                <a:lnTo>
                  <a:pt x="338773" y="351155"/>
                </a:lnTo>
                <a:lnTo>
                  <a:pt x="342583" y="352108"/>
                </a:lnTo>
                <a:lnTo>
                  <a:pt x="346710" y="352743"/>
                </a:lnTo>
                <a:lnTo>
                  <a:pt x="350520" y="352743"/>
                </a:lnTo>
                <a:lnTo>
                  <a:pt x="354965" y="352425"/>
                </a:lnTo>
                <a:lnTo>
                  <a:pt x="358775" y="351790"/>
                </a:lnTo>
                <a:lnTo>
                  <a:pt x="362585" y="350520"/>
                </a:lnTo>
                <a:lnTo>
                  <a:pt x="366395" y="349250"/>
                </a:lnTo>
                <a:lnTo>
                  <a:pt x="369888" y="347345"/>
                </a:lnTo>
                <a:lnTo>
                  <a:pt x="373063" y="345123"/>
                </a:lnTo>
                <a:lnTo>
                  <a:pt x="376238" y="342900"/>
                </a:lnTo>
                <a:lnTo>
                  <a:pt x="379413" y="340043"/>
                </a:lnTo>
                <a:lnTo>
                  <a:pt x="381953" y="336868"/>
                </a:lnTo>
                <a:lnTo>
                  <a:pt x="384810" y="333375"/>
                </a:lnTo>
                <a:lnTo>
                  <a:pt x="384810" y="333693"/>
                </a:lnTo>
                <a:lnTo>
                  <a:pt x="385763" y="331470"/>
                </a:lnTo>
                <a:lnTo>
                  <a:pt x="389890" y="326073"/>
                </a:lnTo>
                <a:lnTo>
                  <a:pt x="396240" y="318453"/>
                </a:lnTo>
                <a:lnTo>
                  <a:pt x="404495" y="308928"/>
                </a:lnTo>
                <a:lnTo>
                  <a:pt x="415290" y="297180"/>
                </a:lnTo>
                <a:lnTo>
                  <a:pt x="421323" y="290830"/>
                </a:lnTo>
                <a:lnTo>
                  <a:pt x="428308" y="284163"/>
                </a:lnTo>
                <a:lnTo>
                  <a:pt x="435928" y="277495"/>
                </a:lnTo>
                <a:lnTo>
                  <a:pt x="444500" y="270510"/>
                </a:lnTo>
                <a:lnTo>
                  <a:pt x="453073" y="263208"/>
                </a:lnTo>
                <a:lnTo>
                  <a:pt x="462598" y="255905"/>
                </a:lnTo>
                <a:lnTo>
                  <a:pt x="472758" y="248603"/>
                </a:lnTo>
                <a:lnTo>
                  <a:pt x="483235" y="241618"/>
                </a:lnTo>
                <a:lnTo>
                  <a:pt x="495300" y="233680"/>
                </a:lnTo>
                <a:lnTo>
                  <a:pt x="507048" y="226695"/>
                </a:lnTo>
                <a:lnTo>
                  <a:pt x="520065" y="219393"/>
                </a:lnTo>
                <a:lnTo>
                  <a:pt x="533718" y="212408"/>
                </a:lnTo>
                <a:lnTo>
                  <a:pt x="548005" y="205423"/>
                </a:lnTo>
                <a:lnTo>
                  <a:pt x="563245" y="198755"/>
                </a:lnTo>
                <a:lnTo>
                  <a:pt x="579120" y="192405"/>
                </a:lnTo>
                <a:lnTo>
                  <a:pt x="595948" y="186373"/>
                </a:lnTo>
                <a:lnTo>
                  <a:pt x="613093" y="180658"/>
                </a:lnTo>
                <a:lnTo>
                  <a:pt x="631190" y="175260"/>
                </a:lnTo>
                <a:lnTo>
                  <a:pt x="650240" y="170180"/>
                </a:lnTo>
                <a:lnTo>
                  <a:pt x="669925" y="166053"/>
                </a:lnTo>
                <a:lnTo>
                  <a:pt x="690245" y="162243"/>
                </a:lnTo>
                <a:lnTo>
                  <a:pt x="712153" y="159385"/>
                </a:lnTo>
                <a:lnTo>
                  <a:pt x="734378" y="156528"/>
                </a:lnTo>
                <a:lnTo>
                  <a:pt x="757238" y="154623"/>
                </a:lnTo>
                <a:lnTo>
                  <a:pt x="781368" y="153353"/>
                </a:lnTo>
                <a:lnTo>
                  <a:pt x="806133" y="153035"/>
                </a:lnTo>
                <a:lnTo>
                  <a:pt x="1935798" y="153035"/>
                </a:lnTo>
                <a:lnTo>
                  <a:pt x="1955165" y="154940"/>
                </a:lnTo>
                <a:lnTo>
                  <a:pt x="1972628" y="157163"/>
                </a:lnTo>
                <a:lnTo>
                  <a:pt x="1994853" y="160338"/>
                </a:lnTo>
                <a:lnTo>
                  <a:pt x="2020888" y="165100"/>
                </a:lnTo>
                <a:lnTo>
                  <a:pt x="2049780" y="170815"/>
                </a:lnTo>
                <a:lnTo>
                  <a:pt x="2065655" y="173673"/>
                </a:lnTo>
                <a:lnTo>
                  <a:pt x="2082165" y="177483"/>
                </a:lnTo>
                <a:lnTo>
                  <a:pt x="2098358" y="181928"/>
                </a:lnTo>
                <a:lnTo>
                  <a:pt x="2115820" y="186373"/>
                </a:lnTo>
                <a:lnTo>
                  <a:pt x="2133600" y="191453"/>
                </a:lnTo>
                <a:lnTo>
                  <a:pt x="2151698" y="196850"/>
                </a:lnTo>
                <a:lnTo>
                  <a:pt x="2170113" y="202883"/>
                </a:lnTo>
                <a:lnTo>
                  <a:pt x="2188210" y="209233"/>
                </a:lnTo>
                <a:lnTo>
                  <a:pt x="2206625" y="216218"/>
                </a:lnTo>
                <a:lnTo>
                  <a:pt x="2225040" y="223838"/>
                </a:lnTo>
                <a:lnTo>
                  <a:pt x="2243455" y="231775"/>
                </a:lnTo>
                <a:lnTo>
                  <a:pt x="2261553" y="240348"/>
                </a:lnTo>
                <a:lnTo>
                  <a:pt x="2279015" y="249555"/>
                </a:lnTo>
                <a:lnTo>
                  <a:pt x="2296160" y="259080"/>
                </a:lnTo>
                <a:lnTo>
                  <a:pt x="2312988" y="268923"/>
                </a:lnTo>
                <a:lnTo>
                  <a:pt x="2329498" y="279718"/>
                </a:lnTo>
                <a:lnTo>
                  <a:pt x="2344738" y="291148"/>
                </a:lnTo>
                <a:lnTo>
                  <a:pt x="2352358" y="296863"/>
                </a:lnTo>
                <a:lnTo>
                  <a:pt x="2359978" y="303213"/>
                </a:lnTo>
                <a:lnTo>
                  <a:pt x="2366963" y="309245"/>
                </a:lnTo>
                <a:lnTo>
                  <a:pt x="2374265" y="315278"/>
                </a:lnTo>
                <a:lnTo>
                  <a:pt x="2380933" y="321945"/>
                </a:lnTo>
                <a:lnTo>
                  <a:pt x="2387283" y="328295"/>
                </a:lnTo>
                <a:lnTo>
                  <a:pt x="2390458" y="331470"/>
                </a:lnTo>
                <a:lnTo>
                  <a:pt x="2393633" y="333693"/>
                </a:lnTo>
                <a:lnTo>
                  <a:pt x="2397125" y="335915"/>
                </a:lnTo>
                <a:lnTo>
                  <a:pt x="2400935" y="337820"/>
                </a:lnTo>
                <a:lnTo>
                  <a:pt x="2404745" y="339090"/>
                </a:lnTo>
                <a:lnTo>
                  <a:pt x="2408555" y="340043"/>
                </a:lnTo>
                <a:lnTo>
                  <a:pt x="2412683" y="340995"/>
                </a:lnTo>
                <a:lnTo>
                  <a:pt x="2416810" y="340995"/>
                </a:lnTo>
                <a:lnTo>
                  <a:pt x="2420620" y="340995"/>
                </a:lnTo>
                <a:lnTo>
                  <a:pt x="2424748" y="340043"/>
                </a:lnTo>
                <a:lnTo>
                  <a:pt x="2428558" y="339408"/>
                </a:lnTo>
                <a:lnTo>
                  <a:pt x="2432368" y="338138"/>
                </a:lnTo>
                <a:lnTo>
                  <a:pt x="2435860" y="336233"/>
                </a:lnTo>
                <a:lnTo>
                  <a:pt x="2439670" y="334328"/>
                </a:lnTo>
                <a:lnTo>
                  <a:pt x="2443163" y="332105"/>
                </a:lnTo>
                <a:lnTo>
                  <a:pt x="2446338" y="328930"/>
                </a:lnTo>
                <a:lnTo>
                  <a:pt x="2449195" y="326073"/>
                </a:lnTo>
                <a:lnTo>
                  <a:pt x="2451418" y="322898"/>
                </a:lnTo>
                <a:lnTo>
                  <a:pt x="2453958" y="319088"/>
                </a:lnTo>
                <a:lnTo>
                  <a:pt x="2455228" y="315595"/>
                </a:lnTo>
                <a:lnTo>
                  <a:pt x="2456815" y="311785"/>
                </a:lnTo>
                <a:lnTo>
                  <a:pt x="2458085" y="307975"/>
                </a:lnTo>
                <a:lnTo>
                  <a:pt x="2458403" y="303848"/>
                </a:lnTo>
                <a:lnTo>
                  <a:pt x="2458720" y="300038"/>
                </a:lnTo>
                <a:lnTo>
                  <a:pt x="2458720" y="296228"/>
                </a:lnTo>
                <a:lnTo>
                  <a:pt x="2458085" y="292100"/>
                </a:lnTo>
                <a:lnTo>
                  <a:pt x="2457450" y="288290"/>
                </a:lnTo>
                <a:lnTo>
                  <a:pt x="2456180" y="284163"/>
                </a:lnTo>
                <a:lnTo>
                  <a:pt x="2454275" y="280353"/>
                </a:lnTo>
                <a:lnTo>
                  <a:pt x="2452370" y="277178"/>
                </a:lnTo>
                <a:lnTo>
                  <a:pt x="2449513" y="273685"/>
                </a:lnTo>
                <a:lnTo>
                  <a:pt x="2446973" y="270510"/>
                </a:lnTo>
                <a:lnTo>
                  <a:pt x="2438400" y="262255"/>
                </a:lnTo>
                <a:lnTo>
                  <a:pt x="2429828" y="253683"/>
                </a:lnTo>
                <a:lnTo>
                  <a:pt x="2420938" y="245745"/>
                </a:lnTo>
                <a:lnTo>
                  <a:pt x="2411730" y="238125"/>
                </a:lnTo>
                <a:lnTo>
                  <a:pt x="2402523" y="230823"/>
                </a:lnTo>
                <a:lnTo>
                  <a:pt x="2393315" y="223520"/>
                </a:lnTo>
                <a:lnTo>
                  <a:pt x="2383790" y="216535"/>
                </a:lnTo>
                <a:lnTo>
                  <a:pt x="2373948" y="209868"/>
                </a:lnTo>
                <a:lnTo>
                  <a:pt x="2364423" y="203200"/>
                </a:lnTo>
                <a:lnTo>
                  <a:pt x="2354263" y="196850"/>
                </a:lnTo>
                <a:lnTo>
                  <a:pt x="2334260" y="184785"/>
                </a:lnTo>
                <a:lnTo>
                  <a:pt x="2313305" y="173673"/>
                </a:lnTo>
                <a:lnTo>
                  <a:pt x="2292668" y="163513"/>
                </a:lnTo>
                <a:lnTo>
                  <a:pt x="2277110" y="155893"/>
                </a:lnTo>
                <a:lnTo>
                  <a:pt x="2261553" y="148908"/>
                </a:lnTo>
                <a:lnTo>
                  <a:pt x="2245678" y="142558"/>
                </a:lnTo>
                <a:lnTo>
                  <a:pt x="2230120" y="136208"/>
                </a:lnTo>
                <a:lnTo>
                  <a:pt x="2213928" y="130493"/>
                </a:lnTo>
                <a:lnTo>
                  <a:pt x="2198688" y="124778"/>
                </a:lnTo>
                <a:lnTo>
                  <a:pt x="2183130" y="119698"/>
                </a:lnTo>
                <a:lnTo>
                  <a:pt x="2167573" y="114935"/>
                </a:lnTo>
                <a:lnTo>
                  <a:pt x="2152650" y="110173"/>
                </a:lnTo>
                <a:lnTo>
                  <a:pt x="2137728" y="106045"/>
                </a:lnTo>
                <a:lnTo>
                  <a:pt x="2108835" y="98743"/>
                </a:lnTo>
                <a:lnTo>
                  <a:pt x="2081213" y="92393"/>
                </a:lnTo>
                <a:lnTo>
                  <a:pt x="2055178" y="86995"/>
                </a:lnTo>
                <a:lnTo>
                  <a:pt x="2031048" y="82233"/>
                </a:lnTo>
                <a:lnTo>
                  <a:pt x="2008823" y="78423"/>
                </a:lnTo>
                <a:lnTo>
                  <a:pt x="1989773" y="75565"/>
                </a:lnTo>
                <a:lnTo>
                  <a:pt x="1972945" y="73660"/>
                </a:lnTo>
                <a:lnTo>
                  <a:pt x="1949133" y="70803"/>
                </a:lnTo>
                <a:lnTo>
                  <a:pt x="1940560" y="70168"/>
                </a:lnTo>
                <a:lnTo>
                  <a:pt x="1937385" y="69850"/>
                </a:lnTo>
                <a:lnTo>
                  <a:pt x="806133" y="69850"/>
                </a:lnTo>
                <a:close/>
                <a:moveTo>
                  <a:pt x="874713" y="0"/>
                </a:moveTo>
                <a:lnTo>
                  <a:pt x="1878013" y="0"/>
                </a:lnTo>
                <a:lnTo>
                  <a:pt x="1902143" y="635"/>
                </a:lnTo>
                <a:lnTo>
                  <a:pt x="1926273" y="1270"/>
                </a:lnTo>
                <a:lnTo>
                  <a:pt x="1949768" y="1905"/>
                </a:lnTo>
                <a:lnTo>
                  <a:pt x="1972945" y="3175"/>
                </a:lnTo>
                <a:lnTo>
                  <a:pt x="1995805" y="5080"/>
                </a:lnTo>
                <a:lnTo>
                  <a:pt x="2018665" y="6985"/>
                </a:lnTo>
                <a:lnTo>
                  <a:pt x="2040573" y="8890"/>
                </a:lnTo>
                <a:lnTo>
                  <a:pt x="2062798" y="11430"/>
                </a:lnTo>
                <a:lnTo>
                  <a:pt x="2084388" y="14288"/>
                </a:lnTo>
                <a:lnTo>
                  <a:pt x="2105660" y="17780"/>
                </a:lnTo>
                <a:lnTo>
                  <a:pt x="2126933" y="21273"/>
                </a:lnTo>
                <a:lnTo>
                  <a:pt x="2147570" y="25083"/>
                </a:lnTo>
                <a:lnTo>
                  <a:pt x="2167573" y="28893"/>
                </a:lnTo>
                <a:lnTo>
                  <a:pt x="2187575" y="33020"/>
                </a:lnTo>
                <a:lnTo>
                  <a:pt x="2207260" y="37465"/>
                </a:lnTo>
                <a:lnTo>
                  <a:pt x="2226628" y="42545"/>
                </a:lnTo>
                <a:lnTo>
                  <a:pt x="2245360" y="47943"/>
                </a:lnTo>
                <a:lnTo>
                  <a:pt x="2264093" y="53340"/>
                </a:lnTo>
                <a:lnTo>
                  <a:pt x="2282508" y="59055"/>
                </a:lnTo>
                <a:lnTo>
                  <a:pt x="2300605" y="64770"/>
                </a:lnTo>
                <a:lnTo>
                  <a:pt x="2318068" y="71120"/>
                </a:lnTo>
                <a:lnTo>
                  <a:pt x="2335213" y="77470"/>
                </a:lnTo>
                <a:lnTo>
                  <a:pt x="2352040" y="84138"/>
                </a:lnTo>
                <a:lnTo>
                  <a:pt x="2368868" y="91123"/>
                </a:lnTo>
                <a:lnTo>
                  <a:pt x="2385060" y="98425"/>
                </a:lnTo>
                <a:lnTo>
                  <a:pt x="2400935" y="105728"/>
                </a:lnTo>
                <a:lnTo>
                  <a:pt x="2416493" y="113665"/>
                </a:lnTo>
                <a:lnTo>
                  <a:pt x="2431733" y="121285"/>
                </a:lnTo>
                <a:lnTo>
                  <a:pt x="2446655" y="129540"/>
                </a:lnTo>
                <a:lnTo>
                  <a:pt x="2461260" y="137795"/>
                </a:lnTo>
                <a:lnTo>
                  <a:pt x="2475230" y="146685"/>
                </a:lnTo>
                <a:lnTo>
                  <a:pt x="2489200" y="155258"/>
                </a:lnTo>
                <a:lnTo>
                  <a:pt x="2502535" y="164148"/>
                </a:lnTo>
                <a:lnTo>
                  <a:pt x="2515553" y="173355"/>
                </a:lnTo>
                <a:lnTo>
                  <a:pt x="2527935" y="182880"/>
                </a:lnTo>
                <a:lnTo>
                  <a:pt x="2540635" y="192405"/>
                </a:lnTo>
                <a:lnTo>
                  <a:pt x="2552700" y="201930"/>
                </a:lnTo>
                <a:lnTo>
                  <a:pt x="2564130" y="212090"/>
                </a:lnTo>
                <a:lnTo>
                  <a:pt x="2575560" y="222250"/>
                </a:lnTo>
                <a:lnTo>
                  <a:pt x="2586355" y="232728"/>
                </a:lnTo>
                <a:lnTo>
                  <a:pt x="2596833" y="242888"/>
                </a:lnTo>
                <a:lnTo>
                  <a:pt x="2607310" y="253683"/>
                </a:lnTo>
                <a:lnTo>
                  <a:pt x="2616835" y="264478"/>
                </a:lnTo>
                <a:lnTo>
                  <a:pt x="2626360" y="275590"/>
                </a:lnTo>
                <a:lnTo>
                  <a:pt x="2635568" y="286703"/>
                </a:lnTo>
                <a:lnTo>
                  <a:pt x="2644458" y="298133"/>
                </a:lnTo>
                <a:lnTo>
                  <a:pt x="2652395" y="309563"/>
                </a:lnTo>
                <a:lnTo>
                  <a:pt x="2660333" y="320993"/>
                </a:lnTo>
                <a:lnTo>
                  <a:pt x="2667953" y="332740"/>
                </a:lnTo>
                <a:lnTo>
                  <a:pt x="2675255" y="344805"/>
                </a:lnTo>
                <a:lnTo>
                  <a:pt x="2682240" y="356870"/>
                </a:lnTo>
                <a:lnTo>
                  <a:pt x="2688590" y="368935"/>
                </a:lnTo>
                <a:lnTo>
                  <a:pt x="2694623" y="381318"/>
                </a:lnTo>
                <a:lnTo>
                  <a:pt x="2700338" y="393700"/>
                </a:lnTo>
                <a:lnTo>
                  <a:pt x="2705418" y="406400"/>
                </a:lnTo>
                <a:lnTo>
                  <a:pt x="2710498" y="419100"/>
                </a:lnTo>
                <a:lnTo>
                  <a:pt x="2715260" y="431483"/>
                </a:lnTo>
                <a:lnTo>
                  <a:pt x="2719388" y="444500"/>
                </a:lnTo>
                <a:lnTo>
                  <a:pt x="2723198" y="457518"/>
                </a:lnTo>
                <a:lnTo>
                  <a:pt x="2726690" y="470535"/>
                </a:lnTo>
                <a:lnTo>
                  <a:pt x="2729230" y="483553"/>
                </a:lnTo>
                <a:lnTo>
                  <a:pt x="2732088" y="496888"/>
                </a:lnTo>
                <a:lnTo>
                  <a:pt x="2734310" y="509905"/>
                </a:lnTo>
                <a:lnTo>
                  <a:pt x="2736215" y="523240"/>
                </a:lnTo>
                <a:lnTo>
                  <a:pt x="2736850" y="533400"/>
                </a:lnTo>
                <a:lnTo>
                  <a:pt x="2054860" y="530543"/>
                </a:lnTo>
                <a:lnTo>
                  <a:pt x="2052955" y="516890"/>
                </a:lnTo>
                <a:lnTo>
                  <a:pt x="2051368" y="505460"/>
                </a:lnTo>
                <a:lnTo>
                  <a:pt x="2048828" y="494030"/>
                </a:lnTo>
                <a:lnTo>
                  <a:pt x="2045970" y="482918"/>
                </a:lnTo>
                <a:lnTo>
                  <a:pt x="2042160" y="471805"/>
                </a:lnTo>
                <a:lnTo>
                  <a:pt x="2038033" y="460693"/>
                </a:lnTo>
                <a:lnTo>
                  <a:pt x="2033588" y="450215"/>
                </a:lnTo>
                <a:lnTo>
                  <a:pt x="2028190" y="439738"/>
                </a:lnTo>
                <a:lnTo>
                  <a:pt x="2021840" y="429578"/>
                </a:lnTo>
                <a:lnTo>
                  <a:pt x="2015808" y="419735"/>
                </a:lnTo>
                <a:lnTo>
                  <a:pt x="2008823" y="409893"/>
                </a:lnTo>
                <a:lnTo>
                  <a:pt x="2001203" y="400685"/>
                </a:lnTo>
                <a:lnTo>
                  <a:pt x="1993583" y="391478"/>
                </a:lnTo>
                <a:lnTo>
                  <a:pt x="1985328" y="382588"/>
                </a:lnTo>
                <a:lnTo>
                  <a:pt x="1976755" y="373698"/>
                </a:lnTo>
                <a:lnTo>
                  <a:pt x="1967548" y="365760"/>
                </a:lnTo>
                <a:lnTo>
                  <a:pt x="1958023" y="358140"/>
                </a:lnTo>
                <a:lnTo>
                  <a:pt x="1948180" y="350520"/>
                </a:lnTo>
                <a:lnTo>
                  <a:pt x="1937703" y="343218"/>
                </a:lnTo>
                <a:lnTo>
                  <a:pt x="1927543" y="336868"/>
                </a:lnTo>
                <a:lnTo>
                  <a:pt x="1916430" y="330518"/>
                </a:lnTo>
                <a:lnTo>
                  <a:pt x="1905318" y="324485"/>
                </a:lnTo>
                <a:lnTo>
                  <a:pt x="1893888" y="319088"/>
                </a:lnTo>
                <a:lnTo>
                  <a:pt x="1882458" y="314008"/>
                </a:lnTo>
                <a:lnTo>
                  <a:pt x="1870075" y="309563"/>
                </a:lnTo>
                <a:lnTo>
                  <a:pt x="1857693" y="305435"/>
                </a:lnTo>
                <a:lnTo>
                  <a:pt x="1845628" y="301943"/>
                </a:lnTo>
                <a:lnTo>
                  <a:pt x="1832928" y="298768"/>
                </a:lnTo>
                <a:lnTo>
                  <a:pt x="1820228" y="296228"/>
                </a:lnTo>
                <a:lnTo>
                  <a:pt x="1807210" y="294323"/>
                </a:lnTo>
                <a:lnTo>
                  <a:pt x="1794193" y="292735"/>
                </a:lnTo>
                <a:lnTo>
                  <a:pt x="1781493" y="292100"/>
                </a:lnTo>
                <a:lnTo>
                  <a:pt x="1767840" y="291465"/>
                </a:lnTo>
                <a:lnTo>
                  <a:pt x="984885" y="291465"/>
                </a:lnTo>
                <a:lnTo>
                  <a:pt x="971868" y="292100"/>
                </a:lnTo>
                <a:lnTo>
                  <a:pt x="958533" y="292735"/>
                </a:lnTo>
                <a:lnTo>
                  <a:pt x="945515" y="294323"/>
                </a:lnTo>
                <a:lnTo>
                  <a:pt x="932815" y="296228"/>
                </a:lnTo>
                <a:lnTo>
                  <a:pt x="919798" y="298768"/>
                </a:lnTo>
                <a:lnTo>
                  <a:pt x="907098" y="301943"/>
                </a:lnTo>
                <a:lnTo>
                  <a:pt x="895033" y="305435"/>
                </a:lnTo>
                <a:lnTo>
                  <a:pt x="882650" y="309563"/>
                </a:lnTo>
                <a:lnTo>
                  <a:pt x="870903" y="314008"/>
                </a:lnTo>
                <a:lnTo>
                  <a:pt x="859155" y="319088"/>
                </a:lnTo>
                <a:lnTo>
                  <a:pt x="847408" y="324485"/>
                </a:lnTo>
                <a:lnTo>
                  <a:pt x="836613" y="330518"/>
                </a:lnTo>
                <a:lnTo>
                  <a:pt x="825818" y="336868"/>
                </a:lnTo>
                <a:lnTo>
                  <a:pt x="815023" y="343218"/>
                </a:lnTo>
                <a:lnTo>
                  <a:pt x="804863" y="350520"/>
                </a:lnTo>
                <a:lnTo>
                  <a:pt x="795020" y="358140"/>
                </a:lnTo>
                <a:lnTo>
                  <a:pt x="785495" y="365760"/>
                </a:lnTo>
                <a:lnTo>
                  <a:pt x="776288" y="373698"/>
                </a:lnTo>
                <a:lnTo>
                  <a:pt x="767715" y="382588"/>
                </a:lnTo>
                <a:lnTo>
                  <a:pt x="759460" y="391478"/>
                </a:lnTo>
                <a:lnTo>
                  <a:pt x="751523" y="400685"/>
                </a:lnTo>
                <a:lnTo>
                  <a:pt x="744220" y="409893"/>
                </a:lnTo>
                <a:lnTo>
                  <a:pt x="737235" y="419735"/>
                </a:lnTo>
                <a:lnTo>
                  <a:pt x="730885" y="429578"/>
                </a:lnTo>
                <a:lnTo>
                  <a:pt x="725170" y="439738"/>
                </a:lnTo>
                <a:lnTo>
                  <a:pt x="719773" y="450215"/>
                </a:lnTo>
                <a:lnTo>
                  <a:pt x="714693" y="460693"/>
                </a:lnTo>
                <a:lnTo>
                  <a:pt x="710565" y="471805"/>
                </a:lnTo>
                <a:lnTo>
                  <a:pt x="707073" y="482918"/>
                </a:lnTo>
                <a:lnTo>
                  <a:pt x="704215" y="494030"/>
                </a:lnTo>
                <a:lnTo>
                  <a:pt x="701675" y="505460"/>
                </a:lnTo>
                <a:lnTo>
                  <a:pt x="699770" y="516890"/>
                </a:lnTo>
                <a:lnTo>
                  <a:pt x="698500" y="530543"/>
                </a:lnTo>
                <a:lnTo>
                  <a:pt x="15875" y="533400"/>
                </a:lnTo>
                <a:lnTo>
                  <a:pt x="17145" y="523240"/>
                </a:lnTo>
                <a:lnTo>
                  <a:pt x="18733" y="509905"/>
                </a:lnTo>
                <a:lnTo>
                  <a:pt x="20955" y="496888"/>
                </a:lnTo>
                <a:lnTo>
                  <a:pt x="23495" y="483553"/>
                </a:lnTo>
                <a:lnTo>
                  <a:pt x="26670" y="470535"/>
                </a:lnTo>
                <a:lnTo>
                  <a:pt x="30163" y="457518"/>
                </a:lnTo>
                <a:lnTo>
                  <a:pt x="33973" y="444500"/>
                </a:lnTo>
                <a:lnTo>
                  <a:pt x="37783" y="431483"/>
                </a:lnTo>
                <a:lnTo>
                  <a:pt x="42228" y="419100"/>
                </a:lnTo>
                <a:lnTo>
                  <a:pt x="47308" y="406400"/>
                </a:lnTo>
                <a:lnTo>
                  <a:pt x="52705" y="393700"/>
                </a:lnTo>
                <a:lnTo>
                  <a:pt x="58420" y="381318"/>
                </a:lnTo>
                <a:lnTo>
                  <a:pt x="64453" y="368935"/>
                </a:lnTo>
                <a:lnTo>
                  <a:pt x="71120" y="356870"/>
                </a:lnTo>
                <a:lnTo>
                  <a:pt x="77788" y="344805"/>
                </a:lnTo>
                <a:lnTo>
                  <a:pt x="84773" y="332740"/>
                </a:lnTo>
                <a:lnTo>
                  <a:pt x="92393" y="320993"/>
                </a:lnTo>
                <a:lnTo>
                  <a:pt x="100330" y="309563"/>
                </a:lnTo>
                <a:lnTo>
                  <a:pt x="108903" y="298133"/>
                </a:lnTo>
                <a:lnTo>
                  <a:pt x="117793" y="286703"/>
                </a:lnTo>
                <a:lnTo>
                  <a:pt x="126365" y="275590"/>
                </a:lnTo>
                <a:lnTo>
                  <a:pt x="135890" y="264478"/>
                </a:lnTo>
                <a:lnTo>
                  <a:pt x="146050" y="253683"/>
                </a:lnTo>
                <a:lnTo>
                  <a:pt x="155893" y="242888"/>
                </a:lnTo>
                <a:lnTo>
                  <a:pt x="166688" y="232728"/>
                </a:lnTo>
                <a:lnTo>
                  <a:pt x="177483" y="222250"/>
                </a:lnTo>
                <a:lnTo>
                  <a:pt x="188913" y="212090"/>
                </a:lnTo>
                <a:lnTo>
                  <a:pt x="200343" y="201930"/>
                </a:lnTo>
                <a:lnTo>
                  <a:pt x="212408" y="192405"/>
                </a:lnTo>
                <a:lnTo>
                  <a:pt x="224790" y="182880"/>
                </a:lnTo>
                <a:lnTo>
                  <a:pt x="237490" y="173355"/>
                </a:lnTo>
                <a:lnTo>
                  <a:pt x="250508" y="164148"/>
                </a:lnTo>
                <a:lnTo>
                  <a:pt x="264160" y="155258"/>
                </a:lnTo>
                <a:lnTo>
                  <a:pt x="277813" y="146685"/>
                </a:lnTo>
                <a:lnTo>
                  <a:pt x="292100" y="137795"/>
                </a:lnTo>
                <a:lnTo>
                  <a:pt x="306705" y="129540"/>
                </a:lnTo>
                <a:lnTo>
                  <a:pt x="321310" y="121285"/>
                </a:lnTo>
                <a:lnTo>
                  <a:pt x="336550" y="113665"/>
                </a:lnTo>
                <a:lnTo>
                  <a:pt x="352108" y="105728"/>
                </a:lnTo>
                <a:lnTo>
                  <a:pt x="367983" y="98425"/>
                </a:lnTo>
                <a:lnTo>
                  <a:pt x="384175" y="91123"/>
                </a:lnTo>
                <a:lnTo>
                  <a:pt x="400685" y="84138"/>
                </a:lnTo>
                <a:lnTo>
                  <a:pt x="417513" y="77470"/>
                </a:lnTo>
                <a:lnTo>
                  <a:pt x="434658" y="71120"/>
                </a:lnTo>
                <a:lnTo>
                  <a:pt x="452755" y="64770"/>
                </a:lnTo>
                <a:lnTo>
                  <a:pt x="470218" y="59055"/>
                </a:lnTo>
                <a:lnTo>
                  <a:pt x="488633" y="53340"/>
                </a:lnTo>
                <a:lnTo>
                  <a:pt x="507365" y="47943"/>
                </a:lnTo>
                <a:lnTo>
                  <a:pt x="526733" y="42545"/>
                </a:lnTo>
                <a:lnTo>
                  <a:pt x="545783" y="37465"/>
                </a:lnTo>
                <a:lnTo>
                  <a:pt x="565150" y="33020"/>
                </a:lnTo>
                <a:lnTo>
                  <a:pt x="585470" y="28893"/>
                </a:lnTo>
                <a:lnTo>
                  <a:pt x="605790" y="25083"/>
                </a:lnTo>
                <a:lnTo>
                  <a:pt x="626428" y="21273"/>
                </a:lnTo>
                <a:lnTo>
                  <a:pt x="647065" y="17780"/>
                </a:lnTo>
                <a:lnTo>
                  <a:pt x="668655" y="14288"/>
                </a:lnTo>
                <a:lnTo>
                  <a:pt x="690245" y="11430"/>
                </a:lnTo>
                <a:lnTo>
                  <a:pt x="712153" y="8890"/>
                </a:lnTo>
                <a:lnTo>
                  <a:pt x="734378" y="6985"/>
                </a:lnTo>
                <a:lnTo>
                  <a:pt x="756920" y="5080"/>
                </a:lnTo>
                <a:lnTo>
                  <a:pt x="779780" y="3175"/>
                </a:lnTo>
                <a:lnTo>
                  <a:pt x="803275" y="1905"/>
                </a:lnTo>
                <a:lnTo>
                  <a:pt x="826770" y="1270"/>
                </a:lnTo>
                <a:lnTo>
                  <a:pt x="850583" y="635"/>
                </a:lnTo>
                <a:lnTo>
                  <a:pt x="87471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4" name="MH_Other_5">
            <a:extLst>
              <a:ext uri="{FF2B5EF4-FFF2-40B4-BE49-F238E27FC236}">
                <a16:creationId xmlns:a16="http://schemas.microsoft.com/office/drawing/2014/main" id="{3DF7D458-0875-75A0-E2A1-B321127E0B8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201318" y="2823160"/>
            <a:ext cx="1209600" cy="1211677"/>
          </a:xfrm>
          <a:prstGeom prst="ellipse">
            <a:avLst/>
          </a:prstGeom>
          <a:solidFill>
            <a:schemeClr val="bg1"/>
          </a:solidFill>
          <a:ln w="25400">
            <a:solidFill>
              <a:srgbClr val="DB102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MH_Other_13">
            <a:extLst>
              <a:ext uri="{FF2B5EF4-FFF2-40B4-BE49-F238E27FC236}">
                <a16:creationId xmlns:a16="http://schemas.microsoft.com/office/drawing/2014/main" id="{DC00DC31-B769-A7BA-1FB7-D9A38FF710EA}"/>
              </a:ext>
            </a:extLst>
          </p:cNvPr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4506227" y="3086436"/>
            <a:ext cx="599782" cy="685125"/>
          </a:xfrm>
          <a:custGeom>
            <a:avLst/>
            <a:gdLst>
              <a:gd name="T0" fmla="*/ 1083502 w 1854200"/>
              <a:gd name="T1" fmla="*/ 1905000 h 2143126"/>
              <a:gd name="T2" fmla="*/ 369632 w 1854200"/>
              <a:gd name="T3" fmla="*/ 1627011 h 2143126"/>
              <a:gd name="T4" fmla="*/ 280391 w 1854200"/>
              <a:gd name="T5" fmla="*/ 1905000 h 2143126"/>
              <a:gd name="T6" fmla="*/ 1585749 w 1854200"/>
              <a:gd name="T7" fmla="*/ 1456206 h 2143126"/>
              <a:gd name="T8" fmla="*/ 1617257 w 1854200"/>
              <a:gd name="T9" fmla="*/ 1504089 h 2143126"/>
              <a:gd name="T10" fmla="*/ 1637950 w 1854200"/>
              <a:gd name="T11" fmla="*/ 1557606 h 2143126"/>
              <a:gd name="T12" fmla="*/ 1647355 w 1854200"/>
              <a:gd name="T13" fmla="*/ 1615349 h 2143126"/>
              <a:gd name="T14" fmla="*/ 1644533 w 1854200"/>
              <a:gd name="T15" fmla="*/ 1672152 h 2143126"/>
              <a:gd name="T16" fmla="*/ 1631131 w 1854200"/>
              <a:gd name="T17" fmla="*/ 1724731 h 2143126"/>
              <a:gd name="T18" fmla="*/ 1584809 w 1854200"/>
              <a:gd name="T19" fmla="*/ 1804772 h 2143126"/>
              <a:gd name="T20" fmla="*/ 1503687 w 1854200"/>
              <a:gd name="T21" fmla="*/ 1871903 h 2143126"/>
              <a:gd name="T22" fmla="*/ 1441377 w 1854200"/>
              <a:gd name="T23" fmla="*/ 1896549 h 2143126"/>
              <a:gd name="T24" fmla="*/ 1386825 w 1854200"/>
              <a:gd name="T25" fmla="*/ 1904530 h 2143126"/>
              <a:gd name="T26" fmla="*/ 1330864 w 1854200"/>
              <a:gd name="T27" fmla="*/ 1901948 h 2143126"/>
              <a:gd name="T28" fmla="*/ 1278429 w 1854200"/>
              <a:gd name="T29" fmla="*/ 1888333 h 2143126"/>
              <a:gd name="T30" fmla="*/ 1197777 w 1854200"/>
              <a:gd name="T31" fmla="*/ 1842328 h 2143126"/>
              <a:gd name="T32" fmla="*/ 1130999 w 1854200"/>
              <a:gd name="T33" fmla="*/ 1761113 h 2143126"/>
              <a:gd name="T34" fmla="*/ 1106310 w 1854200"/>
              <a:gd name="T35" fmla="*/ 1698911 h 2143126"/>
              <a:gd name="T36" fmla="*/ 1097845 w 1854200"/>
              <a:gd name="T37" fmla="*/ 1644689 h 2143126"/>
              <a:gd name="T38" fmla="*/ 1206947 w 1854200"/>
              <a:gd name="T39" fmla="*/ 1673091 h 2143126"/>
              <a:gd name="T40" fmla="*/ 1235633 w 1854200"/>
              <a:gd name="T41" fmla="*/ 1732711 h 2143126"/>
              <a:gd name="T42" fmla="*/ 1284072 w 1854200"/>
              <a:gd name="T43" fmla="*/ 1776370 h 2143126"/>
              <a:gd name="T44" fmla="*/ 1346617 w 1854200"/>
              <a:gd name="T45" fmla="*/ 1799373 h 2143126"/>
              <a:gd name="T46" fmla="*/ 1415512 w 1854200"/>
              <a:gd name="T47" fmla="*/ 1795852 h 2143126"/>
              <a:gd name="T48" fmla="*/ 1475001 w 1854200"/>
              <a:gd name="T49" fmla="*/ 1767451 h 2143126"/>
              <a:gd name="T50" fmla="*/ 1519206 w 1854200"/>
              <a:gd name="T51" fmla="*/ 1719097 h 2143126"/>
              <a:gd name="T52" fmla="*/ 1541779 w 1854200"/>
              <a:gd name="T53" fmla="*/ 1656426 h 2143126"/>
              <a:gd name="T54" fmla="*/ 1541074 w 1854200"/>
              <a:gd name="T55" fmla="*/ 1598684 h 2143126"/>
              <a:gd name="T56" fmla="*/ 1524850 w 1854200"/>
              <a:gd name="T57" fmla="*/ 1551973 h 2143126"/>
              <a:gd name="T58" fmla="*/ 1496163 w 1854200"/>
              <a:gd name="T59" fmla="*/ 1511835 h 2143126"/>
              <a:gd name="T60" fmla="*/ 1456661 w 1854200"/>
              <a:gd name="T61" fmla="*/ 1481321 h 2143126"/>
              <a:gd name="T62" fmla="*/ 456397 w 1854200"/>
              <a:gd name="T63" fmla="*/ 1176 h 2143126"/>
              <a:gd name="T64" fmla="*/ 489551 w 1854200"/>
              <a:gd name="T65" fmla="*/ 23288 h 2143126"/>
              <a:gd name="T66" fmla="*/ 559856 w 1854200"/>
              <a:gd name="T67" fmla="*/ 406471 h 2143126"/>
              <a:gd name="T68" fmla="*/ 540576 w 1854200"/>
              <a:gd name="T69" fmla="*/ 441990 h 2143126"/>
              <a:gd name="T70" fmla="*/ 436881 w 1854200"/>
              <a:gd name="T71" fmla="*/ 453986 h 2143126"/>
              <a:gd name="T72" fmla="*/ 447933 w 1854200"/>
              <a:gd name="T73" fmla="*/ 495151 h 2143126"/>
              <a:gd name="T74" fmla="*/ 502954 w 1854200"/>
              <a:gd name="T75" fmla="*/ 583595 h 2143126"/>
              <a:gd name="T76" fmla="*/ 601476 w 1854200"/>
              <a:gd name="T77" fmla="*/ 691329 h 2143126"/>
              <a:gd name="T78" fmla="*/ 771949 w 1854200"/>
              <a:gd name="T79" fmla="*/ 862103 h 2143126"/>
              <a:gd name="T80" fmla="*/ 879640 w 1854200"/>
              <a:gd name="T81" fmla="*/ 960427 h 2143126"/>
              <a:gd name="T82" fmla="*/ 968051 w 1854200"/>
              <a:gd name="T83" fmla="*/ 1015470 h 2143126"/>
              <a:gd name="T84" fmla="*/ 1009199 w 1854200"/>
              <a:gd name="T85" fmla="*/ 1026996 h 2143126"/>
              <a:gd name="T86" fmla="*/ 1021191 w 1854200"/>
              <a:gd name="T87" fmla="*/ 922791 h 2143126"/>
              <a:gd name="T88" fmla="*/ 1056696 w 1854200"/>
              <a:gd name="T89" fmla="*/ 903738 h 2143126"/>
              <a:gd name="T90" fmla="*/ 1439731 w 1854200"/>
              <a:gd name="T91" fmla="*/ 973835 h 2143126"/>
              <a:gd name="T92" fmla="*/ 1462069 w 1854200"/>
              <a:gd name="T93" fmla="*/ 1007002 h 2143126"/>
              <a:gd name="T94" fmla="*/ 1456896 w 1854200"/>
              <a:gd name="T95" fmla="*/ 1329732 h 2143126"/>
              <a:gd name="T96" fmla="*/ 1425858 w 1854200"/>
              <a:gd name="T97" fmla="*/ 1355371 h 2143126"/>
              <a:gd name="T98" fmla="*/ 1346383 w 1854200"/>
              <a:gd name="T99" fmla="*/ 1352313 h 2143126"/>
              <a:gd name="T100" fmla="*/ 1163212 w 1854200"/>
              <a:gd name="T101" fmla="*/ 1317264 h 2143126"/>
              <a:gd name="T102" fmla="*/ 1030832 w 1854200"/>
              <a:gd name="T103" fmla="*/ 1276100 h 2143126"/>
              <a:gd name="T104" fmla="*/ 882932 w 1854200"/>
              <a:gd name="T105" fmla="*/ 1214236 h 2143126"/>
              <a:gd name="T106" fmla="*/ 726097 w 1854200"/>
              <a:gd name="T107" fmla="*/ 1126496 h 2143126"/>
              <a:gd name="T108" fmla="*/ 566441 w 1854200"/>
              <a:gd name="T109" fmla="*/ 1008884 h 2143126"/>
              <a:gd name="T110" fmla="*/ 416659 w 1854200"/>
              <a:gd name="T111" fmla="*/ 862573 h 2143126"/>
              <a:gd name="T112" fmla="*/ 301914 w 1854200"/>
              <a:gd name="T113" fmla="*/ 708030 h 2143126"/>
              <a:gd name="T114" fmla="*/ 219852 w 1854200"/>
              <a:gd name="T115" fmla="*/ 553957 h 2143126"/>
              <a:gd name="T116" fmla="*/ 164595 w 1854200"/>
              <a:gd name="T117" fmla="*/ 408587 h 2143126"/>
              <a:gd name="T118" fmla="*/ 130500 w 1854200"/>
              <a:gd name="T119" fmla="*/ 278743 h 2143126"/>
              <a:gd name="T120" fmla="*/ 108397 w 1854200"/>
              <a:gd name="T121" fmla="*/ 119731 h 2143126"/>
              <a:gd name="T122" fmla="*/ 108397 w 1854200"/>
              <a:gd name="T123" fmla="*/ 37166 h 2143126"/>
              <a:gd name="T124" fmla="*/ 133792 w 1854200"/>
              <a:gd name="T125" fmla="*/ 6351 h 214312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854200" h="2143126">
                <a:moveTo>
                  <a:pt x="0" y="2001838"/>
                </a:moveTo>
                <a:lnTo>
                  <a:pt x="134499" y="2001838"/>
                </a:lnTo>
                <a:lnTo>
                  <a:pt x="204788" y="2143126"/>
                </a:lnTo>
                <a:lnTo>
                  <a:pt x="69760" y="2143126"/>
                </a:lnTo>
                <a:lnTo>
                  <a:pt x="0" y="2001838"/>
                </a:lnTo>
                <a:close/>
                <a:moveTo>
                  <a:pt x="928688" y="1830388"/>
                </a:moveTo>
                <a:lnTo>
                  <a:pt x="1063484" y="1830388"/>
                </a:lnTo>
                <a:lnTo>
                  <a:pt x="1219201" y="2143126"/>
                </a:lnTo>
                <a:lnTo>
                  <a:pt x="1084140" y="2143126"/>
                </a:lnTo>
                <a:lnTo>
                  <a:pt x="928688" y="1830388"/>
                </a:lnTo>
                <a:close/>
                <a:moveTo>
                  <a:pt x="673100" y="1830388"/>
                </a:moveTo>
                <a:lnTo>
                  <a:pt x="807773" y="1830388"/>
                </a:lnTo>
                <a:lnTo>
                  <a:pt x="963613" y="2143126"/>
                </a:lnTo>
                <a:lnTo>
                  <a:pt x="828675" y="2143126"/>
                </a:lnTo>
                <a:lnTo>
                  <a:pt x="673100" y="1830388"/>
                </a:lnTo>
                <a:close/>
                <a:moveTo>
                  <a:pt x="415925" y="1830388"/>
                </a:moveTo>
                <a:lnTo>
                  <a:pt x="551334" y="1830388"/>
                </a:lnTo>
                <a:lnTo>
                  <a:pt x="708025" y="2143126"/>
                </a:lnTo>
                <a:lnTo>
                  <a:pt x="572084" y="2143126"/>
                </a:lnTo>
                <a:lnTo>
                  <a:pt x="415925" y="1830388"/>
                </a:lnTo>
                <a:close/>
                <a:moveTo>
                  <a:pt x="160338" y="1830388"/>
                </a:moveTo>
                <a:lnTo>
                  <a:pt x="294889" y="1830388"/>
                </a:lnTo>
                <a:lnTo>
                  <a:pt x="450851" y="2143126"/>
                </a:lnTo>
                <a:lnTo>
                  <a:pt x="315507" y="2143126"/>
                </a:lnTo>
                <a:lnTo>
                  <a:pt x="160338" y="1830388"/>
                </a:lnTo>
                <a:close/>
                <a:moveTo>
                  <a:pt x="1750219" y="1603375"/>
                </a:moveTo>
                <a:lnTo>
                  <a:pt x="1756569" y="1608920"/>
                </a:lnTo>
                <a:lnTo>
                  <a:pt x="1762390" y="1614466"/>
                </a:lnTo>
                <a:lnTo>
                  <a:pt x="1767946" y="1620539"/>
                </a:lnTo>
                <a:lnTo>
                  <a:pt x="1773502" y="1626349"/>
                </a:lnTo>
                <a:lnTo>
                  <a:pt x="1779058" y="1632158"/>
                </a:lnTo>
                <a:lnTo>
                  <a:pt x="1784350" y="1638232"/>
                </a:lnTo>
                <a:lnTo>
                  <a:pt x="1789112" y="1644833"/>
                </a:lnTo>
                <a:lnTo>
                  <a:pt x="1794140" y="1651171"/>
                </a:lnTo>
                <a:lnTo>
                  <a:pt x="1798638" y="1657509"/>
                </a:lnTo>
                <a:lnTo>
                  <a:pt x="1803400" y="1664374"/>
                </a:lnTo>
                <a:lnTo>
                  <a:pt x="1807633" y="1671240"/>
                </a:lnTo>
                <a:lnTo>
                  <a:pt x="1811602" y="1677842"/>
                </a:lnTo>
                <a:lnTo>
                  <a:pt x="1815571" y="1684971"/>
                </a:lnTo>
                <a:lnTo>
                  <a:pt x="1819804" y="1692101"/>
                </a:lnTo>
                <a:lnTo>
                  <a:pt x="1823508" y="1699495"/>
                </a:lnTo>
                <a:lnTo>
                  <a:pt x="1826683" y="1706625"/>
                </a:lnTo>
                <a:lnTo>
                  <a:pt x="1829858" y="1714019"/>
                </a:lnTo>
                <a:lnTo>
                  <a:pt x="1833033" y="1721676"/>
                </a:lnTo>
                <a:lnTo>
                  <a:pt x="1835679" y="1729334"/>
                </a:lnTo>
                <a:lnTo>
                  <a:pt x="1838590" y="1736728"/>
                </a:lnTo>
                <a:lnTo>
                  <a:pt x="1840971" y="1744650"/>
                </a:lnTo>
                <a:lnTo>
                  <a:pt x="1843088" y="1752308"/>
                </a:lnTo>
                <a:lnTo>
                  <a:pt x="1845204" y="1760494"/>
                </a:lnTo>
                <a:lnTo>
                  <a:pt x="1847056" y="1768416"/>
                </a:lnTo>
                <a:lnTo>
                  <a:pt x="1848644" y="1776338"/>
                </a:lnTo>
                <a:lnTo>
                  <a:pt x="1850231" y="1784260"/>
                </a:lnTo>
                <a:lnTo>
                  <a:pt x="1851554" y="1792710"/>
                </a:lnTo>
                <a:lnTo>
                  <a:pt x="1852348" y="1800632"/>
                </a:lnTo>
                <a:lnTo>
                  <a:pt x="1853406" y="1809082"/>
                </a:lnTo>
                <a:lnTo>
                  <a:pt x="1853671" y="1817268"/>
                </a:lnTo>
                <a:lnTo>
                  <a:pt x="1854200" y="1825982"/>
                </a:lnTo>
                <a:lnTo>
                  <a:pt x="1854200" y="1834168"/>
                </a:lnTo>
                <a:lnTo>
                  <a:pt x="1854200" y="1842090"/>
                </a:lnTo>
                <a:lnTo>
                  <a:pt x="1853935" y="1850276"/>
                </a:lnTo>
                <a:lnTo>
                  <a:pt x="1853406" y="1857934"/>
                </a:lnTo>
                <a:lnTo>
                  <a:pt x="1852612" y="1865592"/>
                </a:lnTo>
                <a:lnTo>
                  <a:pt x="1851819" y="1873514"/>
                </a:lnTo>
                <a:lnTo>
                  <a:pt x="1850496" y="1881172"/>
                </a:lnTo>
                <a:lnTo>
                  <a:pt x="1849173" y="1888566"/>
                </a:lnTo>
                <a:lnTo>
                  <a:pt x="1847850" y="1896224"/>
                </a:lnTo>
                <a:lnTo>
                  <a:pt x="1846262" y="1903618"/>
                </a:lnTo>
                <a:lnTo>
                  <a:pt x="1844410" y="1911276"/>
                </a:lnTo>
                <a:lnTo>
                  <a:pt x="1842558" y="1918669"/>
                </a:lnTo>
                <a:lnTo>
                  <a:pt x="1840442" y="1925799"/>
                </a:lnTo>
                <a:lnTo>
                  <a:pt x="1837796" y="1933193"/>
                </a:lnTo>
                <a:lnTo>
                  <a:pt x="1835415" y="1940323"/>
                </a:lnTo>
                <a:lnTo>
                  <a:pt x="1832504" y="1947452"/>
                </a:lnTo>
                <a:lnTo>
                  <a:pt x="1829858" y="1954054"/>
                </a:lnTo>
                <a:lnTo>
                  <a:pt x="1823773" y="1968050"/>
                </a:lnTo>
                <a:lnTo>
                  <a:pt x="1816629" y="1981253"/>
                </a:lnTo>
                <a:lnTo>
                  <a:pt x="1809221" y="1994192"/>
                </a:lnTo>
                <a:lnTo>
                  <a:pt x="1801283" y="2006867"/>
                </a:lnTo>
                <a:lnTo>
                  <a:pt x="1792552" y="2018750"/>
                </a:lnTo>
                <a:lnTo>
                  <a:pt x="1783292" y="2030369"/>
                </a:lnTo>
                <a:lnTo>
                  <a:pt x="1773767" y="2041724"/>
                </a:lnTo>
                <a:lnTo>
                  <a:pt x="1763183" y="2052551"/>
                </a:lnTo>
                <a:lnTo>
                  <a:pt x="1752600" y="2062849"/>
                </a:lnTo>
                <a:lnTo>
                  <a:pt x="1741488" y="2072620"/>
                </a:lnTo>
                <a:lnTo>
                  <a:pt x="1729581" y="2081598"/>
                </a:lnTo>
                <a:lnTo>
                  <a:pt x="1717675" y="2090048"/>
                </a:lnTo>
                <a:lnTo>
                  <a:pt x="1704975" y="2098498"/>
                </a:lnTo>
                <a:lnTo>
                  <a:pt x="1692010" y="2105892"/>
                </a:lnTo>
                <a:lnTo>
                  <a:pt x="1678781" y="2112494"/>
                </a:lnTo>
                <a:lnTo>
                  <a:pt x="1665023" y="2118831"/>
                </a:lnTo>
                <a:lnTo>
                  <a:pt x="1657879" y="2121472"/>
                </a:lnTo>
                <a:lnTo>
                  <a:pt x="1650735" y="2124376"/>
                </a:lnTo>
                <a:lnTo>
                  <a:pt x="1643592" y="2126753"/>
                </a:lnTo>
                <a:lnTo>
                  <a:pt x="1636712" y="2129130"/>
                </a:lnTo>
                <a:lnTo>
                  <a:pt x="1629304" y="2131242"/>
                </a:lnTo>
                <a:lnTo>
                  <a:pt x="1621896" y="2133619"/>
                </a:lnTo>
                <a:lnTo>
                  <a:pt x="1614488" y="2134939"/>
                </a:lnTo>
                <a:lnTo>
                  <a:pt x="1607079" y="2136788"/>
                </a:lnTo>
                <a:lnTo>
                  <a:pt x="1599406" y="2138372"/>
                </a:lnTo>
                <a:lnTo>
                  <a:pt x="1591733" y="2139692"/>
                </a:lnTo>
                <a:lnTo>
                  <a:pt x="1583796" y="2140485"/>
                </a:lnTo>
                <a:lnTo>
                  <a:pt x="1576123" y="2141541"/>
                </a:lnTo>
                <a:lnTo>
                  <a:pt x="1568450" y="2142069"/>
                </a:lnTo>
                <a:lnTo>
                  <a:pt x="1560512" y="2142597"/>
                </a:lnTo>
                <a:lnTo>
                  <a:pt x="1552575" y="2143125"/>
                </a:lnTo>
                <a:lnTo>
                  <a:pt x="1544638" y="2143125"/>
                </a:lnTo>
                <a:lnTo>
                  <a:pt x="1536700" y="2143125"/>
                </a:lnTo>
                <a:lnTo>
                  <a:pt x="1528762" y="2142597"/>
                </a:lnTo>
                <a:lnTo>
                  <a:pt x="1520825" y="2142069"/>
                </a:lnTo>
                <a:lnTo>
                  <a:pt x="1512888" y="2141541"/>
                </a:lnTo>
                <a:lnTo>
                  <a:pt x="1505215" y="2140485"/>
                </a:lnTo>
                <a:lnTo>
                  <a:pt x="1497542" y="2139692"/>
                </a:lnTo>
                <a:lnTo>
                  <a:pt x="1489869" y="2138372"/>
                </a:lnTo>
                <a:lnTo>
                  <a:pt x="1482196" y="2136788"/>
                </a:lnTo>
                <a:lnTo>
                  <a:pt x="1474788" y="2134939"/>
                </a:lnTo>
                <a:lnTo>
                  <a:pt x="1467379" y="2133619"/>
                </a:lnTo>
                <a:lnTo>
                  <a:pt x="1459971" y="2131242"/>
                </a:lnTo>
                <a:lnTo>
                  <a:pt x="1452562" y="2129130"/>
                </a:lnTo>
                <a:lnTo>
                  <a:pt x="1445419" y="2126753"/>
                </a:lnTo>
                <a:lnTo>
                  <a:pt x="1438540" y="2124376"/>
                </a:lnTo>
                <a:lnTo>
                  <a:pt x="1431396" y="2121472"/>
                </a:lnTo>
                <a:lnTo>
                  <a:pt x="1424252" y="2118831"/>
                </a:lnTo>
                <a:lnTo>
                  <a:pt x="1410494" y="2112494"/>
                </a:lnTo>
                <a:lnTo>
                  <a:pt x="1397000" y="2105892"/>
                </a:lnTo>
                <a:lnTo>
                  <a:pt x="1384300" y="2098498"/>
                </a:lnTo>
                <a:lnTo>
                  <a:pt x="1371600" y="2090048"/>
                </a:lnTo>
                <a:lnTo>
                  <a:pt x="1359429" y="2081598"/>
                </a:lnTo>
                <a:lnTo>
                  <a:pt x="1347788" y="2072620"/>
                </a:lnTo>
                <a:lnTo>
                  <a:pt x="1336675" y="2062849"/>
                </a:lnTo>
                <a:lnTo>
                  <a:pt x="1325827" y="2052551"/>
                </a:lnTo>
                <a:lnTo>
                  <a:pt x="1315508" y="2041724"/>
                </a:lnTo>
                <a:lnTo>
                  <a:pt x="1305983" y="2030369"/>
                </a:lnTo>
                <a:lnTo>
                  <a:pt x="1296723" y="2018750"/>
                </a:lnTo>
                <a:lnTo>
                  <a:pt x="1287992" y="2006867"/>
                </a:lnTo>
                <a:lnTo>
                  <a:pt x="1280054" y="1994192"/>
                </a:lnTo>
                <a:lnTo>
                  <a:pt x="1272646" y="1981253"/>
                </a:lnTo>
                <a:lnTo>
                  <a:pt x="1265502" y="1968050"/>
                </a:lnTo>
                <a:lnTo>
                  <a:pt x="1259417" y="1954054"/>
                </a:lnTo>
                <a:lnTo>
                  <a:pt x="1256506" y="1947452"/>
                </a:lnTo>
                <a:lnTo>
                  <a:pt x="1253860" y="1940323"/>
                </a:lnTo>
                <a:lnTo>
                  <a:pt x="1251215" y="1933193"/>
                </a:lnTo>
                <a:lnTo>
                  <a:pt x="1248833" y="1925799"/>
                </a:lnTo>
                <a:lnTo>
                  <a:pt x="1246717" y="1918669"/>
                </a:lnTo>
                <a:lnTo>
                  <a:pt x="1244865" y="1911276"/>
                </a:lnTo>
                <a:lnTo>
                  <a:pt x="1243012" y="1903618"/>
                </a:lnTo>
                <a:lnTo>
                  <a:pt x="1241425" y="1896224"/>
                </a:lnTo>
                <a:lnTo>
                  <a:pt x="1239838" y="1888566"/>
                </a:lnTo>
                <a:lnTo>
                  <a:pt x="1238779" y="1881172"/>
                </a:lnTo>
                <a:lnTo>
                  <a:pt x="1237456" y="1873514"/>
                </a:lnTo>
                <a:lnTo>
                  <a:pt x="1236662" y="1865592"/>
                </a:lnTo>
                <a:lnTo>
                  <a:pt x="1235869" y="1857934"/>
                </a:lnTo>
                <a:lnTo>
                  <a:pt x="1235340" y="1850276"/>
                </a:lnTo>
                <a:lnTo>
                  <a:pt x="1235340" y="1842090"/>
                </a:lnTo>
                <a:lnTo>
                  <a:pt x="1235075" y="1834168"/>
                </a:lnTo>
                <a:lnTo>
                  <a:pt x="1352021" y="1834168"/>
                </a:lnTo>
                <a:lnTo>
                  <a:pt x="1352550" y="1843939"/>
                </a:lnTo>
                <a:lnTo>
                  <a:pt x="1353079" y="1853973"/>
                </a:lnTo>
                <a:lnTo>
                  <a:pt x="1354402" y="1863480"/>
                </a:lnTo>
                <a:lnTo>
                  <a:pt x="1355725" y="1872986"/>
                </a:lnTo>
                <a:lnTo>
                  <a:pt x="1358106" y="1882228"/>
                </a:lnTo>
                <a:lnTo>
                  <a:pt x="1360752" y="1891471"/>
                </a:lnTo>
                <a:lnTo>
                  <a:pt x="1363927" y="1900449"/>
                </a:lnTo>
                <a:lnTo>
                  <a:pt x="1367102" y="1908899"/>
                </a:lnTo>
                <a:lnTo>
                  <a:pt x="1370806" y="1917613"/>
                </a:lnTo>
                <a:lnTo>
                  <a:pt x="1375304" y="1925799"/>
                </a:lnTo>
                <a:lnTo>
                  <a:pt x="1379802" y="1933985"/>
                </a:lnTo>
                <a:lnTo>
                  <a:pt x="1385094" y="1941643"/>
                </a:lnTo>
                <a:lnTo>
                  <a:pt x="1390385" y="1949301"/>
                </a:lnTo>
                <a:lnTo>
                  <a:pt x="1396206" y="1956431"/>
                </a:lnTo>
                <a:lnTo>
                  <a:pt x="1402027" y="1963296"/>
                </a:lnTo>
                <a:lnTo>
                  <a:pt x="1408642" y="1970162"/>
                </a:lnTo>
                <a:lnTo>
                  <a:pt x="1415256" y="1976236"/>
                </a:lnTo>
                <a:lnTo>
                  <a:pt x="1422135" y="1982573"/>
                </a:lnTo>
                <a:lnTo>
                  <a:pt x="1429544" y="1988383"/>
                </a:lnTo>
                <a:lnTo>
                  <a:pt x="1436952" y="1993664"/>
                </a:lnTo>
                <a:lnTo>
                  <a:pt x="1444890" y="1998417"/>
                </a:lnTo>
                <a:lnTo>
                  <a:pt x="1452827" y="2003170"/>
                </a:lnTo>
                <a:lnTo>
                  <a:pt x="1461294" y="2007395"/>
                </a:lnTo>
                <a:lnTo>
                  <a:pt x="1469760" y="2011356"/>
                </a:lnTo>
                <a:lnTo>
                  <a:pt x="1478492" y="2014789"/>
                </a:lnTo>
                <a:lnTo>
                  <a:pt x="1487488" y="2017958"/>
                </a:lnTo>
                <a:lnTo>
                  <a:pt x="1496748" y="2020335"/>
                </a:lnTo>
                <a:lnTo>
                  <a:pt x="1506008" y="2022447"/>
                </a:lnTo>
                <a:lnTo>
                  <a:pt x="1515269" y="2024296"/>
                </a:lnTo>
                <a:lnTo>
                  <a:pt x="1525058" y="2025616"/>
                </a:lnTo>
                <a:lnTo>
                  <a:pt x="1534583" y="2026144"/>
                </a:lnTo>
                <a:lnTo>
                  <a:pt x="1544638" y="2026408"/>
                </a:lnTo>
                <a:lnTo>
                  <a:pt x="1554692" y="2026144"/>
                </a:lnTo>
                <a:lnTo>
                  <a:pt x="1564217" y="2025616"/>
                </a:lnTo>
                <a:lnTo>
                  <a:pt x="1574006" y="2024296"/>
                </a:lnTo>
                <a:lnTo>
                  <a:pt x="1583267" y="2022447"/>
                </a:lnTo>
                <a:lnTo>
                  <a:pt x="1592792" y="2020335"/>
                </a:lnTo>
                <a:lnTo>
                  <a:pt x="1601788" y="2017958"/>
                </a:lnTo>
                <a:lnTo>
                  <a:pt x="1610783" y="2014789"/>
                </a:lnTo>
                <a:lnTo>
                  <a:pt x="1619779" y="2011356"/>
                </a:lnTo>
                <a:lnTo>
                  <a:pt x="1627981" y="2007395"/>
                </a:lnTo>
                <a:lnTo>
                  <a:pt x="1636183" y="2003170"/>
                </a:lnTo>
                <a:lnTo>
                  <a:pt x="1644385" y="1998417"/>
                </a:lnTo>
                <a:lnTo>
                  <a:pt x="1652323" y="1993664"/>
                </a:lnTo>
                <a:lnTo>
                  <a:pt x="1659731" y="1988383"/>
                </a:lnTo>
                <a:lnTo>
                  <a:pt x="1667140" y="1982573"/>
                </a:lnTo>
                <a:lnTo>
                  <a:pt x="1674019" y="1976236"/>
                </a:lnTo>
                <a:lnTo>
                  <a:pt x="1680633" y="1970162"/>
                </a:lnTo>
                <a:lnTo>
                  <a:pt x="1687248" y="1963296"/>
                </a:lnTo>
                <a:lnTo>
                  <a:pt x="1693333" y="1956431"/>
                </a:lnTo>
                <a:lnTo>
                  <a:pt x="1698890" y="1949301"/>
                </a:lnTo>
                <a:lnTo>
                  <a:pt x="1704446" y="1941643"/>
                </a:lnTo>
                <a:lnTo>
                  <a:pt x="1709473" y="1933985"/>
                </a:lnTo>
                <a:lnTo>
                  <a:pt x="1713971" y="1925799"/>
                </a:lnTo>
                <a:lnTo>
                  <a:pt x="1718204" y="1917613"/>
                </a:lnTo>
                <a:lnTo>
                  <a:pt x="1721908" y="1908899"/>
                </a:lnTo>
                <a:lnTo>
                  <a:pt x="1725348" y="1900449"/>
                </a:lnTo>
                <a:lnTo>
                  <a:pt x="1728523" y="1891471"/>
                </a:lnTo>
                <a:lnTo>
                  <a:pt x="1731169" y="1882228"/>
                </a:lnTo>
                <a:lnTo>
                  <a:pt x="1733285" y="1872986"/>
                </a:lnTo>
                <a:lnTo>
                  <a:pt x="1734873" y="1863480"/>
                </a:lnTo>
                <a:lnTo>
                  <a:pt x="1736196" y="1853973"/>
                </a:lnTo>
                <a:lnTo>
                  <a:pt x="1736990" y="1843939"/>
                </a:lnTo>
                <a:lnTo>
                  <a:pt x="1736990" y="1834168"/>
                </a:lnTo>
                <a:lnTo>
                  <a:pt x="1736990" y="1826775"/>
                </a:lnTo>
                <a:lnTo>
                  <a:pt x="1736725" y="1819645"/>
                </a:lnTo>
                <a:lnTo>
                  <a:pt x="1735931" y="1812779"/>
                </a:lnTo>
                <a:lnTo>
                  <a:pt x="1734873" y="1805649"/>
                </a:lnTo>
                <a:lnTo>
                  <a:pt x="1734079" y="1798520"/>
                </a:lnTo>
                <a:lnTo>
                  <a:pt x="1732492" y="1791654"/>
                </a:lnTo>
                <a:lnTo>
                  <a:pt x="1730904" y="1784788"/>
                </a:lnTo>
                <a:lnTo>
                  <a:pt x="1728788" y="1777922"/>
                </a:lnTo>
                <a:lnTo>
                  <a:pt x="1726671" y="1771321"/>
                </a:lnTo>
                <a:lnTo>
                  <a:pt x="1724554" y="1764983"/>
                </a:lnTo>
                <a:lnTo>
                  <a:pt x="1721644" y="1758646"/>
                </a:lnTo>
                <a:lnTo>
                  <a:pt x="1718998" y="1752044"/>
                </a:lnTo>
                <a:lnTo>
                  <a:pt x="1715823" y="1745970"/>
                </a:lnTo>
                <a:lnTo>
                  <a:pt x="1712383" y="1739633"/>
                </a:lnTo>
                <a:lnTo>
                  <a:pt x="1708944" y="1733559"/>
                </a:lnTo>
                <a:lnTo>
                  <a:pt x="1704975" y="1727750"/>
                </a:lnTo>
                <a:lnTo>
                  <a:pt x="1701271" y="1722205"/>
                </a:lnTo>
                <a:lnTo>
                  <a:pt x="1697038" y="1716659"/>
                </a:lnTo>
                <a:lnTo>
                  <a:pt x="1692804" y="1711114"/>
                </a:lnTo>
                <a:lnTo>
                  <a:pt x="1688042" y="1705833"/>
                </a:lnTo>
                <a:lnTo>
                  <a:pt x="1683544" y="1700815"/>
                </a:lnTo>
                <a:lnTo>
                  <a:pt x="1678517" y="1695798"/>
                </a:lnTo>
                <a:lnTo>
                  <a:pt x="1673225" y="1691045"/>
                </a:lnTo>
                <a:lnTo>
                  <a:pt x="1667933" y="1686556"/>
                </a:lnTo>
                <a:lnTo>
                  <a:pt x="1662377" y="1682331"/>
                </a:lnTo>
                <a:lnTo>
                  <a:pt x="1656821" y="1677842"/>
                </a:lnTo>
                <a:lnTo>
                  <a:pt x="1651000" y="1673881"/>
                </a:lnTo>
                <a:lnTo>
                  <a:pt x="1645179" y="1670184"/>
                </a:lnTo>
                <a:lnTo>
                  <a:pt x="1639094" y="1666487"/>
                </a:lnTo>
                <a:lnTo>
                  <a:pt x="1632479" y="1663054"/>
                </a:lnTo>
                <a:lnTo>
                  <a:pt x="1626129" y="1660149"/>
                </a:lnTo>
                <a:lnTo>
                  <a:pt x="1619779" y="1656980"/>
                </a:lnTo>
                <a:lnTo>
                  <a:pt x="1750219" y="1603375"/>
                </a:lnTo>
                <a:close/>
                <a:moveTo>
                  <a:pt x="178859" y="0"/>
                </a:moveTo>
                <a:lnTo>
                  <a:pt x="501650" y="0"/>
                </a:lnTo>
                <a:lnTo>
                  <a:pt x="507736" y="265"/>
                </a:lnTo>
                <a:lnTo>
                  <a:pt x="513557" y="1323"/>
                </a:lnTo>
                <a:lnTo>
                  <a:pt x="519113" y="2647"/>
                </a:lnTo>
                <a:lnTo>
                  <a:pt x="524669" y="4499"/>
                </a:lnTo>
                <a:lnTo>
                  <a:pt x="529961" y="7145"/>
                </a:lnTo>
                <a:lnTo>
                  <a:pt x="534988" y="10056"/>
                </a:lnTo>
                <a:lnTo>
                  <a:pt x="539486" y="13496"/>
                </a:lnTo>
                <a:lnTo>
                  <a:pt x="543984" y="17466"/>
                </a:lnTo>
                <a:lnTo>
                  <a:pt x="547688" y="21700"/>
                </a:lnTo>
                <a:lnTo>
                  <a:pt x="550863" y="26199"/>
                </a:lnTo>
                <a:lnTo>
                  <a:pt x="554038" y="31227"/>
                </a:lnTo>
                <a:lnTo>
                  <a:pt x="556419" y="36254"/>
                </a:lnTo>
                <a:lnTo>
                  <a:pt x="558536" y="41812"/>
                </a:lnTo>
                <a:lnTo>
                  <a:pt x="559859" y="47369"/>
                </a:lnTo>
                <a:lnTo>
                  <a:pt x="560917" y="53720"/>
                </a:lnTo>
                <a:lnTo>
                  <a:pt x="561182" y="59806"/>
                </a:lnTo>
                <a:lnTo>
                  <a:pt x="630238" y="451193"/>
                </a:lnTo>
                <a:lnTo>
                  <a:pt x="629973" y="457280"/>
                </a:lnTo>
                <a:lnTo>
                  <a:pt x="628915" y="463366"/>
                </a:lnTo>
                <a:lnTo>
                  <a:pt x="627328" y="468923"/>
                </a:lnTo>
                <a:lnTo>
                  <a:pt x="625476" y="474480"/>
                </a:lnTo>
                <a:lnTo>
                  <a:pt x="623094" y="479773"/>
                </a:lnTo>
                <a:lnTo>
                  <a:pt x="619919" y="484536"/>
                </a:lnTo>
                <a:lnTo>
                  <a:pt x="616480" y="489300"/>
                </a:lnTo>
                <a:lnTo>
                  <a:pt x="612511" y="493269"/>
                </a:lnTo>
                <a:lnTo>
                  <a:pt x="608278" y="497239"/>
                </a:lnTo>
                <a:lnTo>
                  <a:pt x="604044" y="500679"/>
                </a:lnTo>
                <a:lnTo>
                  <a:pt x="599017" y="503590"/>
                </a:lnTo>
                <a:lnTo>
                  <a:pt x="593726" y="506236"/>
                </a:lnTo>
                <a:lnTo>
                  <a:pt x="588169" y="508088"/>
                </a:lnTo>
                <a:lnTo>
                  <a:pt x="582613" y="509676"/>
                </a:lnTo>
                <a:lnTo>
                  <a:pt x="576528" y="510470"/>
                </a:lnTo>
                <a:lnTo>
                  <a:pt x="570707" y="510735"/>
                </a:lnTo>
                <a:lnTo>
                  <a:pt x="491596" y="510735"/>
                </a:lnTo>
                <a:lnTo>
                  <a:pt x="492126" y="516292"/>
                </a:lnTo>
                <a:lnTo>
                  <a:pt x="492919" y="521849"/>
                </a:lnTo>
                <a:lnTo>
                  <a:pt x="494242" y="527671"/>
                </a:lnTo>
                <a:lnTo>
                  <a:pt x="495830" y="533228"/>
                </a:lnTo>
                <a:lnTo>
                  <a:pt x="497682" y="539050"/>
                </a:lnTo>
                <a:lnTo>
                  <a:pt x="499534" y="545137"/>
                </a:lnTo>
                <a:lnTo>
                  <a:pt x="501650" y="551223"/>
                </a:lnTo>
                <a:lnTo>
                  <a:pt x="504032" y="557045"/>
                </a:lnTo>
                <a:lnTo>
                  <a:pt x="509323" y="568953"/>
                </a:lnTo>
                <a:lnTo>
                  <a:pt x="515409" y="581391"/>
                </a:lnTo>
                <a:lnTo>
                  <a:pt x="522553" y="593828"/>
                </a:lnTo>
                <a:lnTo>
                  <a:pt x="529961" y="606001"/>
                </a:lnTo>
                <a:lnTo>
                  <a:pt x="538428" y="618703"/>
                </a:lnTo>
                <a:lnTo>
                  <a:pt x="546894" y="631406"/>
                </a:lnTo>
                <a:lnTo>
                  <a:pt x="556155" y="643843"/>
                </a:lnTo>
                <a:lnTo>
                  <a:pt x="565944" y="656545"/>
                </a:lnTo>
                <a:lnTo>
                  <a:pt x="576263" y="669247"/>
                </a:lnTo>
                <a:lnTo>
                  <a:pt x="586582" y="681950"/>
                </a:lnTo>
                <a:lnTo>
                  <a:pt x="597430" y="694123"/>
                </a:lnTo>
                <a:lnTo>
                  <a:pt x="608542" y="706560"/>
                </a:lnTo>
                <a:lnTo>
                  <a:pt x="619655" y="718998"/>
                </a:lnTo>
                <a:lnTo>
                  <a:pt x="631032" y="731171"/>
                </a:lnTo>
                <a:lnTo>
                  <a:pt x="653786" y="754987"/>
                </a:lnTo>
                <a:lnTo>
                  <a:pt x="676805" y="777746"/>
                </a:lnTo>
                <a:lnTo>
                  <a:pt x="698765" y="799710"/>
                </a:lnTo>
                <a:lnTo>
                  <a:pt x="740305" y="839404"/>
                </a:lnTo>
                <a:lnTo>
                  <a:pt x="758032" y="856870"/>
                </a:lnTo>
                <a:lnTo>
                  <a:pt x="774171" y="872483"/>
                </a:lnTo>
                <a:lnTo>
                  <a:pt x="789517" y="888361"/>
                </a:lnTo>
                <a:lnTo>
                  <a:pt x="806980" y="906355"/>
                </a:lnTo>
                <a:lnTo>
                  <a:pt x="846932" y="947637"/>
                </a:lnTo>
                <a:lnTo>
                  <a:pt x="868628" y="969866"/>
                </a:lnTo>
                <a:lnTo>
                  <a:pt x="891646" y="992624"/>
                </a:lnTo>
                <a:lnTo>
                  <a:pt x="915194" y="1015647"/>
                </a:lnTo>
                <a:lnTo>
                  <a:pt x="927630" y="1026762"/>
                </a:lnTo>
                <a:lnTo>
                  <a:pt x="939800" y="1038140"/>
                </a:lnTo>
                <a:lnTo>
                  <a:pt x="952236" y="1048990"/>
                </a:lnTo>
                <a:lnTo>
                  <a:pt x="964936" y="1059840"/>
                </a:lnTo>
                <a:lnTo>
                  <a:pt x="977107" y="1070425"/>
                </a:lnTo>
                <a:lnTo>
                  <a:pt x="989807" y="1080481"/>
                </a:lnTo>
                <a:lnTo>
                  <a:pt x="1002507" y="1090272"/>
                </a:lnTo>
                <a:lnTo>
                  <a:pt x="1015207" y="1099534"/>
                </a:lnTo>
                <a:lnTo>
                  <a:pt x="1027642" y="1108267"/>
                </a:lnTo>
                <a:lnTo>
                  <a:pt x="1040342" y="1116471"/>
                </a:lnTo>
                <a:lnTo>
                  <a:pt x="1052778" y="1124145"/>
                </a:lnTo>
                <a:lnTo>
                  <a:pt x="1064948" y="1131025"/>
                </a:lnTo>
                <a:lnTo>
                  <a:pt x="1077384" y="1137112"/>
                </a:lnTo>
                <a:lnTo>
                  <a:pt x="1089290" y="1142404"/>
                </a:lnTo>
                <a:lnTo>
                  <a:pt x="1095640" y="1144786"/>
                </a:lnTo>
                <a:lnTo>
                  <a:pt x="1101461" y="1147168"/>
                </a:lnTo>
                <a:lnTo>
                  <a:pt x="1107282" y="1149285"/>
                </a:lnTo>
                <a:lnTo>
                  <a:pt x="1113103" y="1150872"/>
                </a:lnTo>
                <a:lnTo>
                  <a:pt x="1118659" y="1152196"/>
                </a:lnTo>
                <a:lnTo>
                  <a:pt x="1124480" y="1153519"/>
                </a:lnTo>
                <a:lnTo>
                  <a:pt x="1130036" y="1154577"/>
                </a:lnTo>
                <a:lnTo>
                  <a:pt x="1135592" y="1155371"/>
                </a:lnTo>
                <a:lnTo>
                  <a:pt x="1135592" y="1076247"/>
                </a:lnTo>
                <a:lnTo>
                  <a:pt x="1135857" y="1069896"/>
                </a:lnTo>
                <a:lnTo>
                  <a:pt x="1136915" y="1064074"/>
                </a:lnTo>
                <a:lnTo>
                  <a:pt x="1138503" y="1058252"/>
                </a:lnTo>
                <a:lnTo>
                  <a:pt x="1140355" y="1052695"/>
                </a:lnTo>
                <a:lnTo>
                  <a:pt x="1142736" y="1047667"/>
                </a:lnTo>
                <a:lnTo>
                  <a:pt x="1145911" y="1042904"/>
                </a:lnTo>
                <a:lnTo>
                  <a:pt x="1149086" y="1038140"/>
                </a:lnTo>
                <a:lnTo>
                  <a:pt x="1153319" y="1033906"/>
                </a:lnTo>
                <a:lnTo>
                  <a:pt x="1157288" y="1030202"/>
                </a:lnTo>
                <a:lnTo>
                  <a:pt x="1161786" y="1026497"/>
                </a:lnTo>
                <a:lnTo>
                  <a:pt x="1166813" y="1023851"/>
                </a:lnTo>
                <a:lnTo>
                  <a:pt x="1172105" y="1021204"/>
                </a:lnTo>
                <a:lnTo>
                  <a:pt x="1177661" y="1019087"/>
                </a:lnTo>
                <a:lnTo>
                  <a:pt x="1183217" y="1017499"/>
                </a:lnTo>
                <a:lnTo>
                  <a:pt x="1189038" y="1016706"/>
                </a:lnTo>
                <a:lnTo>
                  <a:pt x="1195123" y="1016441"/>
                </a:lnTo>
                <a:lnTo>
                  <a:pt x="1586971" y="1085509"/>
                </a:lnTo>
                <a:lnTo>
                  <a:pt x="1593057" y="1085774"/>
                </a:lnTo>
                <a:lnTo>
                  <a:pt x="1598878" y="1086567"/>
                </a:lnTo>
                <a:lnTo>
                  <a:pt x="1604434" y="1087891"/>
                </a:lnTo>
                <a:lnTo>
                  <a:pt x="1609990" y="1090008"/>
                </a:lnTo>
                <a:lnTo>
                  <a:pt x="1615282" y="1092389"/>
                </a:lnTo>
                <a:lnTo>
                  <a:pt x="1620044" y="1095565"/>
                </a:lnTo>
                <a:lnTo>
                  <a:pt x="1624807" y="1099005"/>
                </a:lnTo>
                <a:lnTo>
                  <a:pt x="1628776" y="1102710"/>
                </a:lnTo>
                <a:lnTo>
                  <a:pt x="1632744" y="1106944"/>
                </a:lnTo>
                <a:lnTo>
                  <a:pt x="1636184" y="1111707"/>
                </a:lnTo>
                <a:lnTo>
                  <a:pt x="1639359" y="1116471"/>
                </a:lnTo>
                <a:lnTo>
                  <a:pt x="1641740" y="1121763"/>
                </a:lnTo>
                <a:lnTo>
                  <a:pt x="1643592" y="1127320"/>
                </a:lnTo>
                <a:lnTo>
                  <a:pt x="1645180" y="1132878"/>
                </a:lnTo>
                <a:lnTo>
                  <a:pt x="1645973" y="1138699"/>
                </a:lnTo>
                <a:lnTo>
                  <a:pt x="1646238" y="1144786"/>
                </a:lnTo>
                <a:lnTo>
                  <a:pt x="1646238" y="1467633"/>
                </a:lnTo>
                <a:lnTo>
                  <a:pt x="1645973" y="1473720"/>
                </a:lnTo>
                <a:lnTo>
                  <a:pt x="1645180" y="1479542"/>
                </a:lnTo>
                <a:lnTo>
                  <a:pt x="1643592" y="1485628"/>
                </a:lnTo>
                <a:lnTo>
                  <a:pt x="1641740" y="1490656"/>
                </a:lnTo>
                <a:lnTo>
                  <a:pt x="1639359" y="1495949"/>
                </a:lnTo>
                <a:lnTo>
                  <a:pt x="1636184" y="1500977"/>
                </a:lnTo>
                <a:lnTo>
                  <a:pt x="1632744" y="1505475"/>
                </a:lnTo>
                <a:lnTo>
                  <a:pt x="1629040" y="1509974"/>
                </a:lnTo>
                <a:lnTo>
                  <a:pt x="1624807" y="1513679"/>
                </a:lnTo>
                <a:lnTo>
                  <a:pt x="1620044" y="1516855"/>
                </a:lnTo>
                <a:lnTo>
                  <a:pt x="1615282" y="1520030"/>
                </a:lnTo>
                <a:lnTo>
                  <a:pt x="1609990" y="1522412"/>
                </a:lnTo>
                <a:lnTo>
                  <a:pt x="1604434" y="1524793"/>
                </a:lnTo>
                <a:lnTo>
                  <a:pt x="1598878" y="1526117"/>
                </a:lnTo>
                <a:lnTo>
                  <a:pt x="1593057" y="1526910"/>
                </a:lnTo>
                <a:lnTo>
                  <a:pt x="1586971" y="1527175"/>
                </a:lnTo>
                <a:lnTo>
                  <a:pt x="1580621" y="1527175"/>
                </a:lnTo>
                <a:lnTo>
                  <a:pt x="1562630" y="1525852"/>
                </a:lnTo>
                <a:lnTo>
                  <a:pt x="1549136" y="1525058"/>
                </a:lnTo>
                <a:lnTo>
                  <a:pt x="1533526" y="1523470"/>
                </a:lnTo>
                <a:lnTo>
                  <a:pt x="1515005" y="1521353"/>
                </a:lnTo>
                <a:lnTo>
                  <a:pt x="1494367" y="1518707"/>
                </a:lnTo>
                <a:lnTo>
                  <a:pt x="1471348" y="1515531"/>
                </a:lnTo>
                <a:lnTo>
                  <a:pt x="1445948" y="1511297"/>
                </a:lnTo>
                <a:lnTo>
                  <a:pt x="1418961" y="1506534"/>
                </a:lnTo>
                <a:lnTo>
                  <a:pt x="1389592" y="1500712"/>
                </a:lnTo>
                <a:lnTo>
                  <a:pt x="1358371" y="1493832"/>
                </a:lnTo>
                <a:lnTo>
                  <a:pt x="1325828" y="1486158"/>
                </a:lnTo>
                <a:lnTo>
                  <a:pt x="1308894" y="1481923"/>
                </a:lnTo>
                <a:lnTo>
                  <a:pt x="1291167" y="1477160"/>
                </a:lnTo>
                <a:lnTo>
                  <a:pt x="1273705" y="1472397"/>
                </a:lnTo>
                <a:lnTo>
                  <a:pt x="1255448" y="1467104"/>
                </a:lnTo>
                <a:lnTo>
                  <a:pt x="1236928" y="1461547"/>
                </a:lnTo>
                <a:lnTo>
                  <a:pt x="1218142" y="1455725"/>
                </a:lnTo>
                <a:lnTo>
                  <a:pt x="1199092" y="1449109"/>
                </a:lnTo>
                <a:lnTo>
                  <a:pt x="1179778" y="1442758"/>
                </a:lnTo>
                <a:lnTo>
                  <a:pt x="1159934" y="1435613"/>
                </a:lnTo>
                <a:lnTo>
                  <a:pt x="1139826" y="1428468"/>
                </a:lnTo>
                <a:lnTo>
                  <a:pt x="1119717" y="1420794"/>
                </a:lnTo>
                <a:lnTo>
                  <a:pt x="1099344" y="1412591"/>
                </a:lnTo>
                <a:lnTo>
                  <a:pt x="1078707" y="1404122"/>
                </a:lnTo>
                <a:lnTo>
                  <a:pt x="1057540" y="1395125"/>
                </a:lnTo>
                <a:lnTo>
                  <a:pt x="1036373" y="1385863"/>
                </a:lnTo>
                <a:lnTo>
                  <a:pt x="1015207" y="1376072"/>
                </a:lnTo>
                <a:lnTo>
                  <a:pt x="993511" y="1366016"/>
                </a:lnTo>
                <a:lnTo>
                  <a:pt x="972080" y="1355166"/>
                </a:lnTo>
                <a:lnTo>
                  <a:pt x="950119" y="1344052"/>
                </a:lnTo>
                <a:lnTo>
                  <a:pt x="928159" y="1332673"/>
                </a:lnTo>
                <a:lnTo>
                  <a:pt x="905934" y="1320500"/>
                </a:lnTo>
                <a:lnTo>
                  <a:pt x="884238" y="1308062"/>
                </a:lnTo>
                <a:lnTo>
                  <a:pt x="861748" y="1295095"/>
                </a:lnTo>
                <a:lnTo>
                  <a:pt x="839523" y="1281335"/>
                </a:lnTo>
                <a:lnTo>
                  <a:pt x="817034" y="1267309"/>
                </a:lnTo>
                <a:lnTo>
                  <a:pt x="794544" y="1252755"/>
                </a:lnTo>
                <a:lnTo>
                  <a:pt x="772055" y="1237671"/>
                </a:lnTo>
                <a:lnTo>
                  <a:pt x="749565" y="1222058"/>
                </a:lnTo>
                <a:lnTo>
                  <a:pt x="726811" y="1205651"/>
                </a:lnTo>
                <a:lnTo>
                  <a:pt x="704321" y="1188979"/>
                </a:lnTo>
                <a:lnTo>
                  <a:pt x="682361" y="1171778"/>
                </a:lnTo>
                <a:lnTo>
                  <a:pt x="659871" y="1153783"/>
                </a:lnTo>
                <a:lnTo>
                  <a:pt x="637382" y="1134995"/>
                </a:lnTo>
                <a:lnTo>
                  <a:pt x="615157" y="1115941"/>
                </a:lnTo>
                <a:lnTo>
                  <a:pt x="592932" y="1096094"/>
                </a:lnTo>
                <a:lnTo>
                  <a:pt x="570707" y="1075718"/>
                </a:lnTo>
                <a:lnTo>
                  <a:pt x="548746" y="1055077"/>
                </a:lnTo>
                <a:lnTo>
                  <a:pt x="527844" y="1034171"/>
                </a:lnTo>
                <a:lnTo>
                  <a:pt x="507471" y="1013001"/>
                </a:lnTo>
                <a:lnTo>
                  <a:pt x="487892" y="991566"/>
                </a:lnTo>
                <a:lnTo>
                  <a:pt x="468842" y="970395"/>
                </a:lnTo>
                <a:lnTo>
                  <a:pt x="450586" y="948960"/>
                </a:lnTo>
                <a:lnTo>
                  <a:pt x="432859" y="927261"/>
                </a:lnTo>
                <a:lnTo>
                  <a:pt x="415926" y="905561"/>
                </a:lnTo>
                <a:lnTo>
                  <a:pt x="399521" y="883862"/>
                </a:lnTo>
                <a:lnTo>
                  <a:pt x="383646" y="861897"/>
                </a:lnTo>
                <a:lnTo>
                  <a:pt x="368565" y="839933"/>
                </a:lnTo>
                <a:lnTo>
                  <a:pt x="354013" y="818498"/>
                </a:lnTo>
                <a:lnTo>
                  <a:pt x="339726" y="796534"/>
                </a:lnTo>
                <a:lnTo>
                  <a:pt x="326496" y="774570"/>
                </a:lnTo>
                <a:lnTo>
                  <a:pt x="313532" y="752870"/>
                </a:lnTo>
                <a:lnTo>
                  <a:pt x="301361" y="730906"/>
                </a:lnTo>
                <a:lnTo>
                  <a:pt x="289719" y="709207"/>
                </a:lnTo>
                <a:lnTo>
                  <a:pt x="278078" y="687772"/>
                </a:lnTo>
                <a:lnTo>
                  <a:pt x="267494" y="666072"/>
                </a:lnTo>
                <a:lnTo>
                  <a:pt x="257176" y="644637"/>
                </a:lnTo>
                <a:lnTo>
                  <a:pt x="247386" y="623202"/>
                </a:lnTo>
                <a:lnTo>
                  <a:pt x="238126" y="602296"/>
                </a:lnTo>
                <a:lnTo>
                  <a:pt x="229130" y="581391"/>
                </a:lnTo>
                <a:lnTo>
                  <a:pt x="220663" y="560485"/>
                </a:lnTo>
                <a:lnTo>
                  <a:pt x="212726" y="539844"/>
                </a:lnTo>
                <a:lnTo>
                  <a:pt x="205053" y="519467"/>
                </a:lnTo>
                <a:lnTo>
                  <a:pt x="198173" y="499356"/>
                </a:lnTo>
                <a:lnTo>
                  <a:pt x="191294" y="479244"/>
                </a:lnTo>
                <a:lnTo>
                  <a:pt x="185209" y="459661"/>
                </a:lnTo>
                <a:lnTo>
                  <a:pt x="178859" y="440079"/>
                </a:lnTo>
                <a:lnTo>
                  <a:pt x="173303" y="421025"/>
                </a:lnTo>
                <a:lnTo>
                  <a:pt x="168276" y="402237"/>
                </a:lnTo>
                <a:lnTo>
                  <a:pt x="163248" y="383713"/>
                </a:lnTo>
                <a:lnTo>
                  <a:pt x="159015" y="365718"/>
                </a:lnTo>
                <a:lnTo>
                  <a:pt x="154517" y="347988"/>
                </a:lnTo>
                <a:lnTo>
                  <a:pt x="150548" y="330522"/>
                </a:lnTo>
                <a:lnTo>
                  <a:pt x="146844" y="313586"/>
                </a:lnTo>
                <a:lnTo>
                  <a:pt x="143934" y="296914"/>
                </a:lnTo>
                <a:lnTo>
                  <a:pt x="140759" y="280507"/>
                </a:lnTo>
                <a:lnTo>
                  <a:pt x="137848" y="264894"/>
                </a:lnTo>
                <a:lnTo>
                  <a:pt x="133086" y="234462"/>
                </a:lnTo>
                <a:lnTo>
                  <a:pt x="129117" y="206411"/>
                </a:lnTo>
                <a:lnTo>
                  <a:pt x="125942" y="180213"/>
                </a:lnTo>
                <a:lnTo>
                  <a:pt x="123561" y="156396"/>
                </a:lnTo>
                <a:lnTo>
                  <a:pt x="121973" y="134697"/>
                </a:lnTo>
                <a:lnTo>
                  <a:pt x="120650" y="115643"/>
                </a:lnTo>
                <a:lnTo>
                  <a:pt x="119857" y="98972"/>
                </a:lnTo>
                <a:lnTo>
                  <a:pt x="119328" y="85211"/>
                </a:lnTo>
                <a:lnTo>
                  <a:pt x="119063" y="66158"/>
                </a:lnTo>
                <a:lnTo>
                  <a:pt x="119063" y="59806"/>
                </a:lnTo>
                <a:lnTo>
                  <a:pt x="119857" y="53720"/>
                </a:lnTo>
                <a:lnTo>
                  <a:pt x="120650" y="47369"/>
                </a:lnTo>
                <a:lnTo>
                  <a:pt x="121973" y="41812"/>
                </a:lnTo>
                <a:lnTo>
                  <a:pt x="124090" y="36254"/>
                </a:lnTo>
                <a:lnTo>
                  <a:pt x="126471" y="31227"/>
                </a:lnTo>
                <a:lnTo>
                  <a:pt x="129646" y="26199"/>
                </a:lnTo>
                <a:lnTo>
                  <a:pt x="133086" y="21700"/>
                </a:lnTo>
                <a:lnTo>
                  <a:pt x="136790" y="17466"/>
                </a:lnTo>
                <a:lnTo>
                  <a:pt x="141023" y="13496"/>
                </a:lnTo>
                <a:lnTo>
                  <a:pt x="145786" y="10056"/>
                </a:lnTo>
                <a:lnTo>
                  <a:pt x="150548" y="7145"/>
                </a:lnTo>
                <a:lnTo>
                  <a:pt x="155840" y="4499"/>
                </a:lnTo>
                <a:lnTo>
                  <a:pt x="161132" y="2647"/>
                </a:lnTo>
                <a:lnTo>
                  <a:pt x="166953" y="1323"/>
                </a:lnTo>
                <a:lnTo>
                  <a:pt x="172773" y="265"/>
                </a:lnTo>
                <a:lnTo>
                  <a:pt x="178859" y="0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MH_Other_11">
            <a:extLst>
              <a:ext uri="{FF2B5EF4-FFF2-40B4-BE49-F238E27FC236}">
                <a16:creationId xmlns:a16="http://schemas.microsoft.com/office/drawing/2014/main" id="{5259BC14-2F1A-D7FB-EA81-EC5C01017B5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569579" y="2824106"/>
            <a:ext cx="1209600" cy="1209788"/>
          </a:xfrm>
          <a:prstGeom prst="ellipse">
            <a:avLst/>
          </a:prstGeom>
          <a:solidFill>
            <a:srgbClr val="DB102D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MH_Other_14">
            <a:extLst>
              <a:ext uri="{FF2B5EF4-FFF2-40B4-BE49-F238E27FC236}">
                <a16:creationId xmlns:a16="http://schemas.microsoft.com/office/drawing/2014/main" id="{7A89DFAA-DFD7-64A2-B5BD-0E4AF2C91F8D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 bwMode="auto">
          <a:xfrm>
            <a:off x="6826507" y="3173462"/>
            <a:ext cx="695746" cy="511078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2" name="MH_Other_7">
            <a:extLst>
              <a:ext uri="{FF2B5EF4-FFF2-40B4-BE49-F238E27FC236}">
                <a16:creationId xmlns:a16="http://schemas.microsoft.com/office/drawing/2014/main" id="{8459BB79-09C6-F5B6-2608-0E62DC9D18E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933651" y="2823159"/>
            <a:ext cx="1189274" cy="1211677"/>
          </a:xfrm>
          <a:prstGeom prst="ellipse">
            <a:avLst/>
          </a:prstGeom>
          <a:solidFill>
            <a:schemeClr val="bg1"/>
          </a:solidFill>
          <a:ln w="25400">
            <a:solidFill>
              <a:srgbClr val="DB102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MH_Other_15">
            <a:extLst>
              <a:ext uri="{FF2B5EF4-FFF2-40B4-BE49-F238E27FC236}">
                <a16:creationId xmlns:a16="http://schemas.microsoft.com/office/drawing/2014/main" id="{87F59756-96E1-17FD-6EE7-29869E6CC3E8}"/>
              </a:ext>
            </a:extLst>
          </p:cNvPr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9277992" y="3087748"/>
            <a:ext cx="500593" cy="682501"/>
          </a:xfrm>
          <a:custGeom>
            <a:avLst/>
            <a:gdLst>
              <a:gd name="T0" fmla="*/ 1986916 w 2092325"/>
              <a:gd name="T1" fmla="*/ 2844484 h 2844800"/>
              <a:gd name="T2" fmla="*/ 1969453 w 2092325"/>
              <a:gd name="T3" fmla="*/ 2834683 h 2844800"/>
              <a:gd name="T4" fmla="*/ 154940 w 2092325"/>
              <a:gd name="T5" fmla="*/ 2633663 h 2844800"/>
              <a:gd name="T6" fmla="*/ 2091061 w 2092325"/>
              <a:gd name="T7" fmla="*/ 2470151 h 2844800"/>
              <a:gd name="T8" fmla="*/ 1886541 w 2092325"/>
              <a:gd name="T9" fmla="*/ 2517458 h 2844800"/>
              <a:gd name="T10" fmla="*/ 1876425 w 2092325"/>
              <a:gd name="T11" fmla="*/ 2439353 h 2844800"/>
              <a:gd name="T12" fmla="*/ 604193 w 2092325"/>
              <a:gd name="T13" fmla="*/ 1560521 h 2844800"/>
              <a:gd name="T14" fmla="*/ 604193 w 2092325"/>
              <a:gd name="T15" fmla="*/ 1890386 h 2844800"/>
              <a:gd name="T16" fmla="*/ 371519 w 2092325"/>
              <a:gd name="T17" fmla="*/ 1899602 h 2844800"/>
              <a:gd name="T18" fmla="*/ 354013 w 2092325"/>
              <a:gd name="T19" fmla="*/ 1572915 h 2844800"/>
              <a:gd name="T20" fmla="*/ 373747 w 2092325"/>
              <a:gd name="T21" fmla="*/ 1551305 h 2844800"/>
              <a:gd name="T22" fmla="*/ 969955 w 2092325"/>
              <a:gd name="T23" fmla="*/ 1450989 h 2844800"/>
              <a:gd name="T24" fmla="*/ 974405 w 2092325"/>
              <a:gd name="T25" fmla="*/ 1886557 h 2844800"/>
              <a:gd name="T26" fmla="*/ 742022 w 2092325"/>
              <a:gd name="T27" fmla="*/ 1900238 h 2844800"/>
              <a:gd name="T28" fmla="*/ 722313 w 2092325"/>
              <a:gd name="T29" fmla="*/ 1878603 h 2844800"/>
              <a:gd name="T30" fmla="*/ 739797 w 2092325"/>
              <a:gd name="T31" fmla="*/ 1445262 h 2844800"/>
              <a:gd name="T32" fmla="*/ 1337979 w 2092325"/>
              <a:gd name="T33" fmla="*/ 1231906 h 2844800"/>
              <a:gd name="T34" fmla="*/ 1342718 w 2092325"/>
              <a:gd name="T35" fmla="*/ 1886573 h 2844800"/>
              <a:gd name="T36" fmla="*/ 1111786 w 2092325"/>
              <a:gd name="T37" fmla="*/ 1900238 h 2844800"/>
              <a:gd name="T38" fmla="*/ 1092200 w 2092325"/>
              <a:gd name="T39" fmla="*/ 1878628 h 2844800"/>
              <a:gd name="T40" fmla="*/ 1109575 w 2092325"/>
              <a:gd name="T41" fmla="*/ 1225868 h 2844800"/>
              <a:gd name="T42" fmla="*/ 1412876 w 2092325"/>
              <a:gd name="T43" fmla="*/ 1040448 h 2844800"/>
              <a:gd name="T44" fmla="*/ 1197928 w 2092325"/>
              <a:gd name="T45" fmla="*/ 1029018 h 2844800"/>
              <a:gd name="T46" fmla="*/ 1092201 w 2092325"/>
              <a:gd name="T47" fmla="*/ 1161416 h 2844800"/>
              <a:gd name="T48" fmla="*/ 949643 w 2092325"/>
              <a:gd name="T49" fmla="*/ 1278573 h 2844800"/>
              <a:gd name="T50" fmla="*/ 801370 w 2092325"/>
              <a:gd name="T51" fmla="*/ 1357313 h 2844800"/>
              <a:gd name="T52" fmla="*/ 658178 w 2092325"/>
              <a:gd name="T53" fmla="*/ 1404621 h 2844800"/>
              <a:gd name="T54" fmla="*/ 438150 w 2092325"/>
              <a:gd name="T55" fmla="*/ 1435736 h 2844800"/>
              <a:gd name="T56" fmla="*/ 378778 w 2092325"/>
              <a:gd name="T57" fmla="*/ 1314768 h 2844800"/>
              <a:gd name="T58" fmla="*/ 551498 w 2092325"/>
              <a:gd name="T59" fmla="*/ 1302386 h 2844800"/>
              <a:gd name="T60" fmla="*/ 733425 w 2092325"/>
              <a:gd name="T61" fmla="*/ 1253808 h 2844800"/>
              <a:gd name="T62" fmla="*/ 914083 w 2092325"/>
              <a:gd name="T63" fmla="*/ 1155383 h 2844800"/>
              <a:gd name="T64" fmla="*/ 1005206 w 2092325"/>
              <a:gd name="T65" fmla="*/ 1076326 h 2844800"/>
              <a:gd name="T66" fmla="*/ 1095376 w 2092325"/>
              <a:gd name="T67" fmla="*/ 963930 h 2844800"/>
              <a:gd name="T68" fmla="*/ 1083946 w 2092325"/>
              <a:gd name="T69" fmla="*/ 882015 h 2844800"/>
              <a:gd name="T70" fmla="*/ 1124903 w 2092325"/>
              <a:gd name="T71" fmla="*/ 736917 h 2844800"/>
              <a:gd name="T72" fmla="*/ 1993068 w 2092325"/>
              <a:gd name="T73" fmla="*/ 604837 h 2844800"/>
              <a:gd name="T74" fmla="*/ 2046490 w 2092325"/>
              <a:gd name="T75" fmla="*/ 623229 h 2844800"/>
              <a:gd name="T76" fmla="*/ 2072094 w 2092325"/>
              <a:gd name="T77" fmla="*/ 660330 h 2844800"/>
              <a:gd name="T78" fmla="*/ 2090745 w 2092325"/>
              <a:gd name="T79" fmla="*/ 727555 h 2844800"/>
              <a:gd name="T80" fmla="*/ 1876741 w 2092325"/>
              <a:gd name="T81" fmla="*/ 736434 h 2844800"/>
              <a:gd name="T82" fmla="*/ 1892231 w 2092325"/>
              <a:gd name="T83" fmla="*/ 672062 h 2844800"/>
              <a:gd name="T84" fmla="*/ 1915938 w 2092325"/>
              <a:gd name="T85" fmla="*/ 629571 h 2844800"/>
              <a:gd name="T86" fmla="*/ 1951026 w 2092325"/>
              <a:gd name="T87" fmla="*/ 608642 h 2844800"/>
              <a:gd name="T88" fmla="*/ 201612 w 2092325"/>
              <a:gd name="T89" fmla="*/ 0 h 2844800"/>
              <a:gd name="T90" fmla="*/ 1583373 w 2092325"/>
              <a:gd name="T91" fmla="*/ 15240 h 2844800"/>
              <a:gd name="T92" fmla="*/ 1653858 w 2092325"/>
              <a:gd name="T93" fmla="*/ 62230 h 2844800"/>
              <a:gd name="T94" fmla="*/ 1697356 w 2092325"/>
              <a:gd name="T95" fmla="*/ 133667 h 2844800"/>
              <a:gd name="T96" fmla="*/ 1705611 w 2092325"/>
              <a:gd name="T97" fmla="*/ 2674303 h 2844800"/>
              <a:gd name="T98" fmla="*/ 1677353 w 2092325"/>
              <a:gd name="T99" fmla="*/ 2753360 h 2844800"/>
              <a:gd name="T100" fmla="*/ 1617663 w 2092325"/>
              <a:gd name="T101" fmla="*/ 2812098 h 2844800"/>
              <a:gd name="T102" fmla="*/ 1535748 w 2092325"/>
              <a:gd name="T103" fmla="*/ 2842578 h 2844800"/>
              <a:gd name="T104" fmla="*/ 151447 w 2092325"/>
              <a:gd name="T105" fmla="*/ 2838768 h 2844800"/>
              <a:gd name="T106" fmla="*/ 73660 w 2092325"/>
              <a:gd name="T107" fmla="*/ 2801303 h 2844800"/>
              <a:gd name="T108" fmla="*/ 20002 w 2092325"/>
              <a:gd name="T109" fmla="*/ 2737168 h 2844800"/>
              <a:gd name="T110" fmla="*/ 0 w 2092325"/>
              <a:gd name="T111" fmla="*/ 2654935 h 2844800"/>
              <a:gd name="T112" fmla="*/ 15875 w 2092325"/>
              <a:gd name="T113" fmla="*/ 116205 h 2844800"/>
              <a:gd name="T114" fmla="*/ 66357 w 2092325"/>
              <a:gd name="T115" fmla="*/ 49212 h 2844800"/>
              <a:gd name="T116" fmla="*/ 141922 w 2092325"/>
              <a:gd name="T117" fmla="*/ 8572 h 284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92325" h="2844800">
                <a:moveTo>
                  <a:pt x="1912938" y="2620962"/>
                </a:moveTo>
                <a:lnTo>
                  <a:pt x="2055813" y="2620962"/>
                </a:lnTo>
                <a:lnTo>
                  <a:pt x="2000568" y="2832470"/>
                </a:lnTo>
                <a:lnTo>
                  <a:pt x="1998663" y="2836264"/>
                </a:lnTo>
                <a:lnTo>
                  <a:pt x="1996441" y="2838793"/>
                </a:lnTo>
                <a:lnTo>
                  <a:pt x="1994218" y="2841006"/>
                </a:lnTo>
                <a:lnTo>
                  <a:pt x="1991678" y="2842587"/>
                </a:lnTo>
                <a:lnTo>
                  <a:pt x="1989456" y="2844168"/>
                </a:lnTo>
                <a:lnTo>
                  <a:pt x="1986916" y="2844484"/>
                </a:lnTo>
                <a:lnTo>
                  <a:pt x="1984693" y="2844800"/>
                </a:lnTo>
                <a:lnTo>
                  <a:pt x="1982153" y="2844484"/>
                </a:lnTo>
                <a:lnTo>
                  <a:pt x="1979931" y="2844168"/>
                </a:lnTo>
                <a:lnTo>
                  <a:pt x="1977708" y="2843219"/>
                </a:lnTo>
                <a:lnTo>
                  <a:pt x="1975486" y="2841955"/>
                </a:lnTo>
                <a:lnTo>
                  <a:pt x="1973581" y="2840690"/>
                </a:lnTo>
                <a:lnTo>
                  <a:pt x="1971993" y="2838793"/>
                </a:lnTo>
                <a:lnTo>
                  <a:pt x="1970406" y="2836896"/>
                </a:lnTo>
                <a:lnTo>
                  <a:pt x="1969453" y="2834683"/>
                </a:lnTo>
                <a:lnTo>
                  <a:pt x="1968501" y="2833102"/>
                </a:lnTo>
                <a:lnTo>
                  <a:pt x="1912938" y="2620962"/>
                </a:lnTo>
                <a:close/>
                <a:moveTo>
                  <a:pt x="1156018" y="2488248"/>
                </a:moveTo>
                <a:lnTo>
                  <a:pt x="1156018" y="2633663"/>
                </a:lnTo>
                <a:lnTo>
                  <a:pt x="1552258" y="2633663"/>
                </a:lnTo>
                <a:lnTo>
                  <a:pt x="1552258" y="2488248"/>
                </a:lnTo>
                <a:lnTo>
                  <a:pt x="1156018" y="2488248"/>
                </a:lnTo>
                <a:close/>
                <a:moveTo>
                  <a:pt x="154940" y="2488248"/>
                </a:moveTo>
                <a:lnTo>
                  <a:pt x="154940" y="2633663"/>
                </a:lnTo>
                <a:lnTo>
                  <a:pt x="550862" y="2633663"/>
                </a:lnTo>
                <a:lnTo>
                  <a:pt x="550862" y="2488248"/>
                </a:lnTo>
                <a:lnTo>
                  <a:pt x="154940" y="2488248"/>
                </a:lnTo>
                <a:close/>
                <a:moveTo>
                  <a:pt x="1876425" y="1765300"/>
                </a:moveTo>
                <a:lnTo>
                  <a:pt x="2092325" y="1765300"/>
                </a:lnTo>
                <a:lnTo>
                  <a:pt x="2092325" y="2439353"/>
                </a:lnTo>
                <a:lnTo>
                  <a:pt x="2092325" y="2449831"/>
                </a:lnTo>
                <a:lnTo>
                  <a:pt x="2091693" y="2460308"/>
                </a:lnTo>
                <a:lnTo>
                  <a:pt x="2091061" y="2470151"/>
                </a:lnTo>
                <a:lnTo>
                  <a:pt x="2089796" y="2479993"/>
                </a:lnTo>
                <a:lnTo>
                  <a:pt x="2088848" y="2488883"/>
                </a:lnTo>
                <a:lnTo>
                  <a:pt x="2086951" y="2497773"/>
                </a:lnTo>
                <a:lnTo>
                  <a:pt x="2085055" y="2506346"/>
                </a:lnTo>
                <a:lnTo>
                  <a:pt x="2082842" y="2513966"/>
                </a:lnTo>
                <a:lnTo>
                  <a:pt x="2082526" y="2517458"/>
                </a:lnTo>
                <a:lnTo>
                  <a:pt x="2070198" y="2563813"/>
                </a:lnTo>
                <a:lnTo>
                  <a:pt x="1898553" y="2563813"/>
                </a:lnTo>
                <a:lnTo>
                  <a:pt x="1886541" y="2517458"/>
                </a:lnTo>
                <a:lnTo>
                  <a:pt x="1886225" y="2513966"/>
                </a:lnTo>
                <a:lnTo>
                  <a:pt x="1883696" y="2506346"/>
                </a:lnTo>
                <a:lnTo>
                  <a:pt x="1882115" y="2497773"/>
                </a:lnTo>
                <a:lnTo>
                  <a:pt x="1880219" y="2488883"/>
                </a:lnTo>
                <a:lnTo>
                  <a:pt x="1878954" y="2479993"/>
                </a:lnTo>
                <a:lnTo>
                  <a:pt x="1878006" y="2470151"/>
                </a:lnTo>
                <a:lnTo>
                  <a:pt x="1876741" y="2460308"/>
                </a:lnTo>
                <a:lnTo>
                  <a:pt x="1876425" y="2450148"/>
                </a:lnTo>
                <a:lnTo>
                  <a:pt x="1876425" y="2439353"/>
                </a:lnTo>
                <a:lnTo>
                  <a:pt x="1876425" y="1765300"/>
                </a:lnTo>
                <a:close/>
                <a:moveTo>
                  <a:pt x="375975" y="1550987"/>
                </a:moveTo>
                <a:lnTo>
                  <a:pt x="586369" y="1550987"/>
                </a:lnTo>
                <a:lnTo>
                  <a:pt x="588597" y="1551305"/>
                </a:lnTo>
                <a:lnTo>
                  <a:pt x="590825" y="1551305"/>
                </a:lnTo>
                <a:lnTo>
                  <a:pt x="594963" y="1552894"/>
                </a:lnTo>
                <a:lnTo>
                  <a:pt x="598782" y="1554483"/>
                </a:lnTo>
                <a:lnTo>
                  <a:pt x="601647" y="1557343"/>
                </a:lnTo>
                <a:lnTo>
                  <a:pt x="604193" y="1560521"/>
                </a:lnTo>
                <a:lnTo>
                  <a:pt x="606740" y="1564334"/>
                </a:lnTo>
                <a:lnTo>
                  <a:pt x="607694" y="1568466"/>
                </a:lnTo>
                <a:lnTo>
                  <a:pt x="608013" y="1570690"/>
                </a:lnTo>
                <a:lnTo>
                  <a:pt x="608013" y="1572915"/>
                </a:lnTo>
                <a:lnTo>
                  <a:pt x="608013" y="1878628"/>
                </a:lnTo>
                <a:lnTo>
                  <a:pt x="608013" y="1880852"/>
                </a:lnTo>
                <a:lnTo>
                  <a:pt x="607694" y="1882759"/>
                </a:lnTo>
                <a:lnTo>
                  <a:pt x="606740" y="1886572"/>
                </a:lnTo>
                <a:lnTo>
                  <a:pt x="604193" y="1890386"/>
                </a:lnTo>
                <a:lnTo>
                  <a:pt x="601647" y="1893881"/>
                </a:lnTo>
                <a:lnTo>
                  <a:pt x="598782" y="1896424"/>
                </a:lnTo>
                <a:lnTo>
                  <a:pt x="594963" y="1898648"/>
                </a:lnTo>
                <a:lnTo>
                  <a:pt x="590825" y="1899602"/>
                </a:lnTo>
                <a:lnTo>
                  <a:pt x="588597" y="1900237"/>
                </a:lnTo>
                <a:lnTo>
                  <a:pt x="586369" y="1900237"/>
                </a:lnTo>
                <a:lnTo>
                  <a:pt x="375975" y="1900237"/>
                </a:lnTo>
                <a:lnTo>
                  <a:pt x="373747" y="1900237"/>
                </a:lnTo>
                <a:lnTo>
                  <a:pt x="371519" y="1899602"/>
                </a:lnTo>
                <a:lnTo>
                  <a:pt x="367381" y="1898648"/>
                </a:lnTo>
                <a:lnTo>
                  <a:pt x="363880" y="1896424"/>
                </a:lnTo>
                <a:lnTo>
                  <a:pt x="360379" y="1893881"/>
                </a:lnTo>
                <a:lnTo>
                  <a:pt x="357832" y="1890386"/>
                </a:lnTo>
                <a:lnTo>
                  <a:pt x="355604" y="1886572"/>
                </a:lnTo>
                <a:lnTo>
                  <a:pt x="354331" y="1882759"/>
                </a:lnTo>
                <a:lnTo>
                  <a:pt x="354013" y="1880852"/>
                </a:lnTo>
                <a:lnTo>
                  <a:pt x="354013" y="1878628"/>
                </a:lnTo>
                <a:lnTo>
                  <a:pt x="354013" y="1572915"/>
                </a:lnTo>
                <a:lnTo>
                  <a:pt x="354013" y="1570690"/>
                </a:lnTo>
                <a:lnTo>
                  <a:pt x="354331" y="1568466"/>
                </a:lnTo>
                <a:lnTo>
                  <a:pt x="355604" y="1564334"/>
                </a:lnTo>
                <a:lnTo>
                  <a:pt x="357832" y="1560521"/>
                </a:lnTo>
                <a:lnTo>
                  <a:pt x="360379" y="1557343"/>
                </a:lnTo>
                <a:lnTo>
                  <a:pt x="363880" y="1554483"/>
                </a:lnTo>
                <a:lnTo>
                  <a:pt x="367381" y="1552894"/>
                </a:lnTo>
                <a:lnTo>
                  <a:pt x="371519" y="1551305"/>
                </a:lnTo>
                <a:lnTo>
                  <a:pt x="373747" y="1551305"/>
                </a:lnTo>
                <a:lnTo>
                  <a:pt x="375975" y="1550987"/>
                </a:lnTo>
                <a:close/>
                <a:moveTo>
                  <a:pt x="742022" y="1444625"/>
                </a:moveTo>
                <a:lnTo>
                  <a:pt x="744248" y="1444625"/>
                </a:lnTo>
                <a:lnTo>
                  <a:pt x="954696" y="1444625"/>
                </a:lnTo>
                <a:lnTo>
                  <a:pt x="956603" y="1444625"/>
                </a:lnTo>
                <a:lnTo>
                  <a:pt x="958828" y="1445262"/>
                </a:lnTo>
                <a:lnTo>
                  <a:pt x="962961" y="1446216"/>
                </a:lnTo>
                <a:lnTo>
                  <a:pt x="966776" y="1448443"/>
                </a:lnTo>
                <a:lnTo>
                  <a:pt x="969955" y="1450989"/>
                </a:lnTo>
                <a:lnTo>
                  <a:pt x="972498" y="1454170"/>
                </a:lnTo>
                <a:lnTo>
                  <a:pt x="974405" y="1457670"/>
                </a:lnTo>
                <a:lnTo>
                  <a:pt x="975995" y="1461806"/>
                </a:lnTo>
                <a:lnTo>
                  <a:pt x="976313" y="1464033"/>
                </a:lnTo>
                <a:lnTo>
                  <a:pt x="976313" y="1466261"/>
                </a:lnTo>
                <a:lnTo>
                  <a:pt x="976313" y="1878603"/>
                </a:lnTo>
                <a:lnTo>
                  <a:pt x="976313" y="1880830"/>
                </a:lnTo>
                <a:lnTo>
                  <a:pt x="975995" y="1882739"/>
                </a:lnTo>
                <a:lnTo>
                  <a:pt x="974405" y="1886557"/>
                </a:lnTo>
                <a:lnTo>
                  <a:pt x="972498" y="1890375"/>
                </a:lnTo>
                <a:lnTo>
                  <a:pt x="969955" y="1893875"/>
                </a:lnTo>
                <a:lnTo>
                  <a:pt x="966776" y="1896420"/>
                </a:lnTo>
                <a:lnTo>
                  <a:pt x="962961" y="1898647"/>
                </a:lnTo>
                <a:lnTo>
                  <a:pt x="958828" y="1899602"/>
                </a:lnTo>
                <a:lnTo>
                  <a:pt x="956603" y="1900238"/>
                </a:lnTo>
                <a:lnTo>
                  <a:pt x="954696" y="1900238"/>
                </a:lnTo>
                <a:lnTo>
                  <a:pt x="744248" y="1900238"/>
                </a:lnTo>
                <a:lnTo>
                  <a:pt x="742022" y="1900238"/>
                </a:lnTo>
                <a:lnTo>
                  <a:pt x="739797" y="1899602"/>
                </a:lnTo>
                <a:lnTo>
                  <a:pt x="735664" y="1898647"/>
                </a:lnTo>
                <a:lnTo>
                  <a:pt x="731850" y="1896420"/>
                </a:lnTo>
                <a:lnTo>
                  <a:pt x="728989" y="1893875"/>
                </a:lnTo>
                <a:lnTo>
                  <a:pt x="726445" y="1890375"/>
                </a:lnTo>
                <a:lnTo>
                  <a:pt x="724220" y="1886557"/>
                </a:lnTo>
                <a:lnTo>
                  <a:pt x="722949" y="1882739"/>
                </a:lnTo>
                <a:lnTo>
                  <a:pt x="722631" y="1880830"/>
                </a:lnTo>
                <a:lnTo>
                  <a:pt x="722313" y="1878603"/>
                </a:lnTo>
                <a:lnTo>
                  <a:pt x="722313" y="1466261"/>
                </a:lnTo>
                <a:lnTo>
                  <a:pt x="722631" y="1464033"/>
                </a:lnTo>
                <a:lnTo>
                  <a:pt x="722949" y="1461806"/>
                </a:lnTo>
                <a:lnTo>
                  <a:pt x="724220" y="1457670"/>
                </a:lnTo>
                <a:lnTo>
                  <a:pt x="726445" y="1454170"/>
                </a:lnTo>
                <a:lnTo>
                  <a:pt x="728989" y="1450989"/>
                </a:lnTo>
                <a:lnTo>
                  <a:pt x="731850" y="1448443"/>
                </a:lnTo>
                <a:lnTo>
                  <a:pt x="735664" y="1446216"/>
                </a:lnTo>
                <a:lnTo>
                  <a:pt x="739797" y="1445262"/>
                </a:lnTo>
                <a:lnTo>
                  <a:pt x="742022" y="1444625"/>
                </a:lnTo>
                <a:close/>
                <a:moveTo>
                  <a:pt x="1111786" y="1225550"/>
                </a:moveTo>
                <a:lnTo>
                  <a:pt x="1113998" y="1225550"/>
                </a:lnTo>
                <a:lnTo>
                  <a:pt x="1322815" y="1225550"/>
                </a:lnTo>
                <a:lnTo>
                  <a:pt x="1325027" y="1225550"/>
                </a:lnTo>
                <a:lnTo>
                  <a:pt x="1327238" y="1225868"/>
                </a:lnTo>
                <a:lnTo>
                  <a:pt x="1331345" y="1227139"/>
                </a:lnTo>
                <a:lnTo>
                  <a:pt x="1335136" y="1229364"/>
                </a:lnTo>
                <a:lnTo>
                  <a:pt x="1337979" y="1231906"/>
                </a:lnTo>
                <a:lnTo>
                  <a:pt x="1340822" y="1235084"/>
                </a:lnTo>
                <a:lnTo>
                  <a:pt x="1342718" y="1238898"/>
                </a:lnTo>
                <a:lnTo>
                  <a:pt x="1343981" y="1243029"/>
                </a:lnTo>
                <a:lnTo>
                  <a:pt x="1344297" y="1245254"/>
                </a:lnTo>
                <a:lnTo>
                  <a:pt x="1344613" y="1247478"/>
                </a:lnTo>
                <a:lnTo>
                  <a:pt x="1344613" y="1878628"/>
                </a:lnTo>
                <a:lnTo>
                  <a:pt x="1344297" y="1880852"/>
                </a:lnTo>
                <a:lnTo>
                  <a:pt x="1343981" y="1882759"/>
                </a:lnTo>
                <a:lnTo>
                  <a:pt x="1342718" y="1886573"/>
                </a:lnTo>
                <a:lnTo>
                  <a:pt x="1340822" y="1890386"/>
                </a:lnTo>
                <a:lnTo>
                  <a:pt x="1337979" y="1893882"/>
                </a:lnTo>
                <a:lnTo>
                  <a:pt x="1335136" y="1896425"/>
                </a:lnTo>
                <a:lnTo>
                  <a:pt x="1331345" y="1898649"/>
                </a:lnTo>
                <a:lnTo>
                  <a:pt x="1327238" y="1899603"/>
                </a:lnTo>
                <a:lnTo>
                  <a:pt x="1325027" y="1900238"/>
                </a:lnTo>
                <a:lnTo>
                  <a:pt x="1322815" y="1900238"/>
                </a:lnTo>
                <a:lnTo>
                  <a:pt x="1113998" y="1900238"/>
                </a:lnTo>
                <a:lnTo>
                  <a:pt x="1111786" y="1900238"/>
                </a:lnTo>
                <a:lnTo>
                  <a:pt x="1109575" y="1899603"/>
                </a:lnTo>
                <a:lnTo>
                  <a:pt x="1105468" y="1898649"/>
                </a:lnTo>
                <a:lnTo>
                  <a:pt x="1101677" y="1896425"/>
                </a:lnTo>
                <a:lnTo>
                  <a:pt x="1098834" y="1893882"/>
                </a:lnTo>
                <a:lnTo>
                  <a:pt x="1095991" y="1890386"/>
                </a:lnTo>
                <a:lnTo>
                  <a:pt x="1094095" y="1886573"/>
                </a:lnTo>
                <a:lnTo>
                  <a:pt x="1092832" y="1882759"/>
                </a:lnTo>
                <a:lnTo>
                  <a:pt x="1092516" y="1880852"/>
                </a:lnTo>
                <a:lnTo>
                  <a:pt x="1092200" y="1878628"/>
                </a:lnTo>
                <a:lnTo>
                  <a:pt x="1092200" y="1247478"/>
                </a:lnTo>
                <a:lnTo>
                  <a:pt x="1092516" y="1245254"/>
                </a:lnTo>
                <a:lnTo>
                  <a:pt x="1092832" y="1243029"/>
                </a:lnTo>
                <a:lnTo>
                  <a:pt x="1094095" y="1238898"/>
                </a:lnTo>
                <a:lnTo>
                  <a:pt x="1095991" y="1235084"/>
                </a:lnTo>
                <a:lnTo>
                  <a:pt x="1098834" y="1231906"/>
                </a:lnTo>
                <a:lnTo>
                  <a:pt x="1101677" y="1229364"/>
                </a:lnTo>
                <a:lnTo>
                  <a:pt x="1105468" y="1227139"/>
                </a:lnTo>
                <a:lnTo>
                  <a:pt x="1109575" y="1225868"/>
                </a:lnTo>
                <a:lnTo>
                  <a:pt x="1111786" y="1225550"/>
                </a:lnTo>
                <a:close/>
                <a:moveTo>
                  <a:pt x="1876425" y="912812"/>
                </a:moveTo>
                <a:lnTo>
                  <a:pt x="2092325" y="912812"/>
                </a:lnTo>
                <a:lnTo>
                  <a:pt x="2092325" y="1709737"/>
                </a:lnTo>
                <a:lnTo>
                  <a:pt x="1876425" y="1709737"/>
                </a:lnTo>
                <a:lnTo>
                  <a:pt x="1876425" y="912812"/>
                </a:lnTo>
                <a:close/>
                <a:moveTo>
                  <a:pt x="1350011" y="644525"/>
                </a:moveTo>
                <a:lnTo>
                  <a:pt x="1362394" y="722630"/>
                </a:lnTo>
                <a:lnTo>
                  <a:pt x="1412876" y="1040448"/>
                </a:lnTo>
                <a:lnTo>
                  <a:pt x="1292861" y="1059498"/>
                </a:lnTo>
                <a:lnTo>
                  <a:pt x="1267779" y="902653"/>
                </a:lnTo>
                <a:lnTo>
                  <a:pt x="1258571" y="922020"/>
                </a:lnTo>
                <a:lnTo>
                  <a:pt x="1249363" y="941070"/>
                </a:lnTo>
                <a:lnTo>
                  <a:pt x="1239203" y="959485"/>
                </a:lnTo>
                <a:lnTo>
                  <a:pt x="1229361" y="977583"/>
                </a:lnTo>
                <a:lnTo>
                  <a:pt x="1219201" y="995045"/>
                </a:lnTo>
                <a:lnTo>
                  <a:pt x="1208723" y="1012190"/>
                </a:lnTo>
                <a:lnTo>
                  <a:pt x="1197928" y="1029018"/>
                </a:lnTo>
                <a:lnTo>
                  <a:pt x="1186816" y="1045210"/>
                </a:lnTo>
                <a:lnTo>
                  <a:pt x="1175703" y="1061403"/>
                </a:lnTo>
                <a:lnTo>
                  <a:pt x="1164273" y="1076961"/>
                </a:lnTo>
                <a:lnTo>
                  <a:pt x="1152843" y="1091883"/>
                </a:lnTo>
                <a:lnTo>
                  <a:pt x="1141096" y="1106806"/>
                </a:lnTo>
                <a:lnTo>
                  <a:pt x="1129031" y="1120776"/>
                </a:lnTo>
                <a:lnTo>
                  <a:pt x="1116966" y="1134428"/>
                </a:lnTo>
                <a:lnTo>
                  <a:pt x="1104901" y="1147763"/>
                </a:lnTo>
                <a:lnTo>
                  <a:pt x="1092201" y="1161416"/>
                </a:lnTo>
                <a:lnTo>
                  <a:pt x="1076961" y="1176656"/>
                </a:lnTo>
                <a:lnTo>
                  <a:pt x="1061721" y="1190943"/>
                </a:lnTo>
                <a:lnTo>
                  <a:pt x="1046163" y="1205231"/>
                </a:lnTo>
                <a:lnTo>
                  <a:pt x="1029971" y="1218883"/>
                </a:lnTo>
                <a:lnTo>
                  <a:pt x="1014096" y="1231901"/>
                </a:lnTo>
                <a:lnTo>
                  <a:pt x="998221" y="1244283"/>
                </a:lnTo>
                <a:lnTo>
                  <a:pt x="982346" y="1256348"/>
                </a:lnTo>
                <a:lnTo>
                  <a:pt x="965836" y="1267778"/>
                </a:lnTo>
                <a:lnTo>
                  <a:pt x="949643" y="1278573"/>
                </a:lnTo>
                <a:lnTo>
                  <a:pt x="933133" y="1289368"/>
                </a:lnTo>
                <a:lnTo>
                  <a:pt x="916306" y="1299528"/>
                </a:lnTo>
                <a:lnTo>
                  <a:pt x="900113" y="1309053"/>
                </a:lnTo>
                <a:lnTo>
                  <a:pt x="883603" y="1317943"/>
                </a:lnTo>
                <a:lnTo>
                  <a:pt x="867093" y="1326833"/>
                </a:lnTo>
                <a:lnTo>
                  <a:pt x="850583" y="1335088"/>
                </a:lnTo>
                <a:lnTo>
                  <a:pt x="834073" y="1343026"/>
                </a:lnTo>
                <a:lnTo>
                  <a:pt x="817563" y="1350328"/>
                </a:lnTo>
                <a:lnTo>
                  <a:pt x="801370" y="1357313"/>
                </a:lnTo>
                <a:lnTo>
                  <a:pt x="784860" y="1363981"/>
                </a:lnTo>
                <a:lnTo>
                  <a:pt x="768668" y="1370331"/>
                </a:lnTo>
                <a:lnTo>
                  <a:pt x="752475" y="1376363"/>
                </a:lnTo>
                <a:lnTo>
                  <a:pt x="736600" y="1382078"/>
                </a:lnTo>
                <a:lnTo>
                  <a:pt x="720725" y="1387158"/>
                </a:lnTo>
                <a:lnTo>
                  <a:pt x="704533" y="1391921"/>
                </a:lnTo>
                <a:lnTo>
                  <a:pt x="688975" y="1396366"/>
                </a:lnTo>
                <a:lnTo>
                  <a:pt x="673735" y="1400493"/>
                </a:lnTo>
                <a:lnTo>
                  <a:pt x="658178" y="1404621"/>
                </a:lnTo>
                <a:lnTo>
                  <a:pt x="643255" y="1408431"/>
                </a:lnTo>
                <a:lnTo>
                  <a:pt x="613728" y="1414781"/>
                </a:lnTo>
                <a:lnTo>
                  <a:pt x="585153" y="1420178"/>
                </a:lnTo>
                <a:lnTo>
                  <a:pt x="557530" y="1424623"/>
                </a:lnTo>
                <a:lnTo>
                  <a:pt x="530860" y="1428433"/>
                </a:lnTo>
                <a:lnTo>
                  <a:pt x="505460" y="1430973"/>
                </a:lnTo>
                <a:lnTo>
                  <a:pt x="481648" y="1433196"/>
                </a:lnTo>
                <a:lnTo>
                  <a:pt x="459423" y="1434783"/>
                </a:lnTo>
                <a:lnTo>
                  <a:pt x="438150" y="1435736"/>
                </a:lnTo>
                <a:lnTo>
                  <a:pt x="419100" y="1436371"/>
                </a:lnTo>
                <a:lnTo>
                  <a:pt x="401638" y="1436688"/>
                </a:lnTo>
                <a:lnTo>
                  <a:pt x="385445" y="1436371"/>
                </a:lnTo>
                <a:lnTo>
                  <a:pt x="371793" y="1435736"/>
                </a:lnTo>
                <a:lnTo>
                  <a:pt x="350838" y="1434783"/>
                </a:lnTo>
                <a:lnTo>
                  <a:pt x="350838" y="1313181"/>
                </a:lnTo>
                <a:lnTo>
                  <a:pt x="352425" y="1313181"/>
                </a:lnTo>
                <a:lnTo>
                  <a:pt x="362585" y="1314133"/>
                </a:lnTo>
                <a:lnTo>
                  <a:pt x="378778" y="1314768"/>
                </a:lnTo>
                <a:lnTo>
                  <a:pt x="401638" y="1315086"/>
                </a:lnTo>
                <a:lnTo>
                  <a:pt x="425133" y="1314768"/>
                </a:lnTo>
                <a:lnTo>
                  <a:pt x="452438" y="1313498"/>
                </a:lnTo>
                <a:lnTo>
                  <a:pt x="467360" y="1312546"/>
                </a:lnTo>
                <a:lnTo>
                  <a:pt x="482918" y="1311276"/>
                </a:lnTo>
                <a:lnTo>
                  <a:pt x="499110" y="1309371"/>
                </a:lnTo>
                <a:lnTo>
                  <a:pt x="515938" y="1307783"/>
                </a:lnTo>
                <a:lnTo>
                  <a:pt x="533718" y="1305561"/>
                </a:lnTo>
                <a:lnTo>
                  <a:pt x="551498" y="1302386"/>
                </a:lnTo>
                <a:lnTo>
                  <a:pt x="570548" y="1299528"/>
                </a:lnTo>
                <a:lnTo>
                  <a:pt x="589598" y="1295718"/>
                </a:lnTo>
                <a:lnTo>
                  <a:pt x="609283" y="1291591"/>
                </a:lnTo>
                <a:lnTo>
                  <a:pt x="628968" y="1286828"/>
                </a:lnTo>
                <a:lnTo>
                  <a:pt x="649288" y="1281431"/>
                </a:lnTo>
                <a:lnTo>
                  <a:pt x="670243" y="1275716"/>
                </a:lnTo>
                <a:lnTo>
                  <a:pt x="690880" y="1269048"/>
                </a:lnTo>
                <a:lnTo>
                  <a:pt x="711835" y="1262063"/>
                </a:lnTo>
                <a:lnTo>
                  <a:pt x="733425" y="1253808"/>
                </a:lnTo>
                <a:lnTo>
                  <a:pt x="754380" y="1245236"/>
                </a:lnTo>
                <a:lnTo>
                  <a:pt x="775970" y="1236028"/>
                </a:lnTo>
                <a:lnTo>
                  <a:pt x="797243" y="1225868"/>
                </a:lnTo>
                <a:lnTo>
                  <a:pt x="818833" y="1215073"/>
                </a:lnTo>
                <a:lnTo>
                  <a:pt x="840423" y="1203326"/>
                </a:lnTo>
                <a:lnTo>
                  <a:pt x="861378" y="1190943"/>
                </a:lnTo>
                <a:lnTo>
                  <a:pt x="882651" y="1177291"/>
                </a:lnTo>
                <a:lnTo>
                  <a:pt x="903923" y="1163003"/>
                </a:lnTo>
                <a:lnTo>
                  <a:pt x="914083" y="1155383"/>
                </a:lnTo>
                <a:lnTo>
                  <a:pt x="924561" y="1147446"/>
                </a:lnTo>
                <a:lnTo>
                  <a:pt x="935038" y="1139826"/>
                </a:lnTo>
                <a:lnTo>
                  <a:pt x="945516" y="1131571"/>
                </a:lnTo>
                <a:lnTo>
                  <a:pt x="955358" y="1122998"/>
                </a:lnTo>
                <a:lnTo>
                  <a:pt x="965518" y="1114108"/>
                </a:lnTo>
                <a:lnTo>
                  <a:pt x="975996" y="1105218"/>
                </a:lnTo>
                <a:lnTo>
                  <a:pt x="985521" y="1096011"/>
                </a:lnTo>
                <a:lnTo>
                  <a:pt x="995681" y="1086168"/>
                </a:lnTo>
                <a:lnTo>
                  <a:pt x="1005206" y="1076326"/>
                </a:lnTo>
                <a:lnTo>
                  <a:pt x="1016001" y="1065531"/>
                </a:lnTo>
                <a:lnTo>
                  <a:pt x="1026478" y="1053783"/>
                </a:lnTo>
                <a:lnTo>
                  <a:pt x="1036956" y="1042035"/>
                </a:lnTo>
                <a:lnTo>
                  <a:pt x="1046798" y="1029970"/>
                </a:lnTo>
                <a:lnTo>
                  <a:pt x="1056958" y="1017588"/>
                </a:lnTo>
                <a:lnTo>
                  <a:pt x="1066801" y="1004888"/>
                </a:lnTo>
                <a:lnTo>
                  <a:pt x="1076643" y="991553"/>
                </a:lnTo>
                <a:lnTo>
                  <a:pt x="1086168" y="977583"/>
                </a:lnTo>
                <a:lnTo>
                  <a:pt x="1095376" y="963930"/>
                </a:lnTo>
                <a:lnTo>
                  <a:pt x="1104901" y="949643"/>
                </a:lnTo>
                <a:lnTo>
                  <a:pt x="1113791" y="934720"/>
                </a:lnTo>
                <a:lnTo>
                  <a:pt x="1122681" y="919798"/>
                </a:lnTo>
                <a:lnTo>
                  <a:pt x="1131571" y="904240"/>
                </a:lnTo>
                <a:lnTo>
                  <a:pt x="1140143" y="888048"/>
                </a:lnTo>
                <a:lnTo>
                  <a:pt x="1148398" y="871855"/>
                </a:lnTo>
                <a:lnTo>
                  <a:pt x="1156336" y="854710"/>
                </a:lnTo>
                <a:lnTo>
                  <a:pt x="1120141" y="868363"/>
                </a:lnTo>
                <a:lnTo>
                  <a:pt x="1083946" y="882015"/>
                </a:lnTo>
                <a:lnTo>
                  <a:pt x="1048068" y="895985"/>
                </a:lnTo>
                <a:lnTo>
                  <a:pt x="1029653" y="903288"/>
                </a:lnTo>
                <a:lnTo>
                  <a:pt x="1011873" y="911225"/>
                </a:lnTo>
                <a:lnTo>
                  <a:pt x="963931" y="799465"/>
                </a:lnTo>
                <a:lnTo>
                  <a:pt x="984886" y="790892"/>
                </a:lnTo>
                <a:lnTo>
                  <a:pt x="1005206" y="782320"/>
                </a:lnTo>
                <a:lnTo>
                  <a:pt x="1046163" y="766762"/>
                </a:lnTo>
                <a:lnTo>
                  <a:pt x="1085851" y="751522"/>
                </a:lnTo>
                <a:lnTo>
                  <a:pt x="1124903" y="736917"/>
                </a:lnTo>
                <a:lnTo>
                  <a:pt x="1163956" y="722630"/>
                </a:lnTo>
                <a:lnTo>
                  <a:pt x="1202056" y="708025"/>
                </a:lnTo>
                <a:lnTo>
                  <a:pt x="1240156" y="692785"/>
                </a:lnTo>
                <a:lnTo>
                  <a:pt x="1258889" y="684530"/>
                </a:lnTo>
                <a:lnTo>
                  <a:pt x="1277939" y="676275"/>
                </a:lnTo>
                <a:lnTo>
                  <a:pt x="1350011" y="644525"/>
                </a:lnTo>
                <a:close/>
                <a:moveTo>
                  <a:pt x="1975682" y="604837"/>
                </a:moveTo>
                <a:lnTo>
                  <a:pt x="1984533" y="604837"/>
                </a:lnTo>
                <a:lnTo>
                  <a:pt x="1993068" y="604837"/>
                </a:lnTo>
                <a:lnTo>
                  <a:pt x="2001603" y="605788"/>
                </a:lnTo>
                <a:lnTo>
                  <a:pt x="2009506" y="606739"/>
                </a:lnTo>
                <a:lnTo>
                  <a:pt x="2017408" y="608642"/>
                </a:lnTo>
                <a:lnTo>
                  <a:pt x="2024995" y="610862"/>
                </a:lnTo>
                <a:lnTo>
                  <a:pt x="2032581" y="614350"/>
                </a:lnTo>
                <a:lnTo>
                  <a:pt x="2036375" y="615935"/>
                </a:lnTo>
                <a:lnTo>
                  <a:pt x="2039536" y="618472"/>
                </a:lnTo>
                <a:lnTo>
                  <a:pt x="2043329" y="620692"/>
                </a:lnTo>
                <a:lnTo>
                  <a:pt x="2046490" y="623229"/>
                </a:lnTo>
                <a:lnTo>
                  <a:pt x="2049651" y="626083"/>
                </a:lnTo>
                <a:lnTo>
                  <a:pt x="2052812" y="629571"/>
                </a:lnTo>
                <a:lnTo>
                  <a:pt x="2055973" y="632742"/>
                </a:lnTo>
                <a:lnTo>
                  <a:pt x="2058818" y="636547"/>
                </a:lnTo>
                <a:lnTo>
                  <a:pt x="2061663" y="640669"/>
                </a:lnTo>
                <a:lnTo>
                  <a:pt x="2064508" y="645109"/>
                </a:lnTo>
                <a:lnTo>
                  <a:pt x="2067037" y="649865"/>
                </a:lnTo>
                <a:lnTo>
                  <a:pt x="2069566" y="654622"/>
                </a:lnTo>
                <a:lnTo>
                  <a:pt x="2072094" y="660330"/>
                </a:lnTo>
                <a:lnTo>
                  <a:pt x="2074307" y="665720"/>
                </a:lnTo>
                <a:lnTo>
                  <a:pt x="2076520" y="672062"/>
                </a:lnTo>
                <a:lnTo>
                  <a:pt x="2078417" y="678404"/>
                </a:lnTo>
                <a:lnTo>
                  <a:pt x="2080313" y="685381"/>
                </a:lnTo>
                <a:lnTo>
                  <a:pt x="2082210" y="692674"/>
                </a:lnTo>
                <a:lnTo>
                  <a:pt x="2085371" y="708529"/>
                </a:lnTo>
                <a:lnTo>
                  <a:pt x="2086951" y="714871"/>
                </a:lnTo>
                <a:lnTo>
                  <a:pt x="2088532" y="719628"/>
                </a:lnTo>
                <a:lnTo>
                  <a:pt x="2090745" y="727555"/>
                </a:lnTo>
                <a:lnTo>
                  <a:pt x="2091377" y="731360"/>
                </a:lnTo>
                <a:lnTo>
                  <a:pt x="2092009" y="736434"/>
                </a:lnTo>
                <a:lnTo>
                  <a:pt x="2092325" y="742776"/>
                </a:lnTo>
                <a:lnTo>
                  <a:pt x="2092325" y="750704"/>
                </a:lnTo>
                <a:lnTo>
                  <a:pt x="2092325" y="857250"/>
                </a:lnTo>
                <a:lnTo>
                  <a:pt x="1876425" y="857250"/>
                </a:lnTo>
                <a:lnTo>
                  <a:pt x="1876425" y="750704"/>
                </a:lnTo>
                <a:lnTo>
                  <a:pt x="1876425" y="742776"/>
                </a:lnTo>
                <a:lnTo>
                  <a:pt x="1876741" y="736434"/>
                </a:lnTo>
                <a:lnTo>
                  <a:pt x="1877690" y="731360"/>
                </a:lnTo>
                <a:lnTo>
                  <a:pt x="1878322" y="727555"/>
                </a:lnTo>
                <a:lnTo>
                  <a:pt x="1880535" y="719628"/>
                </a:lnTo>
                <a:lnTo>
                  <a:pt x="1882115" y="714871"/>
                </a:lnTo>
                <a:lnTo>
                  <a:pt x="1883380" y="708529"/>
                </a:lnTo>
                <a:lnTo>
                  <a:pt x="1886857" y="692674"/>
                </a:lnTo>
                <a:lnTo>
                  <a:pt x="1888753" y="685381"/>
                </a:lnTo>
                <a:lnTo>
                  <a:pt x="1890650" y="678404"/>
                </a:lnTo>
                <a:lnTo>
                  <a:pt x="1892231" y="672062"/>
                </a:lnTo>
                <a:lnTo>
                  <a:pt x="1894443" y="665720"/>
                </a:lnTo>
                <a:lnTo>
                  <a:pt x="1896656" y="660330"/>
                </a:lnTo>
                <a:lnTo>
                  <a:pt x="1899501" y="654622"/>
                </a:lnTo>
                <a:lnTo>
                  <a:pt x="1901714" y="649865"/>
                </a:lnTo>
                <a:lnTo>
                  <a:pt x="1904243" y="645109"/>
                </a:lnTo>
                <a:lnTo>
                  <a:pt x="1907087" y="640669"/>
                </a:lnTo>
                <a:lnTo>
                  <a:pt x="1910249" y="636547"/>
                </a:lnTo>
                <a:lnTo>
                  <a:pt x="1912777" y="632742"/>
                </a:lnTo>
                <a:lnTo>
                  <a:pt x="1915938" y="629571"/>
                </a:lnTo>
                <a:lnTo>
                  <a:pt x="1919099" y="626083"/>
                </a:lnTo>
                <a:lnTo>
                  <a:pt x="1922261" y="623229"/>
                </a:lnTo>
                <a:lnTo>
                  <a:pt x="1925738" y="620692"/>
                </a:lnTo>
                <a:lnTo>
                  <a:pt x="1928899" y="618472"/>
                </a:lnTo>
                <a:lnTo>
                  <a:pt x="1932692" y="615935"/>
                </a:lnTo>
                <a:lnTo>
                  <a:pt x="1935853" y="614350"/>
                </a:lnTo>
                <a:lnTo>
                  <a:pt x="1939646" y="612447"/>
                </a:lnTo>
                <a:lnTo>
                  <a:pt x="1943440" y="610862"/>
                </a:lnTo>
                <a:lnTo>
                  <a:pt x="1951026" y="608642"/>
                </a:lnTo>
                <a:lnTo>
                  <a:pt x="1959245" y="606739"/>
                </a:lnTo>
                <a:lnTo>
                  <a:pt x="1967464" y="605788"/>
                </a:lnTo>
                <a:lnTo>
                  <a:pt x="1975682" y="604837"/>
                </a:lnTo>
                <a:close/>
                <a:moveTo>
                  <a:pt x="154940" y="259715"/>
                </a:moveTo>
                <a:lnTo>
                  <a:pt x="154940" y="2241868"/>
                </a:lnTo>
                <a:lnTo>
                  <a:pt x="1552258" y="2241868"/>
                </a:lnTo>
                <a:lnTo>
                  <a:pt x="1552258" y="259715"/>
                </a:lnTo>
                <a:lnTo>
                  <a:pt x="154940" y="259715"/>
                </a:lnTo>
                <a:close/>
                <a:moveTo>
                  <a:pt x="201612" y="0"/>
                </a:moveTo>
                <a:lnTo>
                  <a:pt x="1504951" y="0"/>
                </a:lnTo>
                <a:lnTo>
                  <a:pt x="1515428" y="317"/>
                </a:lnTo>
                <a:lnTo>
                  <a:pt x="1525906" y="952"/>
                </a:lnTo>
                <a:lnTo>
                  <a:pt x="1535748" y="2222"/>
                </a:lnTo>
                <a:lnTo>
                  <a:pt x="1545591" y="3810"/>
                </a:lnTo>
                <a:lnTo>
                  <a:pt x="1555116" y="5715"/>
                </a:lnTo>
                <a:lnTo>
                  <a:pt x="1564958" y="8572"/>
                </a:lnTo>
                <a:lnTo>
                  <a:pt x="1574166" y="11430"/>
                </a:lnTo>
                <a:lnTo>
                  <a:pt x="1583373" y="15240"/>
                </a:lnTo>
                <a:lnTo>
                  <a:pt x="1592263" y="18732"/>
                </a:lnTo>
                <a:lnTo>
                  <a:pt x="1600836" y="22860"/>
                </a:lnTo>
                <a:lnTo>
                  <a:pt x="1609408" y="27305"/>
                </a:lnTo>
                <a:lnTo>
                  <a:pt x="1617663" y="32702"/>
                </a:lnTo>
                <a:lnTo>
                  <a:pt x="1625283" y="37782"/>
                </a:lnTo>
                <a:lnTo>
                  <a:pt x="1633221" y="43497"/>
                </a:lnTo>
                <a:lnTo>
                  <a:pt x="1640206" y="49212"/>
                </a:lnTo>
                <a:lnTo>
                  <a:pt x="1647191" y="55562"/>
                </a:lnTo>
                <a:lnTo>
                  <a:pt x="1653858" y="62230"/>
                </a:lnTo>
                <a:lnTo>
                  <a:pt x="1660208" y="69215"/>
                </a:lnTo>
                <a:lnTo>
                  <a:pt x="1666558" y="76517"/>
                </a:lnTo>
                <a:lnTo>
                  <a:pt x="1672273" y="83820"/>
                </a:lnTo>
                <a:lnTo>
                  <a:pt x="1677353" y="91757"/>
                </a:lnTo>
                <a:lnTo>
                  <a:pt x="1682116" y="99377"/>
                </a:lnTo>
                <a:lnTo>
                  <a:pt x="1686561" y="107632"/>
                </a:lnTo>
                <a:lnTo>
                  <a:pt x="1690688" y="116205"/>
                </a:lnTo>
                <a:lnTo>
                  <a:pt x="1694498" y="124777"/>
                </a:lnTo>
                <a:lnTo>
                  <a:pt x="1697356" y="133667"/>
                </a:lnTo>
                <a:lnTo>
                  <a:pt x="1700531" y="142557"/>
                </a:lnTo>
                <a:lnTo>
                  <a:pt x="1702753" y="151447"/>
                </a:lnTo>
                <a:lnTo>
                  <a:pt x="1704023" y="160972"/>
                </a:lnTo>
                <a:lnTo>
                  <a:pt x="1705611" y="170497"/>
                </a:lnTo>
                <a:lnTo>
                  <a:pt x="1706246" y="180022"/>
                </a:lnTo>
                <a:lnTo>
                  <a:pt x="1706563" y="189865"/>
                </a:lnTo>
                <a:lnTo>
                  <a:pt x="1706563" y="2654935"/>
                </a:lnTo>
                <a:lnTo>
                  <a:pt x="1706246" y="2664460"/>
                </a:lnTo>
                <a:lnTo>
                  <a:pt x="1705611" y="2674303"/>
                </a:lnTo>
                <a:lnTo>
                  <a:pt x="1704023" y="2683828"/>
                </a:lnTo>
                <a:lnTo>
                  <a:pt x="1702753" y="2693353"/>
                </a:lnTo>
                <a:lnTo>
                  <a:pt x="1700531" y="2702560"/>
                </a:lnTo>
                <a:lnTo>
                  <a:pt x="1697356" y="2711450"/>
                </a:lnTo>
                <a:lnTo>
                  <a:pt x="1694498" y="2720023"/>
                </a:lnTo>
                <a:lnTo>
                  <a:pt x="1690688" y="2728913"/>
                </a:lnTo>
                <a:lnTo>
                  <a:pt x="1686561" y="2737168"/>
                </a:lnTo>
                <a:lnTo>
                  <a:pt x="1682116" y="2745105"/>
                </a:lnTo>
                <a:lnTo>
                  <a:pt x="1677353" y="2753360"/>
                </a:lnTo>
                <a:lnTo>
                  <a:pt x="1672273" y="2760980"/>
                </a:lnTo>
                <a:lnTo>
                  <a:pt x="1666558" y="2768283"/>
                </a:lnTo>
                <a:lnTo>
                  <a:pt x="1660208" y="2775585"/>
                </a:lnTo>
                <a:lnTo>
                  <a:pt x="1653858" y="2782253"/>
                </a:lnTo>
                <a:lnTo>
                  <a:pt x="1647191" y="2788920"/>
                </a:lnTo>
                <a:lnTo>
                  <a:pt x="1640206" y="2795270"/>
                </a:lnTo>
                <a:lnTo>
                  <a:pt x="1633221" y="2801303"/>
                </a:lnTo>
                <a:lnTo>
                  <a:pt x="1625283" y="2807018"/>
                </a:lnTo>
                <a:lnTo>
                  <a:pt x="1617663" y="2812098"/>
                </a:lnTo>
                <a:lnTo>
                  <a:pt x="1609408" y="2817178"/>
                </a:lnTo>
                <a:lnTo>
                  <a:pt x="1600836" y="2821623"/>
                </a:lnTo>
                <a:lnTo>
                  <a:pt x="1592263" y="2825750"/>
                </a:lnTo>
                <a:lnTo>
                  <a:pt x="1583373" y="2829878"/>
                </a:lnTo>
                <a:lnTo>
                  <a:pt x="1574166" y="2833370"/>
                </a:lnTo>
                <a:lnTo>
                  <a:pt x="1564958" y="2836228"/>
                </a:lnTo>
                <a:lnTo>
                  <a:pt x="1555116" y="2838768"/>
                </a:lnTo>
                <a:lnTo>
                  <a:pt x="1545591" y="2840673"/>
                </a:lnTo>
                <a:lnTo>
                  <a:pt x="1535748" y="2842578"/>
                </a:lnTo>
                <a:lnTo>
                  <a:pt x="1525906" y="2843848"/>
                </a:lnTo>
                <a:lnTo>
                  <a:pt x="1515428" y="2844483"/>
                </a:lnTo>
                <a:lnTo>
                  <a:pt x="1504951" y="2844800"/>
                </a:lnTo>
                <a:lnTo>
                  <a:pt x="201612" y="2844800"/>
                </a:lnTo>
                <a:lnTo>
                  <a:pt x="191135" y="2844483"/>
                </a:lnTo>
                <a:lnTo>
                  <a:pt x="180975" y="2843848"/>
                </a:lnTo>
                <a:lnTo>
                  <a:pt x="170815" y="2842578"/>
                </a:lnTo>
                <a:lnTo>
                  <a:pt x="161290" y="2840673"/>
                </a:lnTo>
                <a:lnTo>
                  <a:pt x="151447" y="2838768"/>
                </a:lnTo>
                <a:lnTo>
                  <a:pt x="141922" y="2836228"/>
                </a:lnTo>
                <a:lnTo>
                  <a:pt x="132715" y="2833370"/>
                </a:lnTo>
                <a:lnTo>
                  <a:pt x="123190" y="2829878"/>
                </a:lnTo>
                <a:lnTo>
                  <a:pt x="114300" y="2825750"/>
                </a:lnTo>
                <a:lnTo>
                  <a:pt x="105727" y="2821623"/>
                </a:lnTo>
                <a:lnTo>
                  <a:pt x="97155" y="2817178"/>
                </a:lnTo>
                <a:lnTo>
                  <a:pt x="89217" y="2812098"/>
                </a:lnTo>
                <a:lnTo>
                  <a:pt x="81280" y="2807018"/>
                </a:lnTo>
                <a:lnTo>
                  <a:pt x="73660" y="2801303"/>
                </a:lnTo>
                <a:lnTo>
                  <a:pt x="66357" y="2795270"/>
                </a:lnTo>
                <a:lnTo>
                  <a:pt x="59372" y="2788920"/>
                </a:lnTo>
                <a:lnTo>
                  <a:pt x="52705" y="2782253"/>
                </a:lnTo>
                <a:lnTo>
                  <a:pt x="46355" y="2775585"/>
                </a:lnTo>
                <a:lnTo>
                  <a:pt x="40322" y="2768283"/>
                </a:lnTo>
                <a:lnTo>
                  <a:pt x="34607" y="2760980"/>
                </a:lnTo>
                <a:lnTo>
                  <a:pt x="29210" y="2753360"/>
                </a:lnTo>
                <a:lnTo>
                  <a:pt x="24447" y="2745105"/>
                </a:lnTo>
                <a:lnTo>
                  <a:pt x="20002" y="2737168"/>
                </a:lnTo>
                <a:lnTo>
                  <a:pt x="15875" y="2728913"/>
                </a:lnTo>
                <a:lnTo>
                  <a:pt x="12065" y="2720023"/>
                </a:lnTo>
                <a:lnTo>
                  <a:pt x="9207" y="2711450"/>
                </a:lnTo>
                <a:lnTo>
                  <a:pt x="6667" y="2702560"/>
                </a:lnTo>
                <a:lnTo>
                  <a:pt x="4127" y="2693353"/>
                </a:lnTo>
                <a:lnTo>
                  <a:pt x="2540" y="2683828"/>
                </a:lnTo>
                <a:lnTo>
                  <a:pt x="952" y="2674303"/>
                </a:lnTo>
                <a:lnTo>
                  <a:pt x="317" y="2664460"/>
                </a:lnTo>
                <a:lnTo>
                  <a:pt x="0" y="2654935"/>
                </a:lnTo>
                <a:lnTo>
                  <a:pt x="0" y="189865"/>
                </a:lnTo>
                <a:lnTo>
                  <a:pt x="317" y="180022"/>
                </a:lnTo>
                <a:lnTo>
                  <a:pt x="952" y="170497"/>
                </a:lnTo>
                <a:lnTo>
                  <a:pt x="2540" y="160972"/>
                </a:lnTo>
                <a:lnTo>
                  <a:pt x="4127" y="151447"/>
                </a:lnTo>
                <a:lnTo>
                  <a:pt x="6667" y="142557"/>
                </a:lnTo>
                <a:lnTo>
                  <a:pt x="9207" y="133667"/>
                </a:lnTo>
                <a:lnTo>
                  <a:pt x="12065" y="124777"/>
                </a:lnTo>
                <a:lnTo>
                  <a:pt x="15875" y="116205"/>
                </a:lnTo>
                <a:lnTo>
                  <a:pt x="20002" y="107632"/>
                </a:lnTo>
                <a:lnTo>
                  <a:pt x="24447" y="99377"/>
                </a:lnTo>
                <a:lnTo>
                  <a:pt x="29210" y="91757"/>
                </a:lnTo>
                <a:lnTo>
                  <a:pt x="34607" y="83820"/>
                </a:lnTo>
                <a:lnTo>
                  <a:pt x="40322" y="76517"/>
                </a:lnTo>
                <a:lnTo>
                  <a:pt x="46355" y="69215"/>
                </a:lnTo>
                <a:lnTo>
                  <a:pt x="52705" y="62230"/>
                </a:lnTo>
                <a:lnTo>
                  <a:pt x="59372" y="55562"/>
                </a:lnTo>
                <a:lnTo>
                  <a:pt x="66357" y="49212"/>
                </a:lnTo>
                <a:lnTo>
                  <a:pt x="73660" y="43497"/>
                </a:lnTo>
                <a:lnTo>
                  <a:pt x="81280" y="37782"/>
                </a:lnTo>
                <a:lnTo>
                  <a:pt x="89217" y="32702"/>
                </a:lnTo>
                <a:lnTo>
                  <a:pt x="97155" y="27305"/>
                </a:lnTo>
                <a:lnTo>
                  <a:pt x="105727" y="22860"/>
                </a:lnTo>
                <a:lnTo>
                  <a:pt x="114300" y="18732"/>
                </a:lnTo>
                <a:lnTo>
                  <a:pt x="123190" y="15240"/>
                </a:lnTo>
                <a:lnTo>
                  <a:pt x="132715" y="11430"/>
                </a:lnTo>
                <a:lnTo>
                  <a:pt x="141922" y="8572"/>
                </a:lnTo>
                <a:lnTo>
                  <a:pt x="151447" y="5715"/>
                </a:lnTo>
                <a:lnTo>
                  <a:pt x="161290" y="3810"/>
                </a:lnTo>
                <a:lnTo>
                  <a:pt x="170815" y="2222"/>
                </a:lnTo>
                <a:lnTo>
                  <a:pt x="180975" y="952"/>
                </a:lnTo>
                <a:lnTo>
                  <a:pt x="191135" y="317"/>
                </a:lnTo>
                <a:lnTo>
                  <a:pt x="201612" y="0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D66FF545-7760-0DF2-D413-04F65B4255B9}"/>
              </a:ext>
            </a:extLst>
          </p:cNvPr>
          <p:cNvGrpSpPr/>
          <p:nvPr/>
        </p:nvGrpSpPr>
        <p:grpSpPr>
          <a:xfrm>
            <a:off x="1665849" y="1639512"/>
            <a:ext cx="3065807" cy="920372"/>
            <a:chOff x="558799" y="4453778"/>
            <a:chExt cx="3065807" cy="92037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484B42B4-9082-BA19-4C31-622171BB7203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99AC4C3-F8EF-C26E-7116-57DC9886698E}"/>
                </a:ext>
              </a:extLst>
            </p:cNvPr>
            <p:cNvSpPr txBox="1"/>
            <p:nvPr/>
          </p:nvSpPr>
          <p:spPr>
            <a:xfrm>
              <a:off x="558799" y="4797710"/>
              <a:ext cx="3065807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C5318A15-05F7-6EEE-C3E4-56E51C8F8F6F}"/>
              </a:ext>
            </a:extLst>
          </p:cNvPr>
          <p:cNvGrpSpPr/>
          <p:nvPr/>
        </p:nvGrpSpPr>
        <p:grpSpPr>
          <a:xfrm>
            <a:off x="6212185" y="1639512"/>
            <a:ext cx="3065807" cy="920372"/>
            <a:chOff x="558799" y="4453778"/>
            <a:chExt cx="3065807" cy="92037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C42D2BE-6001-7C4C-3D92-9C01CD088A01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5A4C76D-1A5D-03BC-628A-9B70F025E0F5}"/>
                </a:ext>
              </a:extLst>
            </p:cNvPr>
            <p:cNvSpPr txBox="1"/>
            <p:nvPr/>
          </p:nvSpPr>
          <p:spPr>
            <a:xfrm>
              <a:off x="558799" y="4797710"/>
              <a:ext cx="3065807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D552933C-FFDC-1945-FADA-389D8244C764}"/>
              </a:ext>
            </a:extLst>
          </p:cNvPr>
          <p:cNvGrpSpPr/>
          <p:nvPr/>
        </p:nvGrpSpPr>
        <p:grpSpPr>
          <a:xfrm>
            <a:off x="7174379" y="4298111"/>
            <a:ext cx="3130495" cy="920372"/>
            <a:chOff x="212621" y="4453778"/>
            <a:chExt cx="3130495" cy="920372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34E7EC65-8CAE-FE9D-4415-D85054926FAB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9E856B1B-B38F-00D2-B306-FE9FD4FF2CB9}"/>
                </a:ext>
              </a:extLst>
            </p:cNvPr>
            <p:cNvSpPr txBox="1"/>
            <p:nvPr/>
          </p:nvSpPr>
          <p:spPr>
            <a:xfrm>
              <a:off x="212621" y="4797710"/>
              <a:ext cx="3130495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E2492C16-856B-7E57-3CDA-DCDE38D58904}"/>
              </a:ext>
            </a:extLst>
          </p:cNvPr>
          <p:cNvGrpSpPr/>
          <p:nvPr/>
        </p:nvGrpSpPr>
        <p:grpSpPr>
          <a:xfrm>
            <a:off x="2436524" y="4298111"/>
            <a:ext cx="3130495" cy="920372"/>
            <a:chOff x="212621" y="4453778"/>
            <a:chExt cx="3130495" cy="920372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3D0F3EE3-7F40-2577-279B-997B0D5FE11A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FAFBA2BA-12FB-9334-9E98-58C95B548461}"/>
                </a:ext>
              </a:extLst>
            </p:cNvPr>
            <p:cNvSpPr txBox="1"/>
            <p:nvPr/>
          </p:nvSpPr>
          <p:spPr>
            <a:xfrm>
              <a:off x="212621" y="4797710"/>
              <a:ext cx="3130495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0350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>
            <a:extLst>
              <a:ext uri="{FF2B5EF4-FFF2-40B4-BE49-F238E27FC236}">
                <a16:creationId xmlns:a16="http://schemas.microsoft.com/office/drawing/2014/main" id="{67047542-ED05-A577-22E0-A3F80E7A98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4076A420-D6F9-3D6B-54C0-A38BD5A984E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931" y="4273767"/>
            <a:ext cx="12192000" cy="2584233"/>
          </a:xfrm>
          <a:prstGeom prst="rect">
            <a:avLst/>
          </a:prstGeom>
        </p:spPr>
      </p:pic>
      <p:sp>
        <p:nvSpPr>
          <p:cNvPr id="36" name="图形 4">
            <a:extLst>
              <a:ext uri="{FF2B5EF4-FFF2-40B4-BE49-F238E27FC236}">
                <a16:creationId xmlns:a16="http://schemas.microsoft.com/office/drawing/2014/main" id="{BA7575CA-7573-834E-AD9D-AB05ADF17EC5}"/>
              </a:ext>
            </a:extLst>
          </p:cNvPr>
          <p:cNvSpPr/>
          <p:nvPr/>
        </p:nvSpPr>
        <p:spPr>
          <a:xfrm>
            <a:off x="8154410" y="3236203"/>
            <a:ext cx="4037590" cy="2933621"/>
          </a:xfrm>
          <a:custGeom>
            <a:avLst/>
            <a:gdLst>
              <a:gd name="connsiteX0" fmla="*/ 337705 w 4528704"/>
              <a:gd name="connsiteY0" fmla="*/ 3203864 h 3290454"/>
              <a:gd name="connsiteX1" fmla="*/ 355023 w 4528704"/>
              <a:gd name="connsiteY1" fmla="*/ 3195205 h 3290454"/>
              <a:gd name="connsiteX2" fmla="*/ 337705 w 4528704"/>
              <a:gd name="connsiteY2" fmla="*/ 3203864 h 3290454"/>
              <a:gd name="connsiteX3" fmla="*/ 1099705 w 4528704"/>
              <a:gd name="connsiteY3" fmla="*/ 3177886 h 3290454"/>
              <a:gd name="connsiteX4" fmla="*/ 1065068 w 4528704"/>
              <a:gd name="connsiteY4" fmla="*/ 3203864 h 3290454"/>
              <a:gd name="connsiteX5" fmla="*/ 1073727 w 4528704"/>
              <a:gd name="connsiteY5" fmla="*/ 3177886 h 3290454"/>
              <a:gd name="connsiteX6" fmla="*/ 1099705 w 4528704"/>
              <a:gd name="connsiteY6" fmla="*/ 3177886 h 3290454"/>
              <a:gd name="connsiteX7" fmla="*/ 987136 w 4528704"/>
              <a:gd name="connsiteY7" fmla="*/ 3212523 h 3290454"/>
              <a:gd name="connsiteX8" fmla="*/ 1039091 w 4528704"/>
              <a:gd name="connsiteY8" fmla="*/ 3186546 h 3290454"/>
              <a:gd name="connsiteX9" fmla="*/ 987136 w 4528704"/>
              <a:gd name="connsiteY9" fmla="*/ 3212523 h 3290454"/>
              <a:gd name="connsiteX10" fmla="*/ 1177637 w 4528704"/>
              <a:gd name="connsiteY10" fmla="*/ 3099955 h 3290454"/>
              <a:gd name="connsiteX11" fmla="*/ 1117023 w 4528704"/>
              <a:gd name="connsiteY11" fmla="*/ 3125932 h 3290454"/>
              <a:gd name="connsiteX12" fmla="*/ 1151659 w 4528704"/>
              <a:gd name="connsiteY12" fmla="*/ 3099955 h 3290454"/>
              <a:gd name="connsiteX13" fmla="*/ 1177637 w 4528704"/>
              <a:gd name="connsiteY13" fmla="*/ 3099955 h 3290454"/>
              <a:gd name="connsiteX14" fmla="*/ 1212273 w 4528704"/>
              <a:gd name="connsiteY14" fmla="*/ 3108614 h 3290454"/>
              <a:gd name="connsiteX15" fmla="*/ 1229591 w 4528704"/>
              <a:gd name="connsiteY15" fmla="*/ 3091296 h 3290454"/>
              <a:gd name="connsiteX16" fmla="*/ 1212273 w 4528704"/>
              <a:gd name="connsiteY16" fmla="*/ 3108614 h 3290454"/>
              <a:gd name="connsiteX17" fmla="*/ 666750 w 4528704"/>
              <a:gd name="connsiteY17" fmla="*/ 3082636 h 3290454"/>
              <a:gd name="connsiteX18" fmla="*/ 1134341 w 4528704"/>
              <a:gd name="connsiteY18" fmla="*/ 3082636 h 3290454"/>
              <a:gd name="connsiteX19" fmla="*/ 1099705 w 4528704"/>
              <a:gd name="connsiteY19" fmla="*/ 3108614 h 3290454"/>
              <a:gd name="connsiteX20" fmla="*/ 528205 w 4528704"/>
              <a:gd name="connsiteY20" fmla="*/ 3108614 h 3290454"/>
              <a:gd name="connsiteX21" fmla="*/ 640773 w 4528704"/>
              <a:gd name="connsiteY21" fmla="*/ 3065318 h 3290454"/>
              <a:gd name="connsiteX22" fmla="*/ 666750 w 4528704"/>
              <a:gd name="connsiteY22" fmla="*/ 3082636 h 3290454"/>
              <a:gd name="connsiteX23" fmla="*/ 1246909 w 4528704"/>
              <a:gd name="connsiteY23" fmla="*/ 3048000 h 3290454"/>
              <a:gd name="connsiteX24" fmla="*/ 1290205 w 4528704"/>
              <a:gd name="connsiteY24" fmla="*/ 3022023 h 3290454"/>
              <a:gd name="connsiteX25" fmla="*/ 1246909 w 4528704"/>
              <a:gd name="connsiteY25" fmla="*/ 3048000 h 3290454"/>
              <a:gd name="connsiteX26" fmla="*/ 1333500 w 4528704"/>
              <a:gd name="connsiteY26" fmla="*/ 3030682 h 3290454"/>
              <a:gd name="connsiteX27" fmla="*/ 1350818 w 4528704"/>
              <a:gd name="connsiteY27" fmla="*/ 3022023 h 3290454"/>
              <a:gd name="connsiteX28" fmla="*/ 1333500 w 4528704"/>
              <a:gd name="connsiteY28" fmla="*/ 3030682 h 3290454"/>
              <a:gd name="connsiteX29" fmla="*/ 831273 w 4528704"/>
              <a:gd name="connsiteY29" fmla="*/ 3022023 h 3290454"/>
              <a:gd name="connsiteX30" fmla="*/ 1238250 w 4528704"/>
              <a:gd name="connsiteY30" fmla="*/ 3022023 h 3290454"/>
              <a:gd name="connsiteX31" fmla="*/ 1194955 w 4528704"/>
              <a:gd name="connsiteY31" fmla="*/ 3022023 h 3290454"/>
              <a:gd name="connsiteX32" fmla="*/ 1160318 w 4528704"/>
              <a:gd name="connsiteY32" fmla="*/ 3048000 h 3290454"/>
              <a:gd name="connsiteX33" fmla="*/ 692727 w 4528704"/>
              <a:gd name="connsiteY33" fmla="*/ 3048000 h 3290454"/>
              <a:gd name="connsiteX34" fmla="*/ 813955 w 4528704"/>
              <a:gd name="connsiteY34" fmla="*/ 3004705 h 3290454"/>
              <a:gd name="connsiteX35" fmla="*/ 831273 w 4528704"/>
              <a:gd name="connsiteY35" fmla="*/ 3022023 h 3290454"/>
              <a:gd name="connsiteX36" fmla="*/ 1359477 w 4528704"/>
              <a:gd name="connsiteY36" fmla="*/ 2970068 h 3290454"/>
              <a:gd name="connsiteX37" fmla="*/ 1402773 w 4528704"/>
              <a:gd name="connsiteY37" fmla="*/ 2944091 h 3290454"/>
              <a:gd name="connsiteX38" fmla="*/ 1359477 w 4528704"/>
              <a:gd name="connsiteY38" fmla="*/ 2970068 h 3290454"/>
              <a:gd name="connsiteX39" fmla="*/ 1281546 w 4528704"/>
              <a:gd name="connsiteY39" fmla="*/ 2952750 h 3290454"/>
              <a:gd name="connsiteX40" fmla="*/ 1255568 w 4528704"/>
              <a:gd name="connsiteY40" fmla="*/ 2987386 h 3290454"/>
              <a:gd name="connsiteX41" fmla="*/ 857250 w 4528704"/>
              <a:gd name="connsiteY41" fmla="*/ 2987386 h 3290454"/>
              <a:gd name="connsiteX42" fmla="*/ 943841 w 4528704"/>
              <a:gd name="connsiteY42" fmla="*/ 2944091 h 3290454"/>
              <a:gd name="connsiteX43" fmla="*/ 1281546 w 4528704"/>
              <a:gd name="connsiteY43" fmla="*/ 2952750 h 3290454"/>
              <a:gd name="connsiteX44" fmla="*/ 1454727 w 4528704"/>
              <a:gd name="connsiteY44" fmla="*/ 2952750 h 3290454"/>
              <a:gd name="connsiteX45" fmla="*/ 1463387 w 4528704"/>
              <a:gd name="connsiteY45" fmla="*/ 2935432 h 3290454"/>
              <a:gd name="connsiteX46" fmla="*/ 1454727 w 4528704"/>
              <a:gd name="connsiteY46" fmla="*/ 2952750 h 3290454"/>
              <a:gd name="connsiteX47" fmla="*/ 1359477 w 4528704"/>
              <a:gd name="connsiteY47" fmla="*/ 2883477 h 3290454"/>
              <a:gd name="connsiteX48" fmla="*/ 1342159 w 4528704"/>
              <a:gd name="connsiteY48" fmla="*/ 2900796 h 3290454"/>
              <a:gd name="connsiteX49" fmla="*/ 1368137 w 4528704"/>
              <a:gd name="connsiteY49" fmla="*/ 2909455 h 3290454"/>
              <a:gd name="connsiteX50" fmla="*/ 1342159 w 4528704"/>
              <a:gd name="connsiteY50" fmla="*/ 2926773 h 3290454"/>
              <a:gd name="connsiteX51" fmla="*/ 969818 w 4528704"/>
              <a:gd name="connsiteY51" fmla="*/ 2926773 h 3290454"/>
              <a:gd name="connsiteX52" fmla="*/ 1013114 w 4528704"/>
              <a:gd name="connsiteY52" fmla="*/ 2883477 h 3290454"/>
              <a:gd name="connsiteX53" fmla="*/ 1359477 w 4528704"/>
              <a:gd name="connsiteY53" fmla="*/ 2883477 h 3290454"/>
              <a:gd name="connsiteX54" fmla="*/ 1472046 w 4528704"/>
              <a:gd name="connsiteY54" fmla="*/ 2883477 h 3290454"/>
              <a:gd name="connsiteX55" fmla="*/ 1524000 w 4528704"/>
              <a:gd name="connsiteY55" fmla="*/ 2848841 h 3290454"/>
              <a:gd name="connsiteX56" fmla="*/ 1472046 w 4528704"/>
              <a:gd name="connsiteY56" fmla="*/ 2883477 h 3290454"/>
              <a:gd name="connsiteX57" fmla="*/ 1558637 w 4528704"/>
              <a:gd name="connsiteY57" fmla="*/ 2840182 h 3290454"/>
              <a:gd name="connsiteX58" fmla="*/ 1567296 w 4528704"/>
              <a:gd name="connsiteY58" fmla="*/ 2857500 h 3290454"/>
              <a:gd name="connsiteX59" fmla="*/ 1558637 w 4528704"/>
              <a:gd name="connsiteY59" fmla="*/ 2840182 h 3290454"/>
              <a:gd name="connsiteX60" fmla="*/ 1420091 w 4528704"/>
              <a:gd name="connsiteY60" fmla="*/ 2831523 h 3290454"/>
              <a:gd name="connsiteX61" fmla="*/ 1446068 w 4528704"/>
              <a:gd name="connsiteY61" fmla="*/ 2840182 h 3290454"/>
              <a:gd name="connsiteX62" fmla="*/ 1420091 w 4528704"/>
              <a:gd name="connsiteY62" fmla="*/ 2857500 h 3290454"/>
              <a:gd name="connsiteX63" fmla="*/ 1039091 w 4528704"/>
              <a:gd name="connsiteY63" fmla="*/ 2857500 h 3290454"/>
              <a:gd name="connsiteX64" fmla="*/ 1065068 w 4528704"/>
              <a:gd name="connsiteY64" fmla="*/ 2822864 h 3290454"/>
              <a:gd name="connsiteX65" fmla="*/ 1420091 w 4528704"/>
              <a:gd name="connsiteY65" fmla="*/ 2831523 h 3290454"/>
              <a:gd name="connsiteX66" fmla="*/ 1584614 w 4528704"/>
              <a:gd name="connsiteY66" fmla="*/ 2788227 h 3290454"/>
              <a:gd name="connsiteX67" fmla="*/ 1619250 w 4528704"/>
              <a:gd name="connsiteY67" fmla="*/ 2779568 h 3290454"/>
              <a:gd name="connsiteX68" fmla="*/ 1584614 w 4528704"/>
              <a:gd name="connsiteY68" fmla="*/ 2788227 h 3290454"/>
              <a:gd name="connsiteX69" fmla="*/ 1653887 w 4528704"/>
              <a:gd name="connsiteY69" fmla="*/ 2736273 h 3290454"/>
              <a:gd name="connsiteX70" fmla="*/ 1645227 w 4528704"/>
              <a:gd name="connsiteY70" fmla="*/ 2736273 h 3290454"/>
              <a:gd name="connsiteX71" fmla="*/ 1653887 w 4528704"/>
              <a:gd name="connsiteY71" fmla="*/ 2736273 h 3290454"/>
              <a:gd name="connsiteX72" fmla="*/ 1662546 w 4528704"/>
              <a:gd name="connsiteY72" fmla="*/ 2692977 h 3290454"/>
              <a:gd name="connsiteX73" fmla="*/ 1688523 w 4528704"/>
              <a:gd name="connsiteY73" fmla="*/ 2658341 h 3290454"/>
              <a:gd name="connsiteX74" fmla="*/ 1662546 w 4528704"/>
              <a:gd name="connsiteY74" fmla="*/ 2692977 h 3290454"/>
              <a:gd name="connsiteX75" fmla="*/ 1601932 w 4528704"/>
              <a:gd name="connsiteY75" fmla="*/ 2692977 h 3290454"/>
              <a:gd name="connsiteX76" fmla="*/ 1584614 w 4528704"/>
              <a:gd name="connsiteY76" fmla="*/ 2658341 h 3290454"/>
              <a:gd name="connsiteX77" fmla="*/ 1601932 w 4528704"/>
              <a:gd name="connsiteY77" fmla="*/ 2692977 h 3290454"/>
              <a:gd name="connsiteX78" fmla="*/ 692727 w 4528704"/>
              <a:gd name="connsiteY78" fmla="*/ 2658341 h 3290454"/>
              <a:gd name="connsiteX79" fmla="*/ 727364 w 4528704"/>
              <a:gd name="connsiteY79" fmla="*/ 2597727 h 3290454"/>
              <a:gd name="connsiteX80" fmla="*/ 692727 w 4528704"/>
              <a:gd name="connsiteY80" fmla="*/ 2658341 h 3290454"/>
              <a:gd name="connsiteX81" fmla="*/ 2926773 w 4528704"/>
              <a:gd name="connsiteY81" fmla="*/ 2589068 h 3290454"/>
              <a:gd name="connsiteX82" fmla="*/ 2935432 w 4528704"/>
              <a:gd name="connsiteY82" fmla="*/ 2563091 h 3290454"/>
              <a:gd name="connsiteX83" fmla="*/ 2944091 w 4528704"/>
              <a:gd name="connsiteY83" fmla="*/ 2597727 h 3290454"/>
              <a:gd name="connsiteX84" fmla="*/ 2918114 w 4528704"/>
              <a:gd name="connsiteY84" fmla="*/ 2606386 h 3290454"/>
              <a:gd name="connsiteX85" fmla="*/ 2892137 w 4528704"/>
              <a:gd name="connsiteY85" fmla="*/ 2563091 h 3290454"/>
              <a:gd name="connsiteX86" fmla="*/ 2926773 w 4528704"/>
              <a:gd name="connsiteY86" fmla="*/ 2589068 h 3290454"/>
              <a:gd name="connsiteX87" fmla="*/ 1688523 w 4528704"/>
              <a:gd name="connsiteY87" fmla="*/ 2597727 h 3290454"/>
              <a:gd name="connsiteX88" fmla="*/ 1688523 w 4528704"/>
              <a:gd name="connsiteY88" fmla="*/ 2563091 h 3290454"/>
              <a:gd name="connsiteX89" fmla="*/ 1688523 w 4528704"/>
              <a:gd name="connsiteY89" fmla="*/ 2597727 h 3290454"/>
              <a:gd name="connsiteX90" fmla="*/ 2796887 w 4528704"/>
              <a:gd name="connsiteY90" fmla="*/ 2589068 h 3290454"/>
              <a:gd name="connsiteX91" fmla="*/ 2796887 w 4528704"/>
              <a:gd name="connsiteY91" fmla="*/ 2554432 h 3290454"/>
              <a:gd name="connsiteX92" fmla="*/ 2796887 w 4528704"/>
              <a:gd name="connsiteY92" fmla="*/ 2589068 h 3290454"/>
              <a:gd name="connsiteX93" fmla="*/ 2892137 w 4528704"/>
              <a:gd name="connsiteY93" fmla="*/ 2537114 h 3290454"/>
              <a:gd name="connsiteX94" fmla="*/ 2866159 w 4528704"/>
              <a:gd name="connsiteY94" fmla="*/ 2554432 h 3290454"/>
              <a:gd name="connsiteX95" fmla="*/ 2883478 w 4528704"/>
              <a:gd name="connsiteY95" fmla="*/ 2571750 h 3290454"/>
              <a:gd name="connsiteX96" fmla="*/ 2857500 w 4528704"/>
              <a:gd name="connsiteY96" fmla="*/ 2563091 h 3290454"/>
              <a:gd name="connsiteX97" fmla="*/ 2866159 w 4528704"/>
              <a:gd name="connsiteY97" fmla="*/ 2537114 h 3290454"/>
              <a:gd name="connsiteX98" fmla="*/ 2892137 w 4528704"/>
              <a:gd name="connsiteY98" fmla="*/ 2537114 h 3290454"/>
              <a:gd name="connsiteX99" fmla="*/ 1420091 w 4528704"/>
              <a:gd name="connsiteY99" fmla="*/ 2563091 h 3290454"/>
              <a:gd name="connsiteX100" fmla="*/ 1342159 w 4528704"/>
              <a:gd name="connsiteY100" fmla="*/ 2537114 h 3290454"/>
              <a:gd name="connsiteX101" fmla="*/ 1420091 w 4528704"/>
              <a:gd name="connsiteY101" fmla="*/ 2563091 h 3290454"/>
              <a:gd name="connsiteX102" fmla="*/ 1212273 w 4528704"/>
              <a:gd name="connsiteY102" fmla="*/ 2537114 h 3290454"/>
              <a:gd name="connsiteX103" fmla="*/ 1272887 w 4528704"/>
              <a:gd name="connsiteY103" fmla="*/ 2563091 h 3290454"/>
              <a:gd name="connsiteX104" fmla="*/ 1125682 w 4528704"/>
              <a:gd name="connsiteY104" fmla="*/ 2580409 h 3290454"/>
              <a:gd name="connsiteX105" fmla="*/ 1272887 w 4528704"/>
              <a:gd name="connsiteY105" fmla="*/ 2589068 h 3290454"/>
              <a:gd name="connsiteX106" fmla="*/ 1307523 w 4528704"/>
              <a:gd name="connsiteY106" fmla="*/ 2606386 h 3290454"/>
              <a:gd name="connsiteX107" fmla="*/ 1333500 w 4528704"/>
              <a:gd name="connsiteY107" fmla="*/ 2589068 h 3290454"/>
              <a:gd name="connsiteX108" fmla="*/ 1359477 w 4528704"/>
              <a:gd name="connsiteY108" fmla="*/ 2606386 h 3290454"/>
              <a:gd name="connsiteX109" fmla="*/ 1342159 w 4528704"/>
              <a:gd name="connsiteY109" fmla="*/ 2615046 h 3290454"/>
              <a:gd name="connsiteX110" fmla="*/ 1437409 w 4528704"/>
              <a:gd name="connsiteY110" fmla="*/ 2641023 h 3290454"/>
              <a:gd name="connsiteX111" fmla="*/ 1428750 w 4528704"/>
              <a:gd name="connsiteY111" fmla="*/ 2658341 h 3290454"/>
              <a:gd name="connsiteX112" fmla="*/ 1480705 w 4528704"/>
              <a:gd name="connsiteY112" fmla="*/ 2701636 h 3290454"/>
              <a:gd name="connsiteX113" fmla="*/ 1463387 w 4528704"/>
              <a:gd name="connsiteY113" fmla="*/ 2736273 h 3290454"/>
              <a:gd name="connsiteX114" fmla="*/ 1125682 w 4528704"/>
              <a:gd name="connsiteY114" fmla="*/ 2744932 h 3290454"/>
              <a:gd name="connsiteX115" fmla="*/ 1125682 w 4528704"/>
              <a:gd name="connsiteY115" fmla="*/ 2762250 h 3290454"/>
              <a:gd name="connsiteX116" fmla="*/ 1480705 w 4528704"/>
              <a:gd name="connsiteY116" fmla="*/ 2762250 h 3290454"/>
              <a:gd name="connsiteX117" fmla="*/ 1463387 w 4528704"/>
              <a:gd name="connsiteY117" fmla="*/ 2796886 h 3290454"/>
              <a:gd name="connsiteX118" fmla="*/ 1091046 w 4528704"/>
              <a:gd name="connsiteY118" fmla="*/ 2796886 h 3290454"/>
              <a:gd name="connsiteX119" fmla="*/ 1099705 w 4528704"/>
              <a:gd name="connsiteY119" fmla="*/ 2701636 h 3290454"/>
              <a:gd name="connsiteX120" fmla="*/ 1402773 w 4528704"/>
              <a:gd name="connsiteY120" fmla="*/ 2684318 h 3290454"/>
              <a:gd name="connsiteX121" fmla="*/ 1099705 w 4528704"/>
              <a:gd name="connsiteY121" fmla="*/ 2675659 h 3290454"/>
              <a:gd name="connsiteX122" fmla="*/ 1099705 w 4528704"/>
              <a:gd name="connsiteY122" fmla="*/ 2632364 h 3290454"/>
              <a:gd name="connsiteX123" fmla="*/ 1298864 w 4528704"/>
              <a:gd name="connsiteY123" fmla="*/ 2641023 h 3290454"/>
              <a:gd name="connsiteX124" fmla="*/ 1333500 w 4528704"/>
              <a:gd name="connsiteY124" fmla="*/ 2623705 h 3290454"/>
              <a:gd name="connsiteX125" fmla="*/ 1099705 w 4528704"/>
              <a:gd name="connsiteY125" fmla="*/ 2615046 h 3290454"/>
              <a:gd name="connsiteX126" fmla="*/ 1091046 w 4528704"/>
              <a:gd name="connsiteY126" fmla="*/ 2537114 h 3290454"/>
              <a:gd name="connsiteX127" fmla="*/ 1212273 w 4528704"/>
              <a:gd name="connsiteY127" fmla="*/ 2537114 h 3290454"/>
              <a:gd name="connsiteX128" fmla="*/ 1333500 w 4528704"/>
              <a:gd name="connsiteY128" fmla="*/ 2528455 h 3290454"/>
              <a:gd name="connsiteX129" fmla="*/ 1298864 w 4528704"/>
              <a:gd name="connsiteY129" fmla="*/ 2519796 h 3290454"/>
              <a:gd name="connsiteX130" fmla="*/ 1333500 w 4528704"/>
              <a:gd name="connsiteY130" fmla="*/ 2528455 h 3290454"/>
              <a:gd name="connsiteX131" fmla="*/ 2978728 w 4528704"/>
              <a:gd name="connsiteY131" fmla="*/ 2528455 h 3290454"/>
              <a:gd name="connsiteX132" fmla="*/ 2978728 w 4528704"/>
              <a:gd name="connsiteY132" fmla="*/ 2554432 h 3290454"/>
              <a:gd name="connsiteX133" fmla="*/ 2944091 w 4528704"/>
              <a:gd name="connsiteY133" fmla="*/ 2554432 h 3290454"/>
              <a:gd name="connsiteX134" fmla="*/ 2952750 w 4528704"/>
              <a:gd name="connsiteY134" fmla="*/ 2545773 h 3290454"/>
              <a:gd name="connsiteX135" fmla="*/ 2952750 w 4528704"/>
              <a:gd name="connsiteY135" fmla="*/ 2502477 h 3290454"/>
              <a:gd name="connsiteX136" fmla="*/ 2978728 w 4528704"/>
              <a:gd name="connsiteY136" fmla="*/ 2528455 h 3290454"/>
              <a:gd name="connsiteX137" fmla="*/ 1151659 w 4528704"/>
              <a:gd name="connsiteY137" fmla="*/ 2493818 h 3290454"/>
              <a:gd name="connsiteX138" fmla="*/ 1186296 w 4528704"/>
              <a:gd name="connsiteY138" fmla="*/ 2519796 h 3290454"/>
              <a:gd name="connsiteX139" fmla="*/ 1065068 w 4528704"/>
              <a:gd name="connsiteY139" fmla="*/ 2493818 h 3290454"/>
              <a:gd name="connsiteX140" fmla="*/ 1151659 w 4528704"/>
              <a:gd name="connsiteY140" fmla="*/ 2493818 h 3290454"/>
              <a:gd name="connsiteX141" fmla="*/ 2909455 w 4528704"/>
              <a:gd name="connsiteY141" fmla="*/ 2485159 h 3290454"/>
              <a:gd name="connsiteX142" fmla="*/ 2900796 w 4528704"/>
              <a:gd name="connsiteY142" fmla="*/ 2485159 h 3290454"/>
              <a:gd name="connsiteX143" fmla="*/ 2909455 w 4528704"/>
              <a:gd name="connsiteY143" fmla="*/ 2485159 h 3290454"/>
              <a:gd name="connsiteX144" fmla="*/ 2814205 w 4528704"/>
              <a:gd name="connsiteY144" fmla="*/ 2519796 h 3290454"/>
              <a:gd name="connsiteX145" fmla="*/ 2779568 w 4528704"/>
              <a:gd name="connsiteY145" fmla="*/ 2528455 h 3290454"/>
              <a:gd name="connsiteX146" fmla="*/ 2796887 w 4528704"/>
              <a:gd name="connsiteY146" fmla="*/ 2511136 h 3290454"/>
              <a:gd name="connsiteX147" fmla="*/ 2770909 w 4528704"/>
              <a:gd name="connsiteY147" fmla="*/ 2485159 h 3290454"/>
              <a:gd name="connsiteX148" fmla="*/ 2814205 w 4528704"/>
              <a:gd name="connsiteY148" fmla="*/ 2519796 h 3290454"/>
              <a:gd name="connsiteX149" fmla="*/ 787977 w 4528704"/>
              <a:gd name="connsiteY149" fmla="*/ 2511136 h 3290454"/>
              <a:gd name="connsiteX150" fmla="*/ 796636 w 4528704"/>
              <a:gd name="connsiteY150" fmla="*/ 2485159 h 3290454"/>
              <a:gd name="connsiteX151" fmla="*/ 787977 w 4528704"/>
              <a:gd name="connsiteY151" fmla="*/ 2511136 h 3290454"/>
              <a:gd name="connsiteX152" fmla="*/ 753341 w 4528704"/>
              <a:gd name="connsiteY152" fmla="*/ 2511136 h 3290454"/>
              <a:gd name="connsiteX153" fmla="*/ 762000 w 4528704"/>
              <a:gd name="connsiteY153" fmla="*/ 2485159 h 3290454"/>
              <a:gd name="connsiteX154" fmla="*/ 753341 w 4528704"/>
              <a:gd name="connsiteY154" fmla="*/ 2511136 h 3290454"/>
              <a:gd name="connsiteX155" fmla="*/ 736023 w 4528704"/>
              <a:gd name="connsiteY155" fmla="*/ 2511136 h 3290454"/>
              <a:gd name="connsiteX156" fmla="*/ 692727 w 4528704"/>
              <a:gd name="connsiteY156" fmla="*/ 2485159 h 3290454"/>
              <a:gd name="connsiteX157" fmla="*/ 736023 w 4528704"/>
              <a:gd name="connsiteY157" fmla="*/ 2511136 h 3290454"/>
              <a:gd name="connsiteX158" fmla="*/ 2597728 w 4528704"/>
              <a:gd name="connsiteY158" fmla="*/ 2467841 h 3290454"/>
              <a:gd name="connsiteX159" fmla="*/ 2571750 w 4528704"/>
              <a:gd name="connsiteY159" fmla="*/ 2450523 h 3290454"/>
              <a:gd name="connsiteX160" fmla="*/ 2597728 w 4528704"/>
              <a:gd name="connsiteY160" fmla="*/ 2467841 h 3290454"/>
              <a:gd name="connsiteX161" fmla="*/ 1593273 w 4528704"/>
              <a:gd name="connsiteY161" fmla="*/ 2467841 h 3290454"/>
              <a:gd name="connsiteX162" fmla="*/ 1549977 w 4528704"/>
              <a:gd name="connsiteY162" fmla="*/ 2450523 h 3290454"/>
              <a:gd name="connsiteX163" fmla="*/ 1593273 w 4528704"/>
              <a:gd name="connsiteY163" fmla="*/ 2467841 h 3290454"/>
              <a:gd name="connsiteX164" fmla="*/ 2788228 w 4528704"/>
              <a:gd name="connsiteY164" fmla="*/ 2467841 h 3290454"/>
              <a:gd name="connsiteX165" fmla="*/ 2788228 w 4528704"/>
              <a:gd name="connsiteY165" fmla="*/ 2441864 h 3290454"/>
              <a:gd name="connsiteX166" fmla="*/ 2788228 w 4528704"/>
              <a:gd name="connsiteY166" fmla="*/ 2467841 h 3290454"/>
              <a:gd name="connsiteX167" fmla="*/ 1108364 w 4528704"/>
              <a:gd name="connsiteY167" fmla="*/ 2441864 h 3290454"/>
              <a:gd name="connsiteX168" fmla="*/ 1108364 w 4528704"/>
              <a:gd name="connsiteY168" fmla="*/ 2467841 h 3290454"/>
              <a:gd name="connsiteX169" fmla="*/ 1021773 w 4528704"/>
              <a:gd name="connsiteY169" fmla="*/ 2441864 h 3290454"/>
              <a:gd name="connsiteX170" fmla="*/ 1108364 w 4528704"/>
              <a:gd name="connsiteY170" fmla="*/ 2441864 h 3290454"/>
              <a:gd name="connsiteX171" fmla="*/ 736023 w 4528704"/>
              <a:gd name="connsiteY171" fmla="*/ 2467841 h 3290454"/>
              <a:gd name="connsiteX172" fmla="*/ 718705 w 4528704"/>
              <a:gd name="connsiteY172" fmla="*/ 2441864 h 3290454"/>
              <a:gd name="connsiteX173" fmla="*/ 736023 w 4528704"/>
              <a:gd name="connsiteY173" fmla="*/ 2467841 h 3290454"/>
              <a:gd name="connsiteX174" fmla="*/ 3377046 w 4528704"/>
              <a:gd name="connsiteY174" fmla="*/ 2433205 h 3290454"/>
              <a:gd name="connsiteX175" fmla="*/ 3463637 w 4528704"/>
              <a:gd name="connsiteY175" fmla="*/ 2467841 h 3290454"/>
              <a:gd name="connsiteX176" fmla="*/ 3403023 w 4528704"/>
              <a:gd name="connsiteY176" fmla="*/ 2493818 h 3290454"/>
              <a:gd name="connsiteX177" fmla="*/ 3342409 w 4528704"/>
              <a:gd name="connsiteY177" fmla="*/ 2459182 h 3290454"/>
              <a:gd name="connsiteX178" fmla="*/ 3333750 w 4528704"/>
              <a:gd name="connsiteY178" fmla="*/ 2485159 h 3290454"/>
              <a:gd name="connsiteX179" fmla="*/ 3325091 w 4528704"/>
              <a:gd name="connsiteY179" fmla="*/ 2459182 h 3290454"/>
              <a:gd name="connsiteX180" fmla="*/ 3281796 w 4528704"/>
              <a:gd name="connsiteY180" fmla="*/ 2433205 h 3290454"/>
              <a:gd name="connsiteX181" fmla="*/ 3377046 w 4528704"/>
              <a:gd name="connsiteY181" fmla="*/ 2433205 h 3290454"/>
              <a:gd name="connsiteX182" fmla="*/ 2900796 w 4528704"/>
              <a:gd name="connsiteY182" fmla="*/ 2450523 h 3290454"/>
              <a:gd name="connsiteX183" fmla="*/ 2892137 w 4528704"/>
              <a:gd name="connsiteY183" fmla="*/ 2476500 h 3290454"/>
              <a:gd name="connsiteX184" fmla="*/ 2822864 w 4528704"/>
              <a:gd name="connsiteY184" fmla="*/ 2424546 h 3290454"/>
              <a:gd name="connsiteX185" fmla="*/ 2857500 w 4528704"/>
              <a:gd name="connsiteY185" fmla="*/ 2415886 h 3290454"/>
              <a:gd name="connsiteX186" fmla="*/ 2900796 w 4528704"/>
              <a:gd name="connsiteY186" fmla="*/ 2450523 h 3290454"/>
              <a:gd name="connsiteX187" fmla="*/ 2563091 w 4528704"/>
              <a:gd name="connsiteY187" fmla="*/ 2441864 h 3290454"/>
              <a:gd name="connsiteX188" fmla="*/ 2502478 w 4528704"/>
              <a:gd name="connsiteY188" fmla="*/ 2415886 h 3290454"/>
              <a:gd name="connsiteX189" fmla="*/ 2563091 w 4528704"/>
              <a:gd name="connsiteY189" fmla="*/ 2441864 h 3290454"/>
              <a:gd name="connsiteX190" fmla="*/ 1082387 w 4528704"/>
              <a:gd name="connsiteY190" fmla="*/ 2415886 h 3290454"/>
              <a:gd name="connsiteX191" fmla="*/ 1039091 w 4528704"/>
              <a:gd name="connsiteY191" fmla="*/ 2424546 h 3290454"/>
              <a:gd name="connsiteX192" fmla="*/ 987136 w 4528704"/>
              <a:gd name="connsiteY192" fmla="*/ 2407227 h 3290454"/>
              <a:gd name="connsiteX193" fmla="*/ 1082387 w 4528704"/>
              <a:gd name="connsiteY193" fmla="*/ 2415886 h 3290454"/>
              <a:gd name="connsiteX194" fmla="*/ 2493818 w 4528704"/>
              <a:gd name="connsiteY194" fmla="*/ 2407227 h 3290454"/>
              <a:gd name="connsiteX195" fmla="*/ 2476500 w 4528704"/>
              <a:gd name="connsiteY195" fmla="*/ 2389909 h 3290454"/>
              <a:gd name="connsiteX196" fmla="*/ 2493818 w 4528704"/>
              <a:gd name="connsiteY196" fmla="*/ 2407227 h 3290454"/>
              <a:gd name="connsiteX197" fmla="*/ 1853046 w 4528704"/>
              <a:gd name="connsiteY197" fmla="*/ 2580409 h 3290454"/>
              <a:gd name="connsiteX198" fmla="*/ 2000250 w 4528704"/>
              <a:gd name="connsiteY198" fmla="*/ 2675659 h 3290454"/>
              <a:gd name="connsiteX199" fmla="*/ 2000250 w 4528704"/>
              <a:gd name="connsiteY199" fmla="*/ 2701636 h 3290454"/>
              <a:gd name="connsiteX200" fmla="*/ 1844387 w 4528704"/>
              <a:gd name="connsiteY200" fmla="*/ 2580409 h 3290454"/>
              <a:gd name="connsiteX201" fmla="*/ 1723159 w 4528704"/>
              <a:gd name="connsiteY201" fmla="*/ 2459182 h 3290454"/>
              <a:gd name="connsiteX202" fmla="*/ 1740477 w 4528704"/>
              <a:gd name="connsiteY202" fmla="*/ 2441864 h 3290454"/>
              <a:gd name="connsiteX203" fmla="*/ 1688523 w 4528704"/>
              <a:gd name="connsiteY203" fmla="*/ 2372591 h 3290454"/>
              <a:gd name="connsiteX204" fmla="*/ 1853046 w 4528704"/>
              <a:gd name="connsiteY204" fmla="*/ 2580409 h 3290454"/>
              <a:gd name="connsiteX205" fmla="*/ 2502478 w 4528704"/>
              <a:gd name="connsiteY205" fmla="*/ 2389909 h 3290454"/>
              <a:gd name="connsiteX206" fmla="*/ 2511137 w 4528704"/>
              <a:gd name="connsiteY206" fmla="*/ 2363932 h 3290454"/>
              <a:gd name="connsiteX207" fmla="*/ 2502478 w 4528704"/>
              <a:gd name="connsiteY207" fmla="*/ 2389909 h 3290454"/>
              <a:gd name="connsiteX208" fmla="*/ 2251364 w 4528704"/>
              <a:gd name="connsiteY208" fmla="*/ 2398568 h 3290454"/>
              <a:gd name="connsiteX209" fmla="*/ 2216728 w 4528704"/>
              <a:gd name="connsiteY209" fmla="*/ 2363932 h 3290454"/>
              <a:gd name="connsiteX210" fmla="*/ 2372591 w 4528704"/>
              <a:gd name="connsiteY210" fmla="*/ 2537114 h 3290454"/>
              <a:gd name="connsiteX211" fmla="*/ 2337955 w 4528704"/>
              <a:gd name="connsiteY211" fmla="*/ 2528455 h 3290454"/>
              <a:gd name="connsiteX212" fmla="*/ 2363932 w 4528704"/>
              <a:gd name="connsiteY212" fmla="*/ 2563091 h 3290454"/>
              <a:gd name="connsiteX213" fmla="*/ 2182091 w 4528704"/>
              <a:gd name="connsiteY213" fmla="*/ 2363932 h 3290454"/>
              <a:gd name="connsiteX214" fmla="*/ 2251364 w 4528704"/>
              <a:gd name="connsiteY214" fmla="*/ 2398568 h 3290454"/>
              <a:gd name="connsiteX215" fmla="*/ 831273 w 4528704"/>
              <a:gd name="connsiteY215" fmla="*/ 2415886 h 3290454"/>
              <a:gd name="connsiteX216" fmla="*/ 796636 w 4528704"/>
              <a:gd name="connsiteY216" fmla="*/ 2398568 h 3290454"/>
              <a:gd name="connsiteX217" fmla="*/ 762000 w 4528704"/>
              <a:gd name="connsiteY217" fmla="*/ 2433205 h 3290454"/>
              <a:gd name="connsiteX218" fmla="*/ 779318 w 4528704"/>
              <a:gd name="connsiteY218" fmla="*/ 2441864 h 3290454"/>
              <a:gd name="connsiteX219" fmla="*/ 796636 w 4528704"/>
              <a:gd name="connsiteY219" fmla="*/ 2415886 h 3290454"/>
              <a:gd name="connsiteX220" fmla="*/ 831273 w 4528704"/>
              <a:gd name="connsiteY220" fmla="*/ 2450523 h 3290454"/>
              <a:gd name="connsiteX221" fmla="*/ 805296 w 4528704"/>
              <a:gd name="connsiteY221" fmla="*/ 2441864 h 3290454"/>
              <a:gd name="connsiteX222" fmla="*/ 779318 w 4528704"/>
              <a:gd name="connsiteY222" fmla="*/ 2467841 h 3290454"/>
              <a:gd name="connsiteX223" fmla="*/ 831273 w 4528704"/>
              <a:gd name="connsiteY223" fmla="*/ 2467841 h 3290454"/>
              <a:gd name="connsiteX224" fmla="*/ 857250 w 4528704"/>
              <a:gd name="connsiteY224" fmla="*/ 2571750 h 3290454"/>
              <a:gd name="connsiteX225" fmla="*/ 805296 w 4528704"/>
              <a:gd name="connsiteY225" fmla="*/ 2571750 h 3290454"/>
              <a:gd name="connsiteX226" fmla="*/ 891886 w 4528704"/>
              <a:gd name="connsiteY226" fmla="*/ 2649682 h 3290454"/>
              <a:gd name="connsiteX227" fmla="*/ 865909 w 4528704"/>
              <a:gd name="connsiteY227" fmla="*/ 2658341 h 3290454"/>
              <a:gd name="connsiteX228" fmla="*/ 787977 w 4528704"/>
              <a:gd name="connsiteY228" fmla="*/ 2597727 h 3290454"/>
              <a:gd name="connsiteX229" fmla="*/ 632114 w 4528704"/>
              <a:gd name="connsiteY229" fmla="*/ 2727614 h 3290454"/>
              <a:gd name="connsiteX230" fmla="*/ 649432 w 4528704"/>
              <a:gd name="connsiteY230" fmla="*/ 2667000 h 3290454"/>
              <a:gd name="connsiteX231" fmla="*/ 727364 w 4528704"/>
              <a:gd name="connsiteY231" fmla="*/ 2545773 h 3290454"/>
              <a:gd name="connsiteX232" fmla="*/ 701386 w 4528704"/>
              <a:gd name="connsiteY232" fmla="*/ 2537114 h 3290454"/>
              <a:gd name="connsiteX233" fmla="*/ 484909 w 4528704"/>
              <a:gd name="connsiteY233" fmla="*/ 2736273 h 3290454"/>
              <a:gd name="connsiteX234" fmla="*/ 632114 w 4528704"/>
              <a:gd name="connsiteY234" fmla="*/ 2571750 h 3290454"/>
              <a:gd name="connsiteX235" fmla="*/ 597477 w 4528704"/>
              <a:gd name="connsiteY235" fmla="*/ 2563091 h 3290454"/>
              <a:gd name="connsiteX236" fmla="*/ 562841 w 4528704"/>
              <a:gd name="connsiteY236" fmla="*/ 2571750 h 3290454"/>
              <a:gd name="connsiteX237" fmla="*/ 432955 w 4528704"/>
              <a:gd name="connsiteY237" fmla="*/ 2727614 h 3290454"/>
              <a:gd name="connsiteX238" fmla="*/ 389659 w 4528704"/>
              <a:gd name="connsiteY238" fmla="*/ 2727614 h 3290454"/>
              <a:gd name="connsiteX239" fmla="*/ 554182 w 4528704"/>
              <a:gd name="connsiteY239" fmla="*/ 2563091 h 3290454"/>
              <a:gd name="connsiteX240" fmla="*/ 588818 w 4528704"/>
              <a:gd name="connsiteY240" fmla="*/ 2545773 h 3290454"/>
              <a:gd name="connsiteX241" fmla="*/ 632114 w 4528704"/>
              <a:gd name="connsiteY241" fmla="*/ 2571750 h 3290454"/>
              <a:gd name="connsiteX242" fmla="*/ 658091 w 4528704"/>
              <a:gd name="connsiteY242" fmla="*/ 2545773 h 3290454"/>
              <a:gd name="connsiteX243" fmla="*/ 640773 w 4528704"/>
              <a:gd name="connsiteY243" fmla="*/ 2519796 h 3290454"/>
              <a:gd name="connsiteX244" fmla="*/ 623455 w 4528704"/>
              <a:gd name="connsiteY244" fmla="*/ 2537114 h 3290454"/>
              <a:gd name="connsiteX245" fmla="*/ 692727 w 4528704"/>
              <a:gd name="connsiteY245" fmla="*/ 2433205 h 3290454"/>
              <a:gd name="connsiteX246" fmla="*/ 718705 w 4528704"/>
              <a:gd name="connsiteY246" fmla="*/ 2441864 h 3290454"/>
              <a:gd name="connsiteX247" fmla="*/ 727364 w 4528704"/>
              <a:gd name="connsiteY247" fmla="*/ 2381250 h 3290454"/>
              <a:gd name="connsiteX248" fmla="*/ 736023 w 4528704"/>
              <a:gd name="connsiteY248" fmla="*/ 2381250 h 3290454"/>
              <a:gd name="connsiteX249" fmla="*/ 762000 w 4528704"/>
              <a:gd name="connsiteY249" fmla="*/ 2424546 h 3290454"/>
              <a:gd name="connsiteX250" fmla="*/ 779318 w 4528704"/>
              <a:gd name="connsiteY250" fmla="*/ 2407227 h 3290454"/>
              <a:gd name="connsiteX251" fmla="*/ 762000 w 4528704"/>
              <a:gd name="connsiteY251" fmla="*/ 2389909 h 3290454"/>
              <a:gd name="connsiteX252" fmla="*/ 805296 w 4528704"/>
              <a:gd name="connsiteY252" fmla="*/ 2381250 h 3290454"/>
              <a:gd name="connsiteX253" fmla="*/ 805296 w 4528704"/>
              <a:gd name="connsiteY253" fmla="*/ 2355273 h 3290454"/>
              <a:gd name="connsiteX254" fmla="*/ 831273 w 4528704"/>
              <a:gd name="connsiteY254" fmla="*/ 2415886 h 3290454"/>
              <a:gd name="connsiteX255" fmla="*/ 3325091 w 4528704"/>
              <a:gd name="connsiteY255" fmla="*/ 2346614 h 3290454"/>
              <a:gd name="connsiteX256" fmla="*/ 3420341 w 4528704"/>
              <a:gd name="connsiteY256" fmla="*/ 2381250 h 3290454"/>
              <a:gd name="connsiteX257" fmla="*/ 3385705 w 4528704"/>
              <a:gd name="connsiteY257" fmla="*/ 2372591 h 3290454"/>
              <a:gd name="connsiteX258" fmla="*/ 3403023 w 4528704"/>
              <a:gd name="connsiteY258" fmla="*/ 2337955 h 3290454"/>
              <a:gd name="connsiteX259" fmla="*/ 3429000 w 4528704"/>
              <a:gd name="connsiteY259" fmla="*/ 2363932 h 3290454"/>
              <a:gd name="connsiteX260" fmla="*/ 3446319 w 4528704"/>
              <a:gd name="connsiteY260" fmla="*/ 2346614 h 3290454"/>
              <a:gd name="connsiteX261" fmla="*/ 3498273 w 4528704"/>
              <a:gd name="connsiteY261" fmla="*/ 2363932 h 3290454"/>
              <a:gd name="connsiteX262" fmla="*/ 3498273 w 4528704"/>
              <a:gd name="connsiteY262" fmla="*/ 2398568 h 3290454"/>
              <a:gd name="connsiteX263" fmla="*/ 3532909 w 4528704"/>
              <a:gd name="connsiteY263" fmla="*/ 2398568 h 3290454"/>
              <a:gd name="connsiteX264" fmla="*/ 3515591 w 4528704"/>
              <a:gd name="connsiteY264" fmla="*/ 2389909 h 3290454"/>
              <a:gd name="connsiteX265" fmla="*/ 3550228 w 4528704"/>
              <a:gd name="connsiteY265" fmla="*/ 2363932 h 3290454"/>
              <a:gd name="connsiteX266" fmla="*/ 3610841 w 4528704"/>
              <a:gd name="connsiteY266" fmla="*/ 2424546 h 3290454"/>
              <a:gd name="connsiteX267" fmla="*/ 3576205 w 4528704"/>
              <a:gd name="connsiteY267" fmla="*/ 2424546 h 3290454"/>
              <a:gd name="connsiteX268" fmla="*/ 3558887 w 4528704"/>
              <a:gd name="connsiteY268" fmla="*/ 2389909 h 3290454"/>
              <a:gd name="connsiteX269" fmla="*/ 3515591 w 4528704"/>
              <a:gd name="connsiteY269" fmla="*/ 2424546 h 3290454"/>
              <a:gd name="connsiteX270" fmla="*/ 3463637 w 4528704"/>
              <a:gd name="connsiteY270" fmla="*/ 2389909 h 3290454"/>
              <a:gd name="connsiteX271" fmla="*/ 3437659 w 4528704"/>
              <a:gd name="connsiteY271" fmla="*/ 2424546 h 3290454"/>
              <a:gd name="connsiteX272" fmla="*/ 3420341 w 4528704"/>
              <a:gd name="connsiteY272" fmla="*/ 2407227 h 3290454"/>
              <a:gd name="connsiteX273" fmla="*/ 3420341 w 4528704"/>
              <a:gd name="connsiteY273" fmla="*/ 2398568 h 3290454"/>
              <a:gd name="connsiteX274" fmla="*/ 3420341 w 4528704"/>
              <a:gd name="connsiteY274" fmla="*/ 2389909 h 3290454"/>
              <a:gd name="connsiteX275" fmla="*/ 3368387 w 4528704"/>
              <a:gd name="connsiteY275" fmla="*/ 2415886 h 3290454"/>
              <a:gd name="connsiteX276" fmla="*/ 3325091 w 4528704"/>
              <a:gd name="connsiteY276" fmla="*/ 2398568 h 3290454"/>
              <a:gd name="connsiteX277" fmla="*/ 3299114 w 4528704"/>
              <a:gd name="connsiteY277" fmla="*/ 2415886 h 3290454"/>
              <a:gd name="connsiteX278" fmla="*/ 3281796 w 4528704"/>
              <a:gd name="connsiteY278" fmla="*/ 2389909 h 3290454"/>
              <a:gd name="connsiteX279" fmla="*/ 3264478 w 4528704"/>
              <a:gd name="connsiteY279" fmla="*/ 2415886 h 3290454"/>
              <a:gd name="connsiteX280" fmla="*/ 3238500 w 4528704"/>
              <a:gd name="connsiteY280" fmla="*/ 2398568 h 3290454"/>
              <a:gd name="connsiteX281" fmla="*/ 3203864 w 4528704"/>
              <a:gd name="connsiteY281" fmla="*/ 2424546 h 3290454"/>
              <a:gd name="connsiteX282" fmla="*/ 3177887 w 4528704"/>
              <a:gd name="connsiteY282" fmla="*/ 2415886 h 3290454"/>
              <a:gd name="connsiteX283" fmla="*/ 3203864 w 4528704"/>
              <a:gd name="connsiteY283" fmla="*/ 2389909 h 3290454"/>
              <a:gd name="connsiteX284" fmla="*/ 3169228 w 4528704"/>
              <a:gd name="connsiteY284" fmla="*/ 2363932 h 3290454"/>
              <a:gd name="connsiteX285" fmla="*/ 3186546 w 4528704"/>
              <a:gd name="connsiteY285" fmla="*/ 2346614 h 3290454"/>
              <a:gd name="connsiteX286" fmla="*/ 3238500 w 4528704"/>
              <a:gd name="connsiteY286" fmla="*/ 2372591 h 3290454"/>
              <a:gd name="connsiteX287" fmla="*/ 3281796 w 4528704"/>
              <a:gd name="connsiteY287" fmla="*/ 2337955 h 3290454"/>
              <a:gd name="connsiteX288" fmla="*/ 3325091 w 4528704"/>
              <a:gd name="connsiteY288" fmla="*/ 2346614 h 3290454"/>
              <a:gd name="connsiteX289" fmla="*/ 2260023 w 4528704"/>
              <a:gd name="connsiteY289" fmla="*/ 2311977 h 3290454"/>
              <a:gd name="connsiteX290" fmla="*/ 2346614 w 4528704"/>
              <a:gd name="connsiteY290" fmla="*/ 2398568 h 3290454"/>
              <a:gd name="connsiteX291" fmla="*/ 2260023 w 4528704"/>
              <a:gd name="connsiteY291" fmla="*/ 2311977 h 3290454"/>
              <a:gd name="connsiteX292" fmla="*/ 1056409 w 4528704"/>
              <a:gd name="connsiteY292" fmla="*/ 2303318 h 3290454"/>
              <a:gd name="connsiteX293" fmla="*/ 952500 w 4528704"/>
              <a:gd name="connsiteY293" fmla="*/ 2303318 h 3290454"/>
              <a:gd name="connsiteX294" fmla="*/ 1056409 w 4528704"/>
              <a:gd name="connsiteY294" fmla="*/ 2303318 h 3290454"/>
              <a:gd name="connsiteX295" fmla="*/ 3212523 w 4528704"/>
              <a:gd name="connsiteY295" fmla="*/ 2294659 h 3290454"/>
              <a:gd name="connsiteX296" fmla="*/ 3203864 w 4528704"/>
              <a:gd name="connsiteY296" fmla="*/ 2294659 h 3290454"/>
              <a:gd name="connsiteX297" fmla="*/ 3212523 w 4528704"/>
              <a:gd name="connsiteY297" fmla="*/ 2294659 h 3290454"/>
              <a:gd name="connsiteX298" fmla="*/ 3186546 w 4528704"/>
              <a:gd name="connsiteY298" fmla="*/ 2294659 h 3290454"/>
              <a:gd name="connsiteX299" fmla="*/ 3169228 w 4528704"/>
              <a:gd name="connsiteY299" fmla="*/ 2311977 h 3290454"/>
              <a:gd name="connsiteX300" fmla="*/ 3125932 w 4528704"/>
              <a:gd name="connsiteY300" fmla="*/ 2294659 h 3290454"/>
              <a:gd name="connsiteX301" fmla="*/ 3186546 w 4528704"/>
              <a:gd name="connsiteY301" fmla="*/ 2294659 h 3290454"/>
              <a:gd name="connsiteX302" fmla="*/ 2459182 w 4528704"/>
              <a:gd name="connsiteY302" fmla="*/ 2372591 h 3290454"/>
              <a:gd name="connsiteX303" fmla="*/ 2381250 w 4528704"/>
              <a:gd name="connsiteY303" fmla="*/ 2268682 h 3290454"/>
              <a:gd name="connsiteX304" fmla="*/ 2459182 w 4528704"/>
              <a:gd name="connsiteY304" fmla="*/ 2372591 h 3290454"/>
              <a:gd name="connsiteX305" fmla="*/ 3177887 w 4528704"/>
              <a:gd name="connsiteY305" fmla="*/ 2260023 h 3290454"/>
              <a:gd name="connsiteX306" fmla="*/ 3108614 w 4528704"/>
              <a:gd name="connsiteY306" fmla="*/ 2268682 h 3290454"/>
              <a:gd name="connsiteX307" fmla="*/ 3056659 w 4528704"/>
              <a:gd name="connsiteY307" fmla="*/ 2251364 h 3290454"/>
              <a:gd name="connsiteX308" fmla="*/ 3177887 w 4528704"/>
              <a:gd name="connsiteY308" fmla="*/ 2260023 h 3290454"/>
              <a:gd name="connsiteX309" fmla="*/ 865909 w 4528704"/>
              <a:gd name="connsiteY309" fmla="*/ 2303318 h 3290454"/>
              <a:gd name="connsiteX310" fmla="*/ 865909 w 4528704"/>
              <a:gd name="connsiteY310" fmla="*/ 2234046 h 3290454"/>
              <a:gd name="connsiteX311" fmla="*/ 865909 w 4528704"/>
              <a:gd name="connsiteY311" fmla="*/ 2303318 h 3290454"/>
              <a:gd name="connsiteX312" fmla="*/ 3151909 w 4528704"/>
              <a:gd name="connsiteY312" fmla="*/ 2234046 h 3290454"/>
              <a:gd name="connsiteX313" fmla="*/ 3004705 w 4528704"/>
              <a:gd name="connsiteY313" fmla="*/ 2216727 h 3290454"/>
              <a:gd name="connsiteX314" fmla="*/ 3151909 w 4528704"/>
              <a:gd name="connsiteY314" fmla="*/ 2234046 h 3290454"/>
              <a:gd name="connsiteX315" fmla="*/ 2355273 w 4528704"/>
              <a:gd name="connsiteY315" fmla="*/ 2234046 h 3290454"/>
              <a:gd name="connsiteX316" fmla="*/ 2329296 w 4528704"/>
              <a:gd name="connsiteY316" fmla="*/ 2216727 h 3290454"/>
              <a:gd name="connsiteX317" fmla="*/ 2355273 w 4528704"/>
              <a:gd name="connsiteY317" fmla="*/ 2234046 h 3290454"/>
              <a:gd name="connsiteX318" fmla="*/ 2398568 w 4528704"/>
              <a:gd name="connsiteY318" fmla="*/ 2225386 h 3290454"/>
              <a:gd name="connsiteX319" fmla="*/ 2363932 w 4528704"/>
              <a:gd name="connsiteY319" fmla="*/ 2251364 h 3290454"/>
              <a:gd name="connsiteX320" fmla="*/ 2389909 w 4528704"/>
              <a:gd name="connsiteY320" fmla="*/ 2208068 h 3290454"/>
              <a:gd name="connsiteX321" fmla="*/ 2398568 w 4528704"/>
              <a:gd name="connsiteY321" fmla="*/ 2225386 h 3290454"/>
              <a:gd name="connsiteX322" fmla="*/ 2874819 w 4528704"/>
              <a:gd name="connsiteY322" fmla="*/ 2216727 h 3290454"/>
              <a:gd name="connsiteX323" fmla="*/ 2840182 w 4528704"/>
              <a:gd name="connsiteY323" fmla="*/ 2225386 h 3290454"/>
              <a:gd name="connsiteX324" fmla="*/ 2840182 w 4528704"/>
              <a:gd name="connsiteY324" fmla="*/ 2234046 h 3290454"/>
              <a:gd name="connsiteX325" fmla="*/ 2840182 w 4528704"/>
              <a:gd name="connsiteY325" fmla="*/ 2199409 h 3290454"/>
              <a:gd name="connsiteX326" fmla="*/ 2874819 w 4528704"/>
              <a:gd name="connsiteY326" fmla="*/ 2216727 h 3290454"/>
              <a:gd name="connsiteX327" fmla="*/ 2848841 w 4528704"/>
              <a:gd name="connsiteY327" fmla="*/ 2190750 h 3290454"/>
              <a:gd name="connsiteX328" fmla="*/ 2857500 w 4528704"/>
              <a:gd name="connsiteY328" fmla="*/ 2173432 h 3290454"/>
              <a:gd name="connsiteX329" fmla="*/ 2848841 w 4528704"/>
              <a:gd name="connsiteY329" fmla="*/ 2190750 h 3290454"/>
              <a:gd name="connsiteX330" fmla="*/ 2260023 w 4528704"/>
              <a:gd name="connsiteY330" fmla="*/ 2234046 h 3290454"/>
              <a:gd name="connsiteX331" fmla="*/ 2216728 w 4528704"/>
              <a:gd name="connsiteY331" fmla="*/ 2147455 h 3290454"/>
              <a:gd name="connsiteX332" fmla="*/ 2251364 w 4528704"/>
              <a:gd name="connsiteY332" fmla="*/ 2199409 h 3290454"/>
              <a:gd name="connsiteX333" fmla="*/ 2381250 w 4528704"/>
              <a:gd name="connsiteY333" fmla="*/ 2329296 h 3290454"/>
              <a:gd name="connsiteX334" fmla="*/ 2502478 w 4528704"/>
              <a:gd name="connsiteY334" fmla="*/ 2441864 h 3290454"/>
              <a:gd name="connsiteX335" fmla="*/ 2580409 w 4528704"/>
              <a:gd name="connsiteY335" fmla="*/ 2493818 h 3290454"/>
              <a:gd name="connsiteX336" fmla="*/ 2623705 w 4528704"/>
              <a:gd name="connsiteY336" fmla="*/ 2589068 h 3290454"/>
              <a:gd name="connsiteX337" fmla="*/ 2260023 w 4528704"/>
              <a:gd name="connsiteY337" fmla="*/ 2234046 h 3290454"/>
              <a:gd name="connsiteX338" fmla="*/ 2043546 w 4528704"/>
              <a:gd name="connsiteY338" fmla="*/ 2138796 h 3290454"/>
              <a:gd name="connsiteX339" fmla="*/ 2000250 w 4528704"/>
              <a:gd name="connsiteY339" fmla="*/ 2138796 h 3290454"/>
              <a:gd name="connsiteX340" fmla="*/ 2043546 w 4528704"/>
              <a:gd name="connsiteY340" fmla="*/ 2138796 h 3290454"/>
              <a:gd name="connsiteX341" fmla="*/ 2857500 w 4528704"/>
              <a:gd name="connsiteY341" fmla="*/ 2121477 h 3290454"/>
              <a:gd name="connsiteX342" fmla="*/ 2848841 w 4528704"/>
              <a:gd name="connsiteY342" fmla="*/ 2121477 h 3290454"/>
              <a:gd name="connsiteX343" fmla="*/ 2857500 w 4528704"/>
              <a:gd name="connsiteY343" fmla="*/ 2121477 h 3290454"/>
              <a:gd name="connsiteX344" fmla="*/ 1913659 w 4528704"/>
              <a:gd name="connsiteY344" fmla="*/ 2130136 h 3290454"/>
              <a:gd name="connsiteX345" fmla="*/ 1887682 w 4528704"/>
              <a:gd name="connsiteY345" fmla="*/ 2086841 h 3290454"/>
              <a:gd name="connsiteX346" fmla="*/ 1982932 w 4528704"/>
              <a:gd name="connsiteY346" fmla="*/ 2156114 h 3290454"/>
              <a:gd name="connsiteX347" fmla="*/ 1939637 w 4528704"/>
              <a:gd name="connsiteY347" fmla="*/ 2199409 h 3290454"/>
              <a:gd name="connsiteX348" fmla="*/ 1835727 w 4528704"/>
              <a:gd name="connsiteY348" fmla="*/ 2156114 h 3290454"/>
              <a:gd name="connsiteX349" fmla="*/ 1775114 w 4528704"/>
              <a:gd name="connsiteY349" fmla="*/ 2173432 h 3290454"/>
              <a:gd name="connsiteX350" fmla="*/ 1723159 w 4528704"/>
              <a:gd name="connsiteY350" fmla="*/ 2138796 h 3290454"/>
              <a:gd name="connsiteX351" fmla="*/ 1731818 w 4528704"/>
              <a:gd name="connsiteY351" fmla="*/ 2130136 h 3290454"/>
              <a:gd name="connsiteX352" fmla="*/ 1766455 w 4528704"/>
              <a:gd name="connsiteY352" fmla="*/ 2121477 h 3290454"/>
              <a:gd name="connsiteX353" fmla="*/ 1835727 w 4528704"/>
              <a:gd name="connsiteY353" fmla="*/ 2138796 h 3290454"/>
              <a:gd name="connsiteX354" fmla="*/ 1809750 w 4528704"/>
              <a:gd name="connsiteY354" fmla="*/ 2069523 h 3290454"/>
              <a:gd name="connsiteX355" fmla="*/ 1913659 w 4528704"/>
              <a:gd name="connsiteY355" fmla="*/ 2130136 h 3290454"/>
              <a:gd name="connsiteX356" fmla="*/ 1541318 w 4528704"/>
              <a:gd name="connsiteY356" fmla="*/ 2147455 h 3290454"/>
              <a:gd name="connsiteX357" fmla="*/ 1428750 w 4528704"/>
              <a:gd name="connsiteY357" fmla="*/ 2147455 h 3290454"/>
              <a:gd name="connsiteX358" fmla="*/ 1584614 w 4528704"/>
              <a:gd name="connsiteY358" fmla="*/ 2069523 h 3290454"/>
              <a:gd name="connsiteX359" fmla="*/ 1541318 w 4528704"/>
              <a:gd name="connsiteY359" fmla="*/ 2147455 h 3290454"/>
              <a:gd name="connsiteX360" fmla="*/ 1723159 w 4528704"/>
              <a:gd name="connsiteY360" fmla="*/ 2095500 h 3290454"/>
              <a:gd name="connsiteX361" fmla="*/ 1740477 w 4528704"/>
              <a:gd name="connsiteY361" fmla="*/ 2060864 h 3290454"/>
              <a:gd name="connsiteX362" fmla="*/ 1723159 w 4528704"/>
              <a:gd name="connsiteY362" fmla="*/ 2095500 h 3290454"/>
              <a:gd name="connsiteX363" fmla="*/ 1368137 w 4528704"/>
              <a:gd name="connsiteY363" fmla="*/ 2156114 h 3290454"/>
              <a:gd name="connsiteX364" fmla="*/ 1220932 w 4528704"/>
              <a:gd name="connsiteY364" fmla="*/ 2286000 h 3290454"/>
              <a:gd name="connsiteX365" fmla="*/ 1584614 w 4528704"/>
              <a:gd name="connsiteY365" fmla="*/ 2034886 h 3290454"/>
              <a:gd name="connsiteX366" fmla="*/ 1368137 w 4528704"/>
              <a:gd name="connsiteY366" fmla="*/ 2156114 h 3290454"/>
              <a:gd name="connsiteX367" fmla="*/ 3091296 w 4528704"/>
              <a:gd name="connsiteY367" fmla="*/ 2017568 h 3290454"/>
              <a:gd name="connsiteX368" fmla="*/ 3082637 w 4528704"/>
              <a:gd name="connsiteY368" fmla="*/ 2086841 h 3290454"/>
              <a:gd name="connsiteX369" fmla="*/ 3117273 w 4528704"/>
              <a:gd name="connsiteY369" fmla="*/ 2190750 h 3290454"/>
              <a:gd name="connsiteX370" fmla="*/ 2978728 w 4528704"/>
              <a:gd name="connsiteY370" fmla="*/ 2182091 h 3290454"/>
              <a:gd name="connsiteX371" fmla="*/ 3099955 w 4528704"/>
              <a:gd name="connsiteY371" fmla="*/ 2156114 h 3290454"/>
              <a:gd name="connsiteX372" fmla="*/ 2961409 w 4528704"/>
              <a:gd name="connsiteY372" fmla="*/ 2156114 h 3290454"/>
              <a:gd name="connsiteX373" fmla="*/ 3082637 w 4528704"/>
              <a:gd name="connsiteY373" fmla="*/ 2112818 h 3290454"/>
              <a:gd name="connsiteX374" fmla="*/ 2970069 w 4528704"/>
              <a:gd name="connsiteY374" fmla="*/ 2112818 h 3290454"/>
              <a:gd name="connsiteX375" fmla="*/ 3082637 w 4528704"/>
              <a:gd name="connsiteY375" fmla="*/ 2078182 h 3290454"/>
              <a:gd name="connsiteX376" fmla="*/ 2987387 w 4528704"/>
              <a:gd name="connsiteY376" fmla="*/ 2078182 h 3290454"/>
              <a:gd name="connsiteX377" fmla="*/ 3082637 w 4528704"/>
              <a:gd name="connsiteY377" fmla="*/ 2052205 h 3290454"/>
              <a:gd name="connsiteX378" fmla="*/ 3013364 w 4528704"/>
              <a:gd name="connsiteY378" fmla="*/ 2052205 h 3290454"/>
              <a:gd name="connsiteX379" fmla="*/ 3082637 w 4528704"/>
              <a:gd name="connsiteY379" fmla="*/ 2017568 h 3290454"/>
              <a:gd name="connsiteX380" fmla="*/ 3048000 w 4528704"/>
              <a:gd name="connsiteY380" fmla="*/ 2017568 h 3290454"/>
              <a:gd name="connsiteX381" fmla="*/ 3091296 w 4528704"/>
              <a:gd name="connsiteY381" fmla="*/ 2017568 h 3290454"/>
              <a:gd name="connsiteX382" fmla="*/ 1948296 w 4528704"/>
              <a:gd name="connsiteY382" fmla="*/ 2034886 h 3290454"/>
              <a:gd name="connsiteX383" fmla="*/ 1905000 w 4528704"/>
              <a:gd name="connsiteY383" fmla="*/ 2017568 h 3290454"/>
              <a:gd name="connsiteX384" fmla="*/ 1887682 w 4528704"/>
              <a:gd name="connsiteY384" fmla="*/ 2034886 h 3290454"/>
              <a:gd name="connsiteX385" fmla="*/ 1870364 w 4528704"/>
              <a:gd name="connsiteY385" fmla="*/ 2026227 h 3290454"/>
              <a:gd name="connsiteX386" fmla="*/ 1905000 w 4528704"/>
              <a:gd name="connsiteY386" fmla="*/ 2017568 h 3290454"/>
              <a:gd name="connsiteX387" fmla="*/ 1948296 w 4528704"/>
              <a:gd name="connsiteY387" fmla="*/ 2034886 h 3290454"/>
              <a:gd name="connsiteX388" fmla="*/ 3480955 w 4528704"/>
              <a:gd name="connsiteY388" fmla="*/ 2052205 h 3290454"/>
              <a:gd name="connsiteX389" fmla="*/ 3411682 w 4528704"/>
              <a:gd name="connsiteY389" fmla="*/ 2008909 h 3290454"/>
              <a:gd name="connsiteX390" fmla="*/ 3429000 w 4528704"/>
              <a:gd name="connsiteY390" fmla="*/ 1991591 h 3290454"/>
              <a:gd name="connsiteX391" fmla="*/ 3480955 w 4528704"/>
              <a:gd name="connsiteY391" fmla="*/ 2052205 h 3290454"/>
              <a:gd name="connsiteX392" fmla="*/ 3099955 w 4528704"/>
              <a:gd name="connsiteY392" fmla="*/ 1991591 h 3290454"/>
              <a:gd name="connsiteX393" fmla="*/ 3073978 w 4528704"/>
              <a:gd name="connsiteY393" fmla="*/ 1991591 h 3290454"/>
              <a:gd name="connsiteX394" fmla="*/ 3099955 w 4528704"/>
              <a:gd name="connsiteY394" fmla="*/ 1991591 h 3290454"/>
              <a:gd name="connsiteX395" fmla="*/ 1861705 w 4528704"/>
              <a:gd name="connsiteY395" fmla="*/ 2017568 h 3290454"/>
              <a:gd name="connsiteX396" fmla="*/ 1835727 w 4528704"/>
              <a:gd name="connsiteY396" fmla="*/ 1991591 h 3290454"/>
              <a:gd name="connsiteX397" fmla="*/ 1861705 w 4528704"/>
              <a:gd name="connsiteY397" fmla="*/ 2017568 h 3290454"/>
              <a:gd name="connsiteX398" fmla="*/ 1827068 w 4528704"/>
              <a:gd name="connsiteY398" fmla="*/ 2000250 h 3290454"/>
              <a:gd name="connsiteX399" fmla="*/ 1801091 w 4528704"/>
              <a:gd name="connsiteY399" fmla="*/ 1982932 h 3290454"/>
              <a:gd name="connsiteX400" fmla="*/ 1827068 w 4528704"/>
              <a:gd name="connsiteY400" fmla="*/ 2000250 h 3290454"/>
              <a:gd name="connsiteX401" fmla="*/ 1982932 w 4528704"/>
              <a:gd name="connsiteY401" fmla="*/ 2000250 h 3290454"/>
              <a:gd name="connsiteX402" fmla="*/ 1956955 w 4528704"/>
              <a:gd name="connsiteY402" fmla="*/ 1974273 h 3290454"/>
              <a:gd name="connsiteX403" fmla="*/ 1982932 w 4528704"/>
              <a:gd name="connsiteY403" fmla="*/ 1965614 h 3290454"/>
              <a:gd name="connsiteX404" fmla="*/ 1982932 w 4528704"/>
              <a:gd name="connsiteY404" fmla="*/ 2000250 h 3290454"/>
              <a:gd name="connsiteX405" fmla="*/ 3827319 w 4528704"/>
              <a:gd name="connsiteY405" fmla="*/ 1956955 h 3290454"/>
              <a:gd name="connsiteX406" fmla="*/ 3905250 w 4528704"/>
              <a:gd name="connsiteY406" fmla="*/ 2000250 h 3290454"/>
              <a:gd name="connsiteX407" fmla="*/ 3827319 w 4528704"/>
              <a:gd name="connsiteY407" fmla="*/ 1956955 h 3290454"/>
              <a:gd name="connsiteX408" fmla="*/ 3801341 w 4528704"/>
              <a:gd name="connsiteY408" fmla="*/ 1939636 h 3290454"/>
              <a:gd name="connsiteX409" fmla="*/ 3792682 w 4528704"/>
              <a:gd name="connsiteY409" fmla="*/ 1939636 h 3290454"/>
              <a:gd name="connsiteX410" fmla="*/ 3801341 w 4528704"/>
              <a:gd name="connsiteY410" fmla="*/ 1939636 h 3290454"/>
              <a:gd name="connsiteX411" fmla="*/ 3775364 w 4528704"/>
              <a:gd name="connsiteY411" fmla="*/ 1956955 h 3290454"/>
              <a:gd name="connsiteX412" fmla="*/ 3714750 w 4528704"/>
              <a:gd name="connsiteY412" fmla="*/ 1991591 h 3290454"/>
              <a:gd name="connsiteX413" fmla="*/ 3619500 w 4528704"/>
              <a:gd name="connsiteY413" fmla="*/ 1948296 h 3290454"/>
              <a:gd name="connsiteX414" fmla="*/ 3671455 w 4528704"/>
              <a:gd name="connsiteY414" fmla="*/ 1965614 h 3290454"/>
              <a:gd name="connsiteX415" fmla="*/ 3697432 w 4528704"/>
              <a:gd name="connsiteY415" fmla="*/ 1939636 h 3290454"/>
              <a:gd name="connsiteX416" fmla="*/ 3714750 w 4528704"/>
              <a:gd name="connsiteY416" fmla="*/ 1974273 h 3290454"/>
              <a:gd name="connsiteX417" fmla="*/ 3732069 w 4528704"/>
              <a:gd name="connsiteY417" fmla="*/ 1930977 h 3290454"/>
              <a:gd name="connsiteX418" fmla="*/ 3775364 w 4528704"/>
              <a:gd name="connsiteY418" fmla="*/ 1956955 h 3290454"/>
              <a:gd name="connsiteX419" fmla="*/ 1342159 w 4528704"/>
              <a:gd name="connsiteY419" fmla="*/ 1974273 h 3290454"/>
              <a:gd name="connsiteX420" fmla="*/ 1324841 w 4528704"/>
              <a:gd name="connsiteY420" fmla="*/ 2000250 h 3290454"/>
              <a:gd name="connsiteX421" fmla="*/ 1290205 w 4528704"/>
              <a:gd name="connsiteY421" fmla="*/ 2034886 h 3290454"/>
              <a:gd name="connsiteX422" fmla="*/ 1117023 w 4528704"/>
              <a:gd name="connsiteY422" fmla="*/ 2190750 h 3290454"/>
              <a:gd name="connsiteX423" fmla="*/ 1039091 w 4528704"/>
              <a:gd name="connsiteY423" fmla="*/ 2216727 h 3290454"/>
              <a:gd name="connsiteX424" fmla="*/ 1125682 w 4528704"/>
              <a:gd name="connsiteY424" fmla="*/ 2234046 h 3290454"/>
              <a:gd name="connsiteX425" fmla="*/ 1125682 w 4528704"/>
              <a:gd name="connsiteY425" fmla="*/ 2260023 h 3290454"/>
              <a:gd name="connsiteX426" fmla="*/ 995796 w 4528704"/>
              <a:gd name="connsiteY426" fmla="*/ 2268682 h 3290454"/>
              <a:gd name="connsiteX427" fmla="*/ 1125682 w 4528704"/>
              <a:gd name="connsiteY427" fmla="*/ 2277341 h 3290454"/>
              <a:gd name="connsiteX428" fmla="*/ 1099705 w 4528704"/>
              <a:gd name="connsiteY428" fmla="*/ 2329296 h 3290454"/>
              <a:gd name="connsiteX429" fmla="*/ 969818 w 4528704"/>
              <a:gd name="connsiteY429" fmla="*/ 2337955 h 3290454"/>
              <a:gd name="connsiteX430" fmla="*/ 961159 w 4528704"/>
              <a:gd name="connsiteY430" fmla="*/ 2355273 h 3290454"/>
              <a:gd name="connsiteX431" fmla="*/ 1091046 w 4528704"/>
              <a:gd name="connsiteY431" fmla="*/ 2381250 h 3290454"/>
              <a:gd name="connsiteX432" fmla="*/ 969818 w 4528704"/>
              <a:gd name="connsiteY432" fmla="*/ 2381250 h 3290454"/>
              <a:gd name="connsiteX433" fmla="*/ 883227 w 4528704"/>
              <a:gd name="connsiteY433" fmla="*/ 2268682 h 3290454"/>
              <a:gd name="connsiteX434" fmla="*/ 1333500 w 4528704"/>
              <a:gd name="connsiteY434" fmla="*/ 1930977 h 3290454"/>
              <a:gd name="connsiteX435" fmla="*/ 1342159 w 4528704"/>
              <a:gd name="connsiteY435" fmla="*/ 1974273 h 3290454"/>
              <a:gd name="connsiteX436" fmla="*/ 1593273 w 4528704"/>
              <a:gd name="connsiteY436" fmla="*/ 1974273 h 3290454"/>
              <a:gd name="connsiteX437" fmla="*/ 1584614 w 4528704"/>
              <a:gd name="connsiteY437" fmla="*/ 2000250 h 3290454"/>
              <a:gd name="connsiteX438" fmla="*/ 1203614 w 4528704"/>
              <a:gd name="connsiteY438" fmla="*/ 2268682 h 3290454"/>
              <a:gd name="connsiteX439" fmla="*/ 1177637 w 4528704"/>
              <a:gd name="connsiteY439" fmla="*/ 2199409 h 3290454"/>
              <a:gd name="connsiteX440" fmla="*/ 1220932 w 4528704"/>
              <a:gd name="connsiteY440" fmla="*/ 2130136 h 3290454"/>
              <a:gd name="connsiteX441" fmla="*/ 1281546 w 4528704"/>
              <a:gd name="connsiteY441" fmla="*/ 2078182 h 3290454"/>
              <a:gd name="connsiteX442" fmla="*/ 1342159 w 4528704"/>
              <a:gd name="connsiteY442" fmla="*/ 2043546 h 3290454"/>
              <a:gd name="connsiteX443" fmla="*/ 1394114 w 4528704"/>
              <a:gd name="connsiteY443" fmla="*/ 2026227 h 3290454"/>
              <a:gd name="connsiteX444" fmla="*/ 1411432 w 4528704"/>
              <a:gd name="connsiteY444" fmla="*/ 2000250 h 3290454"/>
              <a:gd name="connsiteX445" fmla="*/ 1472046 w 4528704"/>
              <a:gd name="connsiteY445" fmla="*/ 1965614 h 3290454"/>
              <a:gd name="connsiteX446" fmla="*/ 1489364 w 4528704"/>
              <a:gd name="connsiteY446" fmla="*/ 1982932 h 3290454"/>
              <a:gd name="connsiteX447" fmla="*/ 1584614 w 4528704"/>
              <a:gd name="connsiteY447" fmla="*/ 1922318 h 3290454"/>
              <a:gd name="connsiteX448" fmla="*/ 1593273 w 4528704"/>
              <a:gd name="connsiteY448" fmla="*/ 1974273 h 3290454"/>
              <a:gd name="connsiteX449" fmla="*/ 1316182 w 4528704"/>
              <a:gd name="connsiteY449" fmla="*/ 1922318 h 3290454"/>
              <a:gd name="connsiteX450" fmla="*/ 1316182 w 4528704"/>
              <a:gd name="connsiteY450" fmla="*/ 1913659 h 3290454"/>
              <a:gd name="connsiteX451" fmla="*/ 1316182 w 4528704"/>
              <a:gd name="connsiteY451" fmla="*/ 1922318 h 3290454"/>
              <a:gd name="connsiteX452" fmla="*/ 3593523 w 4528704"/>
              <a:gd name="connsiteY452" fmla="*/ 1896341 h 3290454"/>
              <a:gd name="connsiteX453" fmla="*/ 3584864 w 4528704"/>
              <a:gd name="connsiteY453" fmla="*/ 1913659 h 3290454"/>
              <a:gd name="connsiteX454" fmla="*/ 3558887 w 4528704"/>
              <a:gd name="connsiteY454" fmla="*/ 1887682 h 3290454"/>
              <a:gd name="connsiteX455" fmla="*/ 3593523 w 4528704"/>
              <a:gd name="connsiteY455" fmla="*/ 1896341 h 3290454"/>
              <a:gd name="connsiteX456" fmla="*/ 3342409 w 4528704"/>
              <a:gd name="connsiteY456" fmla="*/ 1905000 h 3290454"/>
              <a:gd name="connsiteX457" fmla="*/ 3368387 w 4528704"/>
              <a:gd name="connsiteY457" fmla="*/ 1930977 h 3290454"/>
              <a:gd name="connsiteX458" fmla="*/ 3325091 w 4528704"/>
              <a:gd name="connsiteY458" fmla="*/ 1930977 h 3290454"/>
              <a:gd name="connsiteX459" fmla="*/ 3307773 w 4528704"/>
              <a:gd name="connsiteY459" fmla="*/ 1913659 h 3290454"/>
              <a:gd name="connsiteX460" fmla="*/ 3368387 w 4528704"/>
              <a:gd name="connsiteY460" fmla="*/ 1887682 h 3290454"/>
              <a:gd name="connsiteX461" fmla="*/ 3342409 w 4528704"/>
              <a:gd name="connsiteY461" fmla="*/ 1905000 h 3290454"/>
              <a:gd name="connsiteX462" fmla="*/ 3515591 w 4528704"/>
              <a:gd name="connsiteY462" fmla="*/ 1887682 h 3290454"/>
              <a:gd name="connsiteX463" fmla="*/ 3472296 w 4528704"/>
              <a:gd name="connsiteY463" fmla="*/ 1922318 h 3290454"/>
              <a:gd name="connsiteX464" fmla="*/ 3411682 w 4528704"/>
              <a:gd name="connsiteY464" fmla="*/ 1879023 h 3290454"/>
              <a:gd name="connsiteX465" fmla="*/ 3515591 w 4528704"/>
              <a:gd name="connsiteY465" fmla="*/ 1887682 h 3290454"/>
              <a:gd name="connsiteX466" fmla="*/ 1402773 w 4528704"/>
              <a:gd name="connsiteY466" fmla="*/ 1965614 h 3290454"/>
              <a:gd name="connsiteX467" fmla="*/ 1402773 w 4528704"/>
              <a:gd name="connsiteY467" fmla="*/ 1870364 h 3290454"/>
              <a:gd name="connsiteX468" fmla="*/ 1402773 w 4528704"/>
              <a:gd name="connsiteY468" fmla="*/ 1965614 h 3290454"/>
              <a:gd name="connsiteX469" fmla="*/ 3723409 w 4528704"/>
              <a:gd name="connsiteY469" fmla="*/ 1870364 h 3290454"/>
              <a:gd name="connsiteX470" fmla="*/ 3723409 w 4528704"/>
              <a:gd name="connsiteY470" fmla="*/ 1922318 h 3290454"/>
              <a:gd name="connsiteX471" fmla="*/ 3697432 w 4528704"/>
              <a:gd name="connsiteY471" fmla="*/ 1879023 h 3290454"/>
              <a:gd name="connsiteX472" fmla="*/ 3688773 w 4528704"/>
              <a:gd name="connsiteY472" fmla="*/ 1896341 h 3290454"/>
              <a:gd name="connsiteX473" fmla="*/ 3662796 w 4528704"/>
              <a:gd name="connsiteY473" fmla="*/ 1870364 h 3290454"/>
              <a:gd name="connsiteX474" fmla="*/ 3654137 w 4528704"/>
              <a:gd name="connsiteY474" fmla="*/ 1887682 h 3290454"/>
              <a:gd name="connsiteX475" fmla="*/ 3610841 w 4528704"/>
              <a:gd name="connsiteY475" fmla="*/ 1861705 h 3290454"/>
              <a:gd name="connsiteX476" fmla="*/ 3723409 w 4528704"/>
              <a:gd name="connsiteY476" fmla="*/ 1870364 h 3290454"/>
              <a:gd name="connsiteX477" fmla="*/ 2978728 w 4528704"/>
              <a:gd name="connsiteY477" fmla="*/ 2043546 h 3290454"/>
              <a:gd name="connsiteX478" fmla="*/ 2944091 w 4528704"/>
              <a:gd name="connsiteY478" fmla="*/ 2121477 h 3290454"/>
              <a:gd name="connsiteX479" fmla="*/ 3186546 w 4528704"/>
              <a:gd name="connsiteY479" fmla="*/ 1835727 h 3290454"/>
              <a:gd name="connsiteX480" fmla="*/ 2978728 w 4528704"/>
              <a:gd name="connsiteY480" fmla="*/ 2043546 h 3290454"/>
              <a:gd name="connsiteX481" fmla="*/ 1446068 w 4528704"/>
              <a:gd name="connsiteY481" fmla="*/ 1939636 h 3290454"/>
              <a:gd name="connsiteX482" fmla="*/ 1472046 w 4528704"/>
              <a:gd name="connsiteY482" fmla="*/ 1827068 h 3290454"/>
              <a:gd name="connsiteX483" fmla="*/ 1472046 w 4528704"/>
              <a:gd name="connsiteY483" fmla="*/ 1939636 h 3290454"/>
              <a:gd name="connsiteX484" fmla="*/ 1446068 w 4528704"/>
              <a:gd name="connsiteY484" fmla="*/ 1939636 h 3290454"/>
              <a:gd name="connsiteX485" fmla="*/ 1420091 w 4528704"/>
              <a:gd name="connsiteY485" fmla="*/ 1827068 h 3290454"/>
              <a:gd name="connsiteX486" fmla="*/ 1420091 w 4528704"/>
              <a:gd name="connsiteY486" fmla="*/ 1965614 h 3290454"/>
              <a:gd name="connsiteX487" fmla="*/ 1420091 w 4528704"/>
              <a:gd name="connsiteY487" fmla="*/ 1827068 h 3290454"/>
              <a:gd name="connsiteX488" fmla="*/ 3368387 w 4528704"/>
              <a:gd name="connsiteY488" fmla="*/ 1861705 h 3290454"/>
              <a:gd name="connsiteX489" fmla="*/ 3125932 w 4528704"/>
              <a:gd name="connsiteY489" fmla="*/ 2060864 h 3290454"/>
              <a:gd name="connsiteX490" fmla="*/ 3117273 w 4528704"/>
              <a:gd name="connsiteY490" fmla="*/ 2034886 h 3290454"/>
              <a:gd name="connsiteX491" fmla="*/ 3169228 w 4528704"/>
              <a:gd name="connsiteY491" fmla="*/ 1939636 h 3290454"/>
              <a:gd name="connsiteX492" fmla="*/ 3368387 w 4528704"/>
              <a:gd name="connsiteY492" fmla="*/ 1801091 h 3290454"/>
              <a:gd name="connsiteX493" fmla="*/ 3368387 w 4528704"/>
              <a:gd name="connsiteY493" fmla="*/ 1861705 h 3290454"/>
              <a:gd name="connsiteX494" fmla="*/ 3255819 w 4528704"/>
              <a:gd name="connsiteY494" fmla="*/ 1844386 h 3290454"/>
              <a:gd name="connsiteX495" fmla="*/ 3255819 w 4528704"/>
              <a:gd name="connsiteY495" fmla="*/ 1801091 h 3290454"/>
              <a:gd name="connsiteX496" fmla="*/ 3255819 w 4528704"/>
              <a:gd name="connsiteY496" fmla="*/ 1844386 h 3290454"/>
              <a:gd name="connsiteX497" fmla="*/ 1480705 w 4528704"/>
              <a:gd name="connsiteY497" fmla="*/ 1792432 h 3290454"/>
              <a:gd name="connsiteX498" fmla="*/ 1506682 w 4528704"/>
              <a:gd name="connsiteY498" fmla="*/ 1827068 h 3290454"/>
              <a:gd name="connsiteX499" fmla="*/ 1524000 w 4528704"/>
              <a:gd name="connsiteY499" fmla="*/ 1896341 h 3290454"/>
              <a:gd name="connsiteX500" fmla="*/ 1506682 w 4528704"/>
              <a:gd name="connsiteY500" fmla="*/ 1922318 h 3290454"/>
              <a:gd name="connsiteX501" fmla="*/ 1446068 w 4528704"/>
              <a:gd name="connsiteY501" fmla="*/ 1792432 h 3290454"/>
              <a:gd name="connsiteX502" fmla="*/ 1480705 w 4528704"/>
              <a:gd name="connsiteY502" fmla="*/ 1792432 h 3290454"/>
              <a:gd name="connsiteX503" fmla="*/ 1853046 w 4528704"/>
              <a:gd name="connsiteY503" fmla="*/ 1844386 h 3290454"/>
              <a:gd name="connsiteX504" fmla="*/ 1827068 w 4528704"/>
              <a:gd name="connsiteY504" fmla="*/ 1844386 h 3290454"/>
              <a:gd name="connsiteX505" fmla="*/ 1827068 w 4528704"/>
              <a:gd name="connsiteY505" fmla="*/ 1766455 h 3290454"/>
              <a:gd name="connsiteX506" fmla="*/ 1853046 w 4528704"/>
              <a:gd name="connsiteY506" fmla="*/ 1766455 h 3290454"/>
              <a:gd name="connsiteX507" fmla="*/ 1853046 w 4528704"/>
              <a:gd name="connsiteY507" fmla="*/ 1844386 h 3290454"/>
              <a:gd name="connsiteX508" fmla="*/ 1801091 w 4528704"/>
              <a:gd name="connsiteY508" fmla="*/ 1766455 h 3290454"/>
              <a:gd name="connsiteX509" fmla="*/ 1801091 w 4528704"/>
              <a:gd name="connsiteY509" fmla="*/ 1835727 h 3290454"/>
              <a:gd name="connsiteX510" fmla="*/ 1775114 w 4528704"/>
              <a:gd name="connsiteY510" fmla="*/ 1835727 h 3290454"/>
              <a:gd name="connsiteX511" fmla="*/ 1775114 w 4528704"/>
              <a:gd name="connsiteY511" fmla="*/ 1766455 h 3290454"/>
              <a:gd name="connsiteX512" fmla="*/ 1801091 w 4528704"/>
              <a:gd name="connsiteY512" fmla="*/ 1766455 h 3290454"/>
              <a:gd name="connsiteX513" fmla="*/ 1368137 w 4528704"/>
              <a:gd name="connsiteY513" fmla="*/ 1757796 h 3290454"/>
              <a:gd name="connsiteX514" fmla="*/ 1359477 w 4528704"/>
              <a:gd name="connsiteY514" fmla="*/ 1827068 h 3290454"/>
              <a:gd name="connsiteX515" fmla="*/ 1333500 w 4528704"/>
              <a:gd name="connsiteY515" fmla="*/ 1827068 h 3290454"/>
              <a:gd name="connsiteX516" fmla="*/ 1342159 w 4528704"/>
              <a:gd name="connsiteY516" fmla="*/ 1757796 h 3290454"/>
              <a:gd name="connsiteX517" fmla="*/ 1368137 w 4528704"/>
              <a:gd name="connsiteY517" fmla="*/ 1757796 h 3290454"/>
              <a:gd name="connsiteX518" fmla="*/ 3299114 w 4528704"/>
              <a:gd name="connsiteY518" fmla="*/ 1792432 h 3290454"/>
              <a:gd name="connsiteX519" fmla="*/ 3273137 w 4528704"/>
              <a:gd name="connsiteY519" fmla="*/ 1818409 h 3290454"/>
              <a:gd name="connsiteX520" fmla="*/ 3273137 w 4528704"/>
              <a:gd name="connsiteY520" fmla="*/ 1749136 h 3290454"/>
              <a:gd name="connsiteX521" fmla="*/ 3299114 w 4528704"/>
              <a:gd name="connsiteY521" fmla="*/ 1792432 h 3290454"/>
              <a:gd name="connsiteX522" fmla="*/ 1757796 w 4528704"/>
              <a:gd name="connsiteY522" fmla="*/ 1757796 h 3290454"/>
              <a:gd name="connsiteX523" fmla="*/ 1757796 w 4528704"/>
              <a:gd name="connsiteY523" fmla="*/ 1827068 h 3290454"/>
              <a:gd name="connsiteX524" fmla="*/ 1731818 w 4528704"/>
              <a:gd name="connsiteY524" fmla="*/ 1827068 h 3290454"/>
              <a:gd name="connsiteX525" fmla="*/ 1731818 w 4528704"/>
              <a:gd name="connsiteY525" fmla="*/ 1749136 h 3290454"/>
              <a:gd name="connsiteX526" fmla="*/ 1757796 w 4528704"/>
              <a:gd name="connsiteY526" fmla="*/ 1757796 h 3290454"/>
              <a:gd name="connsiteX527" fmla="*/ 1697182 w 4528704"/>
              <a:gd name="connsiteY527" fmla="*/ 1818409 h 3290454"/>
              <a:gd name="connsiteX528" fmla="*/ 1671205 w 4528704"/>
              <a:gd name="connsiteY528" fmla="*/ 1818409 h 3290454"/>
              <a:gd name="connsiteX529" fmla="*/ 1679864 w 4528704"/>
              <a:gd name="connsiteY529" fmla="*/ 1740477 h 3290454"/>
              <a:gd name="connsiteX530" fmla="*/ 1697182 w 4528704"/>
              <a:gd name="connsiteY530" fmla="*/ 1818409 h 3290454"/>
              <a:gd name="connsiteX531" fmla="*/ 1584614 w 4528704"/>
              <a:gd name="connsiteY531" fmla="*/ 1731818 h 3290454"/>
              <a:gd name="connsiteX532" fmla="*/ 1584614 w 4528704"/>
              <a:gd name="connsiteY532" fmla="*/ 1801091 h 3290454"/>
              <a:gd name="connsiteX533" fmla="*/ 1541318 w 4528704"/>
              <a:gd name="connsiteY533" fmla="*/ 1801091 h 3290454"/>
              <a:gd name="connsiteX534" fmla="*/ 1541318 w 4528704"/>
              <a:gd name="connsiteY534" fmla="*/ 1731818 h 3290454"/>
              <a:gd name="connsiteX535" fmla="*/ 1584614 w 4528704"/>
              <a:gd name="connsiteY535" fmla="*/ 1731818 h 3290454"/>
              <a:gd name="connsiteX536" fmla="*/ 1350818 w 4528704"/>
              <a:gd name="connsiteY536" fmla="*/ 1723159 h 3290454"/>
              <a:gd name="connsiteX537" fmla="*/ 1316182 w 4528704"/>
              <a:gd name="connsiteY537" fmla="*/ 1723159 h 3290454"/>
              <a:gd name="connsiteX538" fmla="*/ 1350818 w 4528704"/>
              <a:gd name="connsiteY538" fmla="*/ 1723159 h 3290454"/>
              <a:gd name="connsiteX539" fmla="*/ 3325091 w 4528704"/>
              <a:gd name="connsiteY539" fmla="*/ 1757796 h 3290454"/>
              <a:gd name="connsiteX540" fmla="*/ 3316432 w 4528704"/>
              <a:gd name="connsiteY540" fmla="*/ 1792432 h 3290454"/>
              <a:gd name="connsiteX541" fmla="*/ 3264478 w 4528704"/>
              <a:gd name="connsiteY541" fmla="*/ 1723159 h 3290454"/>
              <a:gd name="connsiteX542" fmla="*/ 3299114 w 4528704"/>
              <a:gd name="connsiteY542" fmla="*/ 1714500 h 3290454"/>
              <a:gd name="connsiteX543" fmla="*/ 3325091 w 4528704"/>
              <a:gd name="connsiteY543" fmla="*/ 1757796 h 3290454"/>
              <a:gd name="connsiteX544" fmla="*/ 3576205 w 4528704"/>
              <a:gd name="connsiteY544" fmla="*/ 1757796 h 3290454"/>
              <a:gd name="connsiteX545" fmla="*/ 3576205 w 4528704"/>
              <a:gd name="connsiteY545" fmla="*/ 1705841 h 3290454"/>
              <a:gd name="connsiteX546" fmla="*/ 3576205 w 4528704"/>
              <a:gd name="connsiteY546" fmla="*/ 1757796 h 3290454"/>
              <a:gd name="connsiteX547" fmla="*/ 1359477 w 4528704"/>
              <a:gd name="connsiteY547" fmla="*/ 1714500 h 3290454"/>
              <a:gd name="connsiteX548" fmla="*/ 1472046 w 4528704"/>
              <a:gd name="connsiteY548" fmla="*/ 1705841 h 3290454"/>
              <a:gd name="connsiteX549" fmla="*/ 1359477 w 4528704"/>
              <a:gd name="connsiteY549" fmla="*/ 1714500 h 3290454"/>
              <a:gd name="connsiteX550" fmla="*/ 3541569 w 4528704"/>
              <a:gd name="connsiteY550" fmla="*/ 1697182 h 3290454"/>
              <a:gd name="connsiteX551" fmla="*/ 3541569 w 4528704"/>
              <a:gd name="connsiteY551" fmla="*/ 1749136 h 3290454"/>
              <a:gd name="connsiteX552" fmla="*/ 3515591 w 4528704"/>
              <a:gd name="connsiteY552" fmla="*/ 1749136 h 3290454"/>
              <a:gd name="connsiteX553" fmla="*/ 3515591 w 4528704"/>
              <a:gd name="connsiteY553" fmla="*/ 1697182 h 3290454"/>
              <a:gd name="connsiteX554" fmla="*/ 3541569 w 4528704"/>
              <a:gd name="connsiteY554" fmla="*/ 1697182 h 3290454"/>
              <a:gd name="connsiteX555" fmla="*/ 3212523 w 4528704"/>
              <a:gd name="connsiteY555" fmla="*/ 1697182 h 3290454"/>
              <a:gd name="connsiteX556" fmla="*/ 3212523 w 4528704"/>
              <a:gd name="connsiteY556" fmla="*/ 1740477 h 3290454"/>
              <a:gd name="connsiteX557" fmla="*/ 3195205 w 4528704"/>
              <a:gd name="connsiteY557" fmla="*/ 1740477 h 3290454"/>
              <a:gd name="connsiteX558" fmla="*/ 3195205 w 4528704"/>
              <a:gd name="connsiteY558" fmla="*/ 1697182 h 3290454"/>
              <a:gd name="connsiteX559" fmla="*/ 3212523 w 4528704"/>
              <a:gd name="connsiteY559" fmla="*/ 1697182 h 3290454"/>
              <a:gd name="connsiteX560" fmla="*/ 1870364 w 4528704"/>
              <a:gd name="connsiteY560" fmla="*/ 1740477 h 3290454"/>
              <a:gd name="connsiteX561" fmla="*/ 1861705 w 4528704"/>
              <a:gd name="connsiteY561" fmla="*/ 1922318 h 3290454"/>
              <a:gd name="connsiteX562" fmla="*/ 1887682 w 4528704"/>
              <a:gd name="connsiteY562" fmla="*/ 1956955 h 3290454"/>
              <a:gd name="connsiteX563" fmla="*/ 1844387 w 4528704"/>
              <a:gd name="connsiteY563" fmla="*/ 1930977 h 3290454"/>
              <a:gd name="connsiteX564" fmla="*/ 1818409 w 4528704"/>
              <a:gd name="connsiteY564" fmla="*/ 1930977 h 3290454"/>
              <a:gd name="connsiteX565" fmla="*/ 1827068 w 4528704"/>
              <a:gd name="connsiteY565" fmla="*/ 1965614 h 3290454"/>
              <a:gd name="connsiteX566" fmla="*/ 1792432 w 4528704"/>
              <a:gd name="connsiteY566" fmla="*/ 1956955 h 3290454"/>
              <a:gd name="connsiteX567" fmla="*/ 1775114 w 4528704"/>
              <a:gd name="connsiteY567" fmla="*/ 1974273 h 3290454"/>
              <a:gd name="connsiteX568" fmla="*/ 1792432 w 4528704"/>
              <a:gd name="connsiteY568" fmla="*/ 1991591 h 3290454"/>
              <a:gd name="connsiteX569" fmla="*/ 1783773 w 4528704"/>
              <a:gd name="connsiteY569" fmla="*/ 2017568 h 3290454"/>
              <a:gd name="connsiteX570" fmla="*/ 1749137 w 4528704"/>
              <a:gd name="connsiteY570" fmla="*/ 1991591 h 3290454"/>
              <a:gd name="connsiteX571" fmla="*/ 1697182 w 4528704"/>
              <a:gd name="connsiteY571" fmla="*/ 2026227 h 3290454"/>
              <a:gd name="connsiteX572" fmla="*/ 1723159 w 4528704"/>
              <a:gd name="connsiteY572" fmla="*/ 2052205 h 3290454"/>
              <a:gd name="connsiteX573" fmla="*/ 1671205 w 4528704"/>
              <a:gd name="connsiteY573" fmla="*/ 2052205 h 3290454"/>
              <a:gd name="connsiteX574" fmla="*/ 1636568 w 4528704"/>
              <a:gd name="connsiteY574" fmla="*/ 2078182 h 3290454"/>
              <a:gd name="connsiteX575" fmla="*/ 1645227 w 4528704"/>
              <a:gd name="connsiteY575" fmla="*/ 1697182 h 3290454"/>
              <a:gd name="connsiteX576" fmla="*/ 1870364 w 4528704"/>
              <a:gd name="connsiteY576" fmla="*/ 1740477 h 3290454"/>
              <a:gd name="connsiteX577" fmla="*/ 3498273 w 4528704"/>
              <a:gd name="connsiteY577" fmla="*/ 1688523 h 3290454"/>
              <a:gd name="connsiteX578" fmla="*/ 3498273 w 4528704"/>
              <a:gd name="connsiteY578" fmla="*/ 1749136 h 3290454"/>
              <a:gd name="connsiteX579" fmla="*/ 3480955 w 4528704"/>
              <a:gd name="connsiteY579" fmla="*/ 1749136 h 3290454"/>
              <a:gd name="connsiteX580" fmla="*/ 3480955 w 4528704"/>
              <a:gd name="connsiteY580" fmla="*/ 1688523 h 3290454"/>
              <a:gd name="connsiteX581" fmla="*/ 3498273 w 4528704"/>
              <a:gd name="connsiteY581" fmla="*/ 1688523 h 3290454"/>
              <a:gd name="connsiteX582" fmla="*/ 1480705 w 4528704"/>
              <a:gd name="connsiteY582" fmla="*/ 1697182 h 3290454"/>
              <a:gd name="connsiteX583" fmla="*/ 1593273 w 4528704"/>
              <a:gd name="connsiteY583" fmla="*/ 1688523 h 3290454"/>
              <a:gd name="connsiteX584" fmla="*/ 1480705 w 4528704"/>
              <a:gd name="connsiteY584" fmla="*/ 1697182 h 3290454"/>
              <a:gd name="connsiteX585" fmla="*/ 1324841 w 4528704"/>
              <a:gd name="connsiteY585" fmla="*/ 1697182 h 3290454"/>
              <a:gd name="connsiteX586" fmla="*/ 1359477 w 4528704"/>
              <a:gd name="connsiteY586" fmla="*/ 1688523 h 3290454"/>
              <a:gd name="connsiteX587" fmla="*/ 1324841 w 4528704"/>
              <a:gd name="connsiteY587" fmla="*/ 1697182 h 3290454"/>
              <a:gd name="connsiteX588" fmla="*/ 3463637 w 4528704"/>
              <a:gd name="connsiteY588" fmla="*/ 1688523 h 3290454"/>
              <a:gd name="connsiteX589" fmla="*/ 3463637 w 4528704"/>
              <a:gd name="connsiteY589" fmla="*/ 1740477 h 3290454"/>
              <a:gd name="connsiteX590" fmla="*/ 3437659 w 4528704"/>
              <a:gd name="connsiteY590" fmla="*/ 1740477 h 3290454"/>
              <a:gd name="connsiteX591" fmla="*/ 3446319 w 4528704"/>
              <a:gd name="connsiteY591" fmla="*/ 1679864 h 3290454"/>
              <a:gd name="connsiteX592" fmla="*/ 3463637 w 4528704"/>
              <a:gd name="connsiteY592" fmla="*/ 1688523 h 3290454"/>
              <a:gd name="connsiteX593" fmla="*/ 3359728 w 4528704"/>
              <a:gd name="connsiteY593" fmla="*/ 1731818 h 3290454"/>
              <a:gd name="connsiteX594" fmla="*/ 3342409 w 4528704"/>
              <a:gd name="connsiteY594" fmla="*/ 1731818 h 3290454"/>
              <a:gd name="connsiteX595" fmla="*/ 3342409 w 4528704"/>
              <a:gd name="connsiteY595" fmla="*/ 1679864 h 3290454"/>
              <a:gd name="connsiteX596" fmla="*/ 3359728 w 4528704"/>
              <a:gd name="connsiteY596" fmla="*/ 1671205 h 3290454"/>
              <a:gd name="connsiteX597" fmla="*/ 3359728 w 4528704"/>
              <a:gd name="connsiteY597" fmla="*/ 1731818 h 3290454"/>
              <a:gd name="connsiteX598" fmla="*/ 1385455 w 4528704"/>
              <a:gd name="connsiteY598" fmla="*/ 1688523 h 3290454"/>
              <a:gd name="connsiteX599" fmla="*/ 1411432 w 4528704"/>
              <a:gd name="connsiteY599" fmla="*/ 1688523 h 3290454"/>
              <a:gd name="connsiteX600" fmla="*/ 1385455 w 4528704"/>
              <a:gd name="connsiteY600" fmla="*/ 1688523 h 3290454"/>
              <a:gd name="connsiteX601" fmla="*/ 3238500 w 4528704"/>
              <a:gd name="connsiteY601" fmla="*/ 1662546 h 3290454"/>
              <a:gd name="connsiteX602" fmla="*/ 3203864 w 4528704"/>
              <a:gd name="connsiteY602" fmla="*/ 1662546 h 3290454"/>
              <a:gd name="connsiteX603" fmla="*/ 3238500 w 4528704"/>
              <a:gd name="connsiteY603" fmla="*/ 1662546 h 3290454"/>
              <a:gd name="connsiteX604" fmla="*/ 1524000 w 4528704"/>
              <a:gd name="connsiteY604" fmla="*/ 1662546 h 3290454"/>
              <a:gd name="connsiteX605" fmla="*/ 1498023 w 4528704"/>
              <a:gd name="connsiteY605" fmla="*/ 1662546 h 3290454"/>
              <a:gd name="connsiteX606" fmla="*/ 1524000 w 4528704"/>
              <a:gd name="connsiteY606" fmla="*/ 1662546 h 3290454"/>
              <a:gd name="connsiteX607" fmla="*/ 3584864 w 4528704"/>
              <a:gd name="connsiteY607" fmla="*/ 1688523 h 3290454"/>
              <a:gd name="connsiteX608" fmla="*/ 3593523 w 4528704"/>
              <a:gd name="connsiteY608" fmla="*/ 1861705 h 3290454"/>
              <a:gd name="connsiteX609" fmla="*/ 3411682 w 4528704"/>
              <a:gd name="connsiteY609" fmla="*/ 1861705 h 3290454"/>
              <a:gd name="connsiteX610" fmla="*/ 3411682 w 4528704"/>
              <a:gd name="connsiteY610" fmla="*/ 1653886 h 3290454"/>
              <a:gd name="connsiteX611" fmla="*/ 3584864 w 4528704"/>
              <a:gd name="connsiteY611" fmla="*/ 1688523 h 3290454"/>
              <a:gd name="connsiteX612" fmla="*/ 3316432 w 4528704"/>
              <a:gd name="connsiteY612" fmla="*/ 1653886 h 3290454"/>
              <a:gd name="connsiteX613" fmla="*/ 3273137 w 4528704"/>
              <a:gd name="connsiteY613" fmla="*/ 1653886 h 3290454"/>
              <a:gd name="connsiteX614" fmla="*/ 3316432 w 4528704"/>
              <a:gd name="connsiteY614" fmla="*/ 1653886 h 3290454"/>
              <a:gd name="connsiteX615" fmla="*/ 1549977 w 4528704"/>
              <a:gd name="connsiteY615" fmla="*/ 1662546 h 3290454"/>
              <a:gd name="connsiteX616" fmla="*/ 1575955 w 4528704"/>
              <a:gd name="connsiteY616" fmla="*/ 1662546 h 3290454"/>
              <a:gd name="connsiteX617" fmla="*/ 1549977 w 4528704"/>
              <a:gd name="connsiteY617" fmla="*/ 1662546 h 3290454"/>
              <a:gd name="connsiteX618" fmla="*/ 3368387 w 4528704"/>
              <a:gd name="connsiteY618" fmla="*/ 1645227 h 3290454"/>
              <a:gd name="connsiteX619" fmla="*/ 3333750 w 4528704"/>
              <a:gd name="connsiteY619" fmla="*/ 1645227 h 3290454"/>
              <a:gd name="connsiteX620" fmla="*/ 3368387 w 4528704"/>
              <a:gd name="connsiteY620" fmla="*/ 1645227 h 3290454"/>
              <a:gd name="connsiteX621" fmla="*/ 3203864 w 4528704"/>
              <a:gd name="connsiteY621" fmla="*/ 1645227 h 3290454"/>
              <a:gd name="connsiteX622" fmla="*/ 3203864 w 4528704"/>
              <a:gd name="connsiteY622" fmla="*/ 1636568 h 3290454"/>
              <a:gd name="connsiteX623" fmla="*/ 3203864 w 4528704"/>
              <a:gd name="connsiteY623" fmla="*/ 1645227 h 3290454"/>
              <a:gd name="connsiteX624" fmla="*/ 3325091 w 4528704"/>
              <a:gd name="connsiteY624" fmla="*/ 1627909 h 3290454"/>
              <a:gd name="connsiteX625" fmla="*/ 3325091 w 4528704"/>
              <a:gd name="connsiteY625" fmla="*/ 1619250 h 3290454"/>
              <a:gd name="connsiteX626" fmla="*/ 3325091 w 4528704"/>
              <a:gd name="connsiteY626" fmla="*/ 1627909 h 3290454"/>
              <a:gd name="connsiteX627" fmla="*/ 1723159 w 4528704"/>
              <a:gd name="connsiteY627" fmla="*/ 1627909 h 3290454"/>
              <a:gd name="connsiteX628" fmla="*/ 1801091 w 4528704"/>
              <a:gd name="connsiteY628" fmla="*/ 1653886 h 3290454"/>
              <a:gd name="connsiteX629" fmla="*/ 1861705 w 4528704"/>
              <a:gd name="connsiteY629" fmla="*/ 1671205 h 3290454"/>
              <a:gd name="connsiteX630" fmla="*/ 1861705 w 4528704"/>
              <a:gd name="connsiteY630" fmla="*/ 1723159 h 3290454"/>
              <a:gd name="connsiteX631" fmla="*/ 1861705 w 4528704"/>
              <a:gd name="connsiteY631" fmla="*/ 1688523 h 3290454"/>
              <a:gd name="connsiteX632" fmla="*/ 1827068 w 4528704"/>
              <a:gd name="connsiteY632" fmla="*/ 1679864 h 3290454"/>
              <a:gd name="connsiteX633" fmla="*/ 1783773 w 4528704"/>
              <a:gd name="connsiteY633" fmla="*/ 1705841 h 3290454"/>
              <a:gd name="connsiteX634" fmla="*/ 1818409 w 4528704"/>
              <a:gd name="connsiteY634" fmla="*/ 1679864 h 3290454"/>
              <a:gd name="connsiteX635" fmla="*/ 1792432 w 4528704"/>
              <a:gd name="connsiteY635" fmla="*/ 1671205 h 3290454"/>
              <a:gd name="connsiteX636" fmla="*/ 1749137 w 4528704"/>
              <a:gd name="connsiteY636" fmla="*/ 1697182 h 3290454"/>
              <a:gd name="connsiteX637" fmla="*/ 1775114 w 4528704"/>
              <a:gd name="connsiteY637" fmla="*/ 1688523 h 3290454"/>
              <a:gd name="connsiteX638" fmla="*/ 1757796 w 4528704"/>
              <a:gd name="connsiteY638" fmla="*/ 1662546 h 3290454"/>
              <a:gd name="connsiteX639" fmla="*/ 1705841 w 4528704"/>
              <a:gd name="connsiteY639" fmla="*/ 1688523 h 3290454"/>
              <a:gd name="connsiteX640" fmla="*/ 1740477 w 4528704"/>
              <a:gd name="connsiteY640" fmla="*/ 1679864 h 3290454"/>
              <a:gd name="connsiteX641" fmla="*/ 1714500 w 4528704"/>
              <a:gd name="connsiteY641" fmla="*/ 1653886 h 3290454"/>
              <a:gd name="connsiteX642" fmla="*/ 1671205 w 4528704"/>
              <a:gd name="connsiteY642" fmla="*/ 1679864 h 3290454"/>
              <a:gd name="connsiteX643" fmla="*/ 1697182 w 4528704"/>
              <a:gd name="connsiteY643" fmla="*/ 1671205 h 3290454"/>
              <a:gd name="connsiteX644" fmla="*/ 1697182 w 4528704"/>
              <a:gd name="connsiteY644" fmla="*/ 1645227 h 3290454"/>
              <a:gd name="connsiteX645" fmla="*/ 1662546 w 4528704"/>
              <a:gd name="connsiteY645" fmla="*/ 1636568 h 3290454"/>
              <a:gd name="connsiteX646" fmla="*/ 1645227 w 4528704"/>
              <a:gd name="connsiteY646" fmla="*/ 1653886 h 3290454"/>
              <a:gd name="connsiteX647" fmla="*/ 1662546 w 4528704"/>
              <a:gd name="connsiteY647" fmla="*/ 1671205 h 3290454"/>
              <a:gd name="connsiteX648" fmla="*/ 1636568 w 4528704"/>
              <a:gd name="connsiteY648" fmla="*/ 1610591 h 3290454"/>
              <a:gd name="connsiteX649" fmla="*/ 1688523 w 4528704"/>
              <a:gd name="connsiteY649" fmla="*/ 1645227 h 3290454"/>
              <a:gd name="connsiteX650" fmla="*/ 1723159 w 4528704"/>
              <a:gd name="connsiteY650" fmla="*/ 1627909 h 3290454"/>
              <a:gd name="connsiteX651" fmla="*/ 3758046 w 4528704"/>
              <a:gd name="connsiteY651" fmla="*/ 1619250 h 3290454"/>
              <a:gd name="connsiteX652" fmla="*/ 3801341 w 4528704"/>
              <a:gd name="connsiteY652" fmla="*/ 1584614 h 3290454"/>
              <a:gd name="connsiteX653" fmla="*/ 3758046 w 4528704"/>
              <a:gd name="connsiteY653" fmla="*/ 1619250 h 3290454"/>
              <a:gd name="connsiteX654" fmla="*/ 3446319 w 4528704"/>
              <a:gd name="connsiteY654" fmla="*/ 1610591 h 3290454"/>
              <a:gd name="connsiteX655" fmla="*/ 3472296 w 4528704"/>
              <a:gd name="connsiteY655" fmla="*/ 1593273 h 3290454"/>
              <a:gd name="connsiteX656" fmla="*/ 3506932 w 4528704"/>
              <a:gd name="connsiteY656" fmla="*/ 1627909 h 3290454"/>
              <a:gd name="connsiteX657" fmla="*/ 3532909 w 4528704"/>
              <a:gd name="connsiteY657" fmla="*/ 1610591 h 3290454"/>
              <a:gd name="connsiteX658" fmla="*/ 3576205 w 4528704"/>
              <a:gd name="connsiteY658" fmla="*/ 1627909 h 3290454"/>
              <a:gd name="connsiteX659" fmla="*/ 3584864 w 4528704"/>
              <a:gd name="connsiteY659" fmla="*/ 1627909 h 3290454"/>
              <a:gd name="connsiteX660" fmla="*/ 3584864 w 4528704"/>
              <a:gd name="connsiteY660" fmla="*/ 1653886 h 3290454"/>
              <a:gd name="connsiteX661" fmla="*/ 3532909 w 4528704"/>
              <a:gd name="connsiteY661" fmla="*/ 1627909 h 3290454"/>
              <a:gd name="connsiteX662" fmla="*/ 3515591 w 4528704"/>
              <a:gd name="connsiteY662" fmla="*/ 1645227 h 3290454"/>
              <a:gd name="connsiteX663" fmla="*/ 3532909 w 4528704"/>
              <a:gd name="connsiteY663" fmla="*/ 1653886 h 3290454"/>
              <a:gd name="connsiteX664" fmla="*/ 3506932 w 4528704"/>
              <a:gd name="connsiteY664" fmla="*/ 1627909 h 3290454"/>
              <a:gd name="connsiteX665" fmla="*/ 3472296 w 4528704"/>
              <a:gd name="connsiteY665" fmla="*/ 1645227 h 3290454"/>
              <a:gd name="connsiteX666" fmla="*/ 3489614 w 4528704"/>
              <a:gd name="connsiteY666" fmla="*/ 1627909 h 3290454"/>
              <a:gd name="connsiteX667" fmla="*/ 3472296 w 4528704"/>
              <a:gd name="connsiteY667" fmla="*/ 1619250 h 3290454"/>
              <a:gd name="connsiteX668" fmla="*/ 3463637 w 4528704"/>
              <a:gd name="connsiteY668" fmla="*/ 1636568 h 3290454"/>
              <a:gd name="connsiteX669" fmla="*/ 3437659 w 4528704"/>
              <a:gd name="connsiteY669" fmla="*/ 1636568 h 3290454"/>
              <a:gd name="connsiteX670" fmla="*/ 3454978 w 4528704"/>
              <a:gd name="connsiteY670" fmla="*/ 1619250 h 3290454"/>
              <a:gd name="connsiteX671" fmla="*/ 3429000 w 4528704"/>
              <a:gd name="connsiteY671" fmla="*/ 1610591 h 3290454"/>
              <a:gd name="connsiteX672" fmla="*/ 3411682 w 4528704"/>
              <a:gd name="connsiteY672" fmla="*/ 1627909 h 3290454"/>
              <a:gd name="connsiteX673" fmla="*/ 3411682 w 4528704"/>
              <a:gd name="connsiteY673" fmla="*/ 1584614 h 3290454"/>
              <a:gd name="connsiteX674" fmla="*/ 3446319 w 4528704"/>
              <a:gd name="connsiteY674" fmla="*/ 1610591 h 3290454"/>
              <a:gd name="connsiteX675" fmla="*/ 3835978 w 4528704"/>
              <a:gd name="connsiteY675" fmla="*/ 1601932 h 3290454"/>
              <a:gd name="connsiteX676" fmla="*/ 3870614 w 4528704"/>
              <a:gd name="connsiteY676" fmla="*/ 1584614 h 3290454"/>
              <a:gd name="connsiteX677" fmla="*/ 3835978 w 4528704"/>
              <a:gd name="connsiteY677" fmla="*/ 1601932 h 3290454"/>
              <a:gd name="connsiteX678" fmla="*/ 3463637 w 4528704"/>
              <a:gd name="connsiteY678" fmla="*/ 1575955 h 3290454"/>
              <a:gd name="connsiteX679" fmla="*/ 3498273 w 4528704"/>
              <a:gd name="connsiteY679" fmla="*/ 1610591 h 3290454"/>
              <a:gd name="connsiteX680" fmla="*/ 3524250 w 4528704"/>
              <a:gd name="connsiteY680" fmla="*/ 1593273 h 3290454"/>
              <a:gd name="connsiteX681" fmla="*/ 3593523 w 4528704"/>
              <a:gd name="connsiteY681" fmla="*/ 1627909 h 3290454"/>
              <a:gd name="connsiteX682" fmla="*/ 3636819 w 4528704"/>
              <a:gd name="connsiteY682" fmla="*/ 1749136 h 3290454"/>
              <a:gd name="connsiteX683" fmla="*/ 3792682 w 4528704"/>
              <a:gd name="connsiteY683" fmla="*/ 1792432 h 3290454"/>
              <a:gd name="connsiteX684" fmla="*/ 3957205 w 4528704"/>
              <a:gd name="connsiteY684" fmla="*/ 1835727 h 3290454"/>
              <a:gd name="connsiteX685" fmla="*/ 4009159 w 4528704"/>
              <a:gd name="connsiteY685" fmla="*/ 1861705 h 3290454"/>
              <a:gd name="connsiteX686" fmla="*/ 4026478 w 4528704"/>
              <a:gd name="connsiteY686" fmla="*/ 1844386 h 3290454"/>
              <a:gd name="connsiteX687" fmla="*/ 4069773 w 4528704"/>
              <a:gd name="connsiteY687" fmla="*/ 1870364 h 3290454"/>
              <a:gd name="connsiteX688" fmla="*/ 4173682 w 4528704"/>
              <a:gd name="connsiteY688" fmla="*/ 1905000 h 3290454"/>
              <a:gd name="connsiteX689" fmla="*/ 4208319 w 4528704"/>
              <a:gd name="connsiteY689" fmla="*/ 1905000 h 3290454"/>
              <a:gd name="connsiteX690" fmla="*/ 4147705 w 4528704"/>
              <a:gd name="connsiteY690" fmla="*/ 1930977 h 3290454"/>
              <a:gd name="connsiteX691" fmla="*/ 4165023 w 4528704"/>
              <a:gd name="connsiteY691" fmla="*/ 1913659 h 3290454"/>
              <a:gd name="connsiteX692" fmla="*/ 4035137 w 4528704"/>
              <a:gd name="connsiteY692" fmla="*/ 1853046 h 3290454"/>
              <a:gd name="connsiteX693" fmla="*/ 3835978 w 4528704"/>
              <a:gd name="connsiteY693" fmla="*/ 1809750 h 3290454"/>
              <a:gd name="connsiteX694" fmla="*/ 3818659 w 4528704"/>
              <a:gd name="connsiteY694" fmla="*/ 1792432 h 3290454"/>
              <a:gd name="connsiteX695" fmla="*/ 3628159 w 4528704"/>
              <a:gd name="connsiteY695" fmla="*/ 1757796 h 3290454"/>
              <a:gd name="connsiteX696" fmla="*/ 3602182 w 4528704"/>
              <a:gd name="connsiteY696" fmla="*/ 1740477 h 3290454"/>
              <a:gd name="connsiteX697" fmla="*/ 3602182 w 4528704"/>
              <a:gd name="connsiteY697" fmla="*/ 1827068 h 3290454"/>
              <a:gd name="connsiteX698" fmla="*/ 3619500 w 4528704"/>
              <a:gd name="connsiteY698" fmla="*/ 1835727 h 3290454"/>
              <a:gd name="connsiteX699" fmla="*/ 4173682 w 4528704"/>
              <a:gd name="connsiteY699" fmla="*/ 1982932 h 3290454"/>
              <a:gd name="connsiteX700" fmla="*/ 3775364 w 4528704"/>
              <a:gd name="connsiteY700" fmla="*/ 1887682 h 3290454"/>
              <a:gd name="connsiteX701" fmla="*/ 3810000 w 4528704"/>
              <a:gd name="connsiteY701" fmla="*/ 1930977 h 3290454"/>
              <a:gd name="connsiteX702" fmla="*/ 3835978 w 4528704"/>
              <a:gd name="connsiteY702" fmla="*/ 1905000 h 3290454"/>
              <a:gd name="connsiteX703" fmla="*/ 3861955 w 4528704"/>
              <a:gd name="connsiteY703" fmla="*/ 1922318 h 3290454"/>
              <a:gd name="connsiteX704" fmla="*/ 3939887 w 4528704"/>
              <a:gd name="connsiteY704" fmla="*/ 2008909 h 3290454"/>
              <a:gd name="connsiteX705" fmla="*/ 3913909 w 4528704"/>
              <a:gd name="connsiteY705" fmla="*/ 2000250 h 3290454"/>
              <a:gd name="connsiteX706" fmla="*/ 3913909 w 4528704"/>
              <a:gd name="connsiteY706" fmla="*/ 2017568 h 3290454"/>
              <a:gd name="connsiteX707" fmla="*/ 3801341 w 4528704"/>
              <a:gd name="connsiteY707" fmla="*/ 1956955 h 3290454"/>
              <a:gd name="connsiteX708" fmla="*/ 3723409 w 4528704"/>
              <a:gd name="connsiteY708" fmla="*/ 2017568 h 3290454"/>
              <a:gd name="connsiteX709" fmla="*/ 3680114 w 4528704"/>
              <a:gd name="connsiteY709" fmla="*/ 1982932 h 3290454"/>
              <a:gd name="connsiteX710" fmla="*/ 3654137 w 4528704"/>
              <a:gd name="connsiteY710" fmla="*/ 2008909 h 3290454"/>
              <a:gd name="connsiteX711" fmla="*/ 3680114 w 4528704"/>
              <a:gd name="connsiteY711" fmla="*/ 2034886 h 3290454"/>
              <a:gd name="connsiteX712" fmla="*/ 3662796 w 4528704"/>
              <a:gd name="connsiteY712" fmla="*/ 2060864 h 3290454"/>
              <a:gd name="connsiteX713" fmla="*/ 3602182 w 4528704"/>
              <a:gd name="connsiteY713" fmla="*/ 1948296 h 3290454"/>
              <a:gd name="connsiteX714" fmla="*/ 3541569 w 4528704"/>
              <a:gd name="connsiteY714" fmla="*/ 1896341 h 3290454"/>
              <a:gd name="connsiteX715" fmla="*/ 3524250 w 4528704"/>
              <a:gd name="connsiteY715" fmla="*/ 1905000 h 3290454"/>
              <a:gd name="connsiteX716" fmla="*/ 3558887 w 4528704"/>
              <a:gd name="connsiteY716" fmla="*/ 1948296 h 3290454"/>
              <a:gd name="connsiteX717" fmla="*/ 3524250 w 4528704"/>
              <a:gd name="connsiteY717" fmla="*/ 1930977 h 3290454"/>
              <a:gd name="connsiteX718" fmla="*/ 3506932 w 4528704"/>
              <a:gd name="connsiteY718" fmla="*/ 1948296 h 3290454"/>
              <a:gd name="connsiteX719" fmla="*/ 3636819 w 4528704"/>
              <a:gd name="connsiteY719" fmla="*/ 2060864 h 3290454"/>
              <a:gd name="connsiteX720" fmla="*/ 3584864 w 4528704"/>
              <a:gd name="connsiteY720" fmla="*/ 2017568 h 3290454"/>
              <a:gd name="connsiteX721" fmla="*/ 3576205 w 4528704"/>
              <a:gd name="connsiteY721" fmla="*/ 2034886 h 3290454"/>
              <a:gd name="connsiteX722" fmla="*/ 3550228 w 4528704"/>
              <a:gd name="connsiteY722" fmla="*/ 2034886 h 3290454"/>
              <a:gd name="connsiteX723" fmla="*/ 3454978 w 4528704"/>
              <a:gd name="connsiteY723" fmla="*/ 1930977 h 3290454"/>
              <a:gd name="connsiteX724" fmla="*/ 3377046 w 4528704"/>
              <a:gd name="connsiteY724" fmla="*/ 1991591 h 3290454"/>
              <a:gd name="connsiteX725" fmla="*/ 3420341 w 4528704"/>
              <a:gd name="connsiteY725" fmla="*/ 2043546 h 3290454"/>
              <a:gd name="connsiteX726" fmla="*/ 3359728 w 4528704"/>
              <a:gd name="connsiteY726" fmla="*/ 2017568 h 3290454"/>
              <a:gd name="connsiteX727" fmla="*/ 3472296 w 4528704"/>
              <a:gd name="connsiteY727" fmla="*/ 2156114 h 3290454"/>
              <a:gd name="connsiteX728" fmla="*/ 3377046 w 4528704"/>
              <a:gd name="connsiteY728" fmla="*/ 2069523 h 3290454"/>
              <a:gd name="connsiteX729" fmla="*/ 3351069 w 4528704"/>
              <a:gd name="connsiteY729" fmla="*/ 2017568 h 3290454"/>
              <a:gd name="connsiteX730" fmla="*/ 3394364 w 4528704"/>
              <a:gd name="connsiteY730" fmla="*/ 1965614 h 3290454"/>
              <a:gd name="connsiteX731" fmla="*/ 3351069 w 4528704"/>
              <a:gd name="connsiteY731" fmla="*/ 1930977 h 3290454"/>
              <a:gd name="connsiteX732" fmla="*/ 3299114 w 4528704"/>
              <a:gd name="connsiteY732" fmla="*/ 2000250 h 3290454"/>
              <a:gd name="connsiteX733" fmla="*/ 3403023 w 4528704"/>
              <a:gd name="connsiteY733" fmla="*/ 2173432 h 3290454"/>
              <a:gd name="connsiteX734" fmla="*/ 3273137 w 4528704"/>
              <a:gd name="connsiteY734" fmla="*/ 2060864 h 3290454"/>
              <a:gd name="connsiteX735" fmla="*/ 3316432 w 4528704"/>
              <a:gd name="connsiteY735" fmla="*/ 2078182 h 3290454"/>
              <a:gd name="connsiteX736" fmla="*/ 3299114 w 4528704"/>
              <a:gd name="connsiteY736" fmla="*/ 2017568 h 3290454"/>
              <a:gd name="connsiteX737" fmla="*/ 3281796 w 4528704"/>
              <a:gd name="connsiteY737" fmla="*/ 2000250 h 3290454"/>
              <a:gd name="connsiteX738" fmla="*/ 3203864 w 4528704"/>
              <a:gd name="connsiteY738" fmla="*/ 2086841 h 3290454"/>
              <a:gd name="connsiteX739" fmla="*/ 3195205 w 4528704"/>
              <a:gd name="connsiteY739" fmla="*/ 2069523 h 3290454"/>
              <a:gd name="connsiteX740" fmla="*/ 3160569 w 4528704"/>
              <a:gd name="connsiteY740" fmla="*/ 2078182 h 3290454"/>
              <a:gd name="connsiteX741" fmla="*/ 3203864 w 4528704"/>
              <a:gd name="connsiteY741" fmla="*/ 2017568 h 3290454"/>
              <a:gd name="connsiteX742" fmla="*/ 3238500 w 4528704"/>
              <a:gd name="connsiteY742" fmla="*/ 2008909 h 3290454"/>
              <a:gd name="connsiteX743" fmla="*/ 3255819 w 4528704"/>
              <a:gd name="connsiteY743" fmla="*/ 2026227 h 3290454"/>
              <a:gd name="connsiteX744" fmla="*/ 3273137 w 4528704"/>
              <a:gd name="connsiteY744" fmla="*/ 2000250 h 3290454"/>
              <a:gd name="connsiteX745" fmla="*/ 3255819 w 4528704"/>
              <a:gd name="connsiteY745" fmla="*/ 1982932 h 3290454"/>
              <a:gd name="connsiteX746" fmla="*/ 3299114 w 4528704"/>
              <a:gd name="connsiteY746" fmla="*/ 1948296 h 3290454"/>
              <a:gd name="connsiteX747" fmla="*/ 3290455 w 4528704"/>
              <a:gd name="connsiteY747" fmla="*/ 1913659 h 3290454"/>
              <a:gd name="connsiteX748" fmla="*/ 3134591 w 4528704"/>
              <a:gd name="connsiteY748" fmla="*/ 2078182 h 3290454"/>
              <a:gd name="connsiteX749" fmla="*/ 3195205 w 4528704"/>
              <a:gd name="connsiteY749" fmla="*/ 2182091 h 3290454"/>
              <a:gd name="connsiteX750" fmla="*/ 3221182 w 4528704"/>
              <a:gd name="connsiteY750" fmla="*/ 2190750 h 3290454"/>
              <a:gd name="connsiteX751" fmla="*/ 3385705 w 4528704"/>
              <a:gd name="connsiteY751" fmla="*/ 2286000 h 3290454"/>
              <a:gd name="connsiteX752" fmla="*/ 3420341 w 4528704"/>
              <a:gd name="connsiteY752" fmla="*/ 2268682 h 3290454"/>
              <a:gd name="connsiteX753" fmla="*/ 3446319 w 4528704"/>
              <a:gd name="connsiteY753" fmla="*/ 2286000 h 3290454"/>
              <a:gd name="connsiteX754" fmla="*/ 3472296 w 4528704"/>
              <a:gd name="connsiteY754" fmla="*/ 2260023 h 3290454"/>
              <a:gd name="connsiteX755" fmla="*/ 3506932 w 4528704"/>
              <a:gd name="connsiteY755" fmla="*/ 2277341 h 3290454"/>
              <a:gd name="connsiteX756" fmla="*/ 3532909 w 4528704"/>
              <a:gd name="connsiteY756" fmla="*/ 2251364 h 3290454"/>
              <a:gd name="connsiteX757" fmla="*/ 3480955 w 4528704"/>
              <a:gd name="connsiteY757" fmla="*/ 2208068 h 3290454"/>
              <a:gd name="connsiteX758" fmla="*/ 3420341 w 4528704"/>
              <a:gd name="connsiteY758" fmla="*/ 2190750 h 3290454"/>
              <a:gd name="connsiteX759" fmla="*/ 3515591 w 4528704"/>
              <a:gd name="connsiteY759" fmla="*/ 2164773 h 3290454"/>
              <a:gd name="connsiteX760" fmla="*/ 3480955 w 4528704"/>
              <a:gd name="connsiteY760" fmla="*/ 2112818 h 3290454"/>
              <a:gd name="connsiteX761" fmla="*/ 3489614 w 4528704"/>
              <a:gd name="connsiteY761" fmla="*/ 2078182 h 3290454"/>
              <a:gd name="connsiteX762" fmla="*/ 3524250 w 4528704"/>
              <a:gd name="connsiteY762" fmla="*/ 2086841 h 3290454"/>
              <a:gd name="connsiteX763" fmla="*/ 3532909 w 4528704"/>
              <a:gd name="connsiteY763" fmla="*/ 2104159 h 3290454"/>
              <a:gd name="connsiteX764" fmla="*/ 3515591 w 4528704"/>
              <a:gd name="connsiteY764" fmla="*/ 2112818 h 3290454"/>
              <a:gd name="connsiteX765" fmla="*/ 3532909 w 4528704"/>
              <a:gd name="connsiteY765" fmla="*/ 2147455 h 3290454"/>
              <a:gd name="connsiteX766" fmla="*/ 3602182 w 4528704"/>
              <a:gd name="connsiteY766" fmla="*/ 2147455 h 3290454"/>
              <a:gd name="connsiteX767" fmla="*/ 3584864 w 4528704"/>
              <a:gd name="connsiteY767" fmla="*/ 2104159 h 3290454"/>
              <a:gd name="connsiteX768" fmla="*/ 3636819 w 4528704"/>
              <a:gd name="connsiteY768" fmla="*/ 2112818 h 3290454"/>
              <a:gd name="connsiteX769" fmla="*/ 3576205 w 4528704"/>
              <a:gd name="connsiteY769" fmla="*/ 2164773 h 3290454"/>
              <a:gd name="connsiteX770" fmla="*/ 3532909 w 4528704"/>
              <a:gd name="connsiteY770" fmla="*/ 2147455 h 3290454"/>
              <a:gd name="connsiteX771" fmla="*/ 3584864 w 4528704"/>
              <a:gd name="connsiteY771" fmla="*/ 2208068 h 3290454"/>
              <a:gd name="connsiteX772" fmla="*/ 3558887 w 4528704"/>
              <a:gd name="connsiteY772" fmla="*/ 2199409 h 3290454"/>
              <a:gd name="connsiteX773" fmla="*/ 3541569 w 4528704"/>
              <a:gd name="connsiteY773" fmla="*/ 2216727 h 3290454"/>
              <a:gd name="connsiteX774" fmla="*/ 3506932 w 4528704"/>
              <a:gd name="connsiteY774" fmla="*/ 2208068 h 3290454"/>
              <a:gd name="connsiteX775" fmla="*/ 3532909 w 4528704"/>
              <a:gd name="connsiteY775" fmla="*/ 2260023 h 3290454"/>
              <a:gd name="connsiteX776" fmla="*/ 3714750 w 4528704"/>
              <a:gd name="connsiteY776" fmla="*/ 2337955 h 3290454"/>
              <a:gd name="connsiteX777" fmla="*/ 3706091 w 4528704"/>
              <a:gd name="connsiteY777" fmla="*/ 2441864 h 3290454"/>
              <a:gd name="connsiteX778" fmla="*/ 3680114 w 4528704"/>
              <a:gd name="connsiteY778" fmla="*/ 2311977 h 3290454"/>
              <a:gd name="connsiteX779" fmla="*/ 3558887 w 4528704"/>
              <a:gd name="connsiteY779" fmla="*/ 2286000 h 3290454"/>
              <a:gd name="connsiteX780" fmla="*/ 3524250 w 4528704"/>
              <a:gd name="connsiteY780" fmla="*/ 2268682 h 3290454"/>
              <a:gd name="connsiteX781" fmla="*/ 3498273 w 4528704"/>
              <a:gd name="connsiteY781" fmla="*/ 2286000 h 3290454"/>
              <a:gd name="connsiteX782" fmla="*/ 3472296 w 4528704"/>
              <a:gd name="connsiteY782" fmla="*/ 2268682 h 3290454"/>
              <a:gd name="connsiteX783" fmla="*/ 3446319 w 4528704"/>
              <a:gd name="connsiteY783" fmla="*/ 2294659 h 3290454"/>
              <a:gd name="connsiteX784" fmla="*/ 3411682 w 4528704"/>
              <a:gd name="connsiteY784" fmla="*/ 2277341 h 3290454"/>
              <a:gd name="connsiteX785" fmla="*/ 3325091 w 4528704"/>
              <a:gd name="connsiteY785" fmla="*/ 2303318 h 3290454"/>
              <a:gd name="connsiteX786" fmla="*/ 3299114 w 4528704"/>
              <a:gd name="connsiteY786" fmla="*/ 2286000 h 3290454"/>
              <a:gd name="connsiteX787" fmla="*/ 3221182 w 4528704"/>
              <a:gd name="connsiteY787" fmla="*/ 2311977 h 3290454"/>
              <a:gd name="connsiteX788" fmla="*/ 3048000 w 4528704"/>
              <a:gd name="connsiteY788" fmla="*/ 2346614 h 3290454"/>
              <a:gd name="connsiteX789" fmla="*/ 3022023 w 4528704"/>
              <a:gd name="connsiteY789" fmla="*/ 2329296 h 3290454"/>
              <a:gd name="connsiteX790" fmla="*/ 2848841 w 4528704"/>
              <a:gd name="connsiteY790" fmla="*/ 2294659 h 3290454"/>
              <a:gd name="connsiteX791" fmla="*/ 2770909 w 4528704"/>
              <a:gd name="connsiteY791" fmla="*/ 2286000 h 3290454"/>
              <a:gd name="connsiteX792" fmla="*/ 2753591 w 4528704"/>
              <a:gd name="connsiteY792" fmla="*/ 2268682 h 3290454"/>
              <a:gd name="connsiteX793" fmla="*/ 2667000 w 4528704"/>
              <a:gd name="connsiteY793" fmla="*/ 2208068 h 3290454"/>
              <a:gd name="connsiteX794" fmla="*/ 2632364 w 4528704"/>
              <a:gd name="connsiteY794" fmla="*/ 2199409 h 3290454"/>
              <a:gd name="connsiteX795" fmla="*/ 2606387 w 4528704"/>
              <a:gd name="connsiteY795" fmla="*/ 2164773 h 3290454"/>
              <a:gd name="connsiteX796" fmla="*/ 2493818 w 4528704"/>
              <a:gd name="connsiteY796" fmla="*/ 2104159 h 3290454"/>
              <a:gd name="connsiteX797" fmla="*/ 2363932 w 4528704"/>
              <a:gd name="connsiteY797" fmla="*/ 2000250 h 3290454"/>
              <a:gd name="connsiteX798" fmla="*/ 2294659 w 4528704"/>
              <a:gd name="connsiteY798" fmla="*/ 1939636 h 3290454"/>
              <a:gd name="connsiteX799" fmla="*/ 2190750 w 4528704"/>
              <a:gd name="connsiteY799" fmla="*/ 1896341 h 3290454"/>
              <a:gd name="connsiteX800" fmla="*/ 1974273 w 4528704"/>
              <a:gd name="connsiteY800" fmla="*/ 1844386 h 3290454"/>
              <a:gd name="connsiteX801" fmla="*/ 1948296 w 4528704"/>
              <a:gd name="connsiteY801" fmla="*/ 1861705 h 3290454"/>
              <a:gd name="connsiteX802" fmla="*/ 1922318 w 4528704"/>
              <a:gd name="connsiteY802" fmla="*/ 1835727 h 3290454"/>
              <a:gd name="connsiteX803" fmla="*/ 1887682 w 4528704"/>
              <a:gd name="connsiteY803" fmla="*/ 1861705 h 3290454"/>
              <a:gd name="connsiteX804" fmla="*/ 1887682 w 4528704"/>
              <a:gd name="connsiteY804" fmla="*/ 1913659 h 3290454"/>
              <a:gd name="connsiteX805" fmla="*/ 1930977 w 4528704"/>
              <a:gd name="connsiteY805" fmla="*/ 1913659 h 3290454"/>
              <a:gd name="connsiteX806" fmla="*/ 1913659 w 4528704"/>
              <a:gd name="connsiteY806" fmla="*/ 1896341 h 3290454"/>
              <a:gd name="connsiteX807" fmla="*/ 1956955 w 4528704"/>
              <a:gd name="connsiteY807" fmla="*/ 1887682 h 3290454"/>
              <a:gd name="connsiteX808" fmla="*/ 2052205 w 4528704"/>
              <a:gd name="connsiteY808" fmla="*/ 1974273 h 3290454"/>
              <a:gd name="connsiteX809" fmla="*/ 2147455 w 4528704"/>
              <a:gd name="connsiteY809" fmla="*/ 1922318 h 3290454"/>
              <a:gd name="connsiteX810" fmla="*/ 2173432 w 4528704"/>
              <a:gd name="connsiteY810" fmla="*/ 1956955 h 3290454"/>
              <a:gd name="connsiteX811" fmla="*/ 2208068 w 4528704"/>
              <a:gd name="connsiteY811" fmla="*/ 1965614 h 3290454"/>
              <a:gd name="connsiteX812" fmla="*/ 2208068 w 4528704"/>
              <a:gd name="connsiteY812" fmla="*/ 1991591 h 3290454"/>
              <a:gd name="connsiteX813" fmla="*/ 2190750 w 4528704"/>
              <a:gd name="connsiteY813" fmla="*/ 2000250 h 3290454"/>
              <a:gd name="connsiteX814" fmla="*/ 2156114 w 4528704"/>
              <a:gd name="connsiteY814" fmla="*/ 1982932 h 3290454"/>
              <a:gd name="connsiteX815" fmla="*/ 2147455 w 4528704"/>
              <a:gd name="connsiteY815" fmla="*/ 2043546 h 3290454"/>
              <a:gd name="connsiteX816" fmla="*/ 2104159 w 4528704"/>
              <a:gd name="connsiteY816" fmla="*/ 2043546 h 3290454"/>
              <a:gd name="connsiteX817" fmla="*/ 2121478 w 4528704"/>
              <a:gd name="connsiteY817" fmla="*/ 2069523 h 3290454"/>
              <a:gd name="connsiteX818" fmla="*/ 2086841 w 4528704"/>
              <a:gd name="connsiteY818" fmla="*/ 2086841 h 3290454"/>
              <a:gd name="connsiteX819" fmla="*/ 2112818 w 4528704"/>
              <a:gd name="connsiteY819" fmla="*/ 2104159 h 3290454"/>
              <a:gd name="connsiteX820" fmla="*/ 2164773 w 4528704"/>
              <a:gd name="connsiteY820" fmla="*/ 2052205 h 3290454"/>
              <a:gd name="connsiteX821" fmla="*/ 2234046 w 4528704"/>
              <a:gd name="connsiteY821" fmla="*/ 2078182 h 3290454"/>
              <a:gd name="connsiteX822" fmla="*/ 2268682 w 4528704"/>
              <a:gd name="connsiteY822" fmla="*/ 2034886 h 3290454"/>
              <a:gd name="connsiteX823" fmla="*/ 2303318 w 4528704"/>
              <a:gd name="connsiteY823" fmla="*/ 2095500 h 3290454"/>
              <a:gd name="connsiteX824" fmla="*/ 2329296 w 4528704"/>
              <a:gd name="connsiteY824" fmla="*/ 2078182 h 3290454"/>
              <a:gd name="connsiteX825" fmla="*/ 2389909 w 4528704"/>
              <a:gd name="connsiteY825" fmla="*/ 2104159 h 3290454"/>
              <a:gd name="connsiteX826" fmla="*/ 2311978 w 4528704"/>
              <a:gd name="connsiteY826" fmla="*/ 2147455 h 3290454"/>
              <a:gd name="connsiteX827" fmla="*/ 2286000 w 4528704"/>
              <a:gd name="connsiteY827" fmla="*/ 2121477 h 3290454"/>
              <a:gd name="connsiteX828" fmla="*/ 2268682 w 4528704"/>
              <a:gd name="connsiteY828" fmla="*/ 2138796 h 3290454"/>
              <a:gd name="connsiteX829" fmla="*/ 2242705 w 4528704"/>
              <a:gd name="connsiteY829" fmla="*/ 2078182 h 3290454"/>
              <a:gd name="connsiteX830" fmla="*/ 2121478 w 4528704"/>
              <a:gd name="connsiteY830" fmla="*/ 2130136 h 3290454"/>
              <a:gd name="connsiteX831" fmla="*/ 2078182 w 4528704"/>
              <a:gd name="connsiteY831" fmla="*/ 2130136 h 3290454"/>
              <a:gd name="connsiteX832" fmla="*/ 2069523 w 4528704"/>
              <a:gd name="connsiteY832" fmla="*/ 2095500 h 3290454"/>
              <a:gd name="connsiteX833" fmla="*/ 2086841 w 4528704"/>
              <a:gd name="connsiteY833" fmla="*/ 2078182 h 3290454"/>
              <a:gd name="connsiteX834" fmla="*/ 2017568 w 4528704"/>
              <a:gd name="connsiteY834" fmla="*/ 2026227 h 3290454"/>
              <a:gd name="connsiteX835" fmla="*/ 2086841 w 4528704"/>
              <a:gd name="connsiteY835" fmla="*/ 2008909 h 3290454"/>
              <a:gd name="connsiteX836" fmla="*/ 2052205 w 4528704"/>
              <a:gd name="connsiteY836" fmla="*/ 1991591 h 3290454"/>
              <a:gd name="connsiteX837" fmla="*/ 1982932 w 4528704"/>
              <a:gd name="connsiteY837" fmla="*/ 2017568 h 3290454"/>
              <a:gd name="connsiteX838" fmla="*/ 1922318 w 4528704"/>
              <a:gd name="connsiteY838" fmla="*/ 1991591 h 3290454"/>
              <a:gd name="connsiteX839" fmla="*/ 2000250 w 4528704"/>
              <a:gd name="connsiteY839" fmla="*/ 2034886 h 3290454"/>
              <a:gd name="connsiteX840" fmla="*/ 2017568 w 4528704"/>
              <a:gd name="connsiteY840" fmla="*/ 2052205 h 3290454"/>
              <a:gd name="connsiteX841" fmla="*/ 2052205 w 4528704"/>
              <a:gd name="connsiteY841" fmla="*/ 2138796 h 3290454"/>
              <a:gd name="connsiteX842" fmla="*/ 2095500 w 4528704"/>
              <a:gd name="connsiteY842" fmla="*/ 2156114 h 3290454"/>
              <a:gd name="connsiteX843" fmla="*/ 2242705 w 4528704"/>
              <a:gd name="connsiteY843" fmla="*/ 2121477 h 3290454"/>
              <a:gd name="connsiteX844" fmla="*/ 2329296 w 4528704"/>
              <a:gd name="connsiteY844" fmla="*/ 2216727 h 3290454"/>
              <a:gd name="connsiteX845" fmla="*/ 2337955 w 4528704"/>
              <a:gd name="connsiteY845" fmla="*/ 2182091 h 3290454"/>
              <a:gd name="connsiteX846" fmla="*/ 2320637 w 4528704"/>
              <a:gd name="connsiteY846" fmla="*/ 2164773 h 3290454"/>
              <a:gd name="connsiteX847" fmla="*/ 2381250 w 4528704"/>
              <a:gd name="connsiteY847" fmla="*/ 2138796 h 3290454"/>
              <a:gd name="connsiteX848" fmla="*/ 2407228 w 4528704"/>
              <a:gd name="connsiteY848" fmla="*/ 2173432 h 3290454"/>
              <a:gd name="connsiteX849" fmla="*/ 2433205 w 4528704"/>
              <a:gd name="connsiteY849" fmla="*/ 2147455 h 3290454"/>
              <a:gd name="connsiteX850" fmla="*/ 2476500 w 4528704"/>
              <a:gd name="connsiteY850" fmla="*/ 2190750 h 3290454"/>
              <a:gd name="connsiteX851" fmla="*/ 2424546 w 4528704"/>
              <a:gd name="connsiteY851" fmla="*/ 2216727 h 3290454"/>
              <a:gd name="connsiteX852" fmla="*/ 2450523 w 4528704"/>
              <a:gd name="connsiteY852" fmla="*/ 2225386 h 3290454"/>
              <a:gd name="connsiteX853" fmla="*/ 2493818 w 4528704"/>
              <a:gd name="connsiteY853" fmla="*/ 2208068 h 3290454"/>
              <a:gd name="connsiteX854" fmla="*/ 2502478 w 4528704"/>
              <a:gd name="connsiteY854" fmla="*/ 2286000 h 3290454"/>
              <a:gd name="connsiteX855" fmla="*/ 2476500 w 4528704"/>
              <a:gd name="connsiteY855" fmla="*/ 2216727 h 3290454"/>
              <a:gd name="connsiteX856" fmla="*/ 2459182 w 4528704"/>
              <a:gd name="connsiteY856" fmla="*/ 2234046 h 3290454"/>
              <a:gd name="connsiteX857" fmla="*/ 2519796 w 4528704"/>
              <a:gd name="connsiteY857" fmla="*/ 2311977 h 3290454"/>
              <a:gd name="connsiteX858" fmla="*/ 2485159 w 4528704"/>
              <a:gd name="connsiteY858" fmla="*/ 2337955 h 3290454"/>
              <a:gd name="connsiteX859" fmla="*/ 2511137 w 4528704"/>
              <a:gd name="connsiteY859" fmla="*/ 2355273 h 3290454"/>
              <a:gd name="connsiteX860" fmla="*/ 2545773 w 4528704"/>
              <a:gd name="connsiteY860" fmla="*/ 2311977 h 3290454"/>
              <a:gd name="connsiteX861" fmla="*/ 2528455 w 4528704"/>
              <a:gd name="connsiteY861" fmla="*/ 2268682 h 3290454"/>
              <a:gd name="connsiteX862" fmla="*/ 2545773 w 4528704"/>
              <a:gd name="connsiteY862" fmla="*/ 2225386 h 3290454"/>
              <a:gd name="connsiteX863" fmla="*/ 2597728 w 4528704"/>
              <a:gd name="connsiteY863" fmla="*/ 2260023 h 3290454"/>
              <a:gd name="connsiteX864" fmla="*/ 2571750 w 4528704"/>
              <a:gd name="connsiteY864" fmla="*/ 2286000 h 3290454"/>
              <a:gd name="connsiteX865" fmla="*/ 2589068 w 4528704"/>
              <a:gd name="connsiteY865" fmla="*/ 2303318 h 3290454"/>
              <a:gd name="connsiteX866" fmla="*/ 2563091 w 4528704"/>
              <a:gd name="connsiteY866" fmla="*/ 2329296 h 3290454"/>
              <a:gd name="connsiteX867" fmla="*/ 2571750 w 4528704"/>
              <a:gd name="connsiteY867" fmla="*/ 2363932 h 3290454"/>
              <a:gd name="connsiteX868" fmla="*/ 2632364 w 4528704"/>
              <a:gd name="connsiteY868" fmla="*/ 2294659 h 3290454"/>
              <a:gd name="connsiteX869" fmla="*/ 2675659 w 4528704"/>
              <a:gd name="connsiteY869" fmla="*/ 2363932 h 3290454"/>
              <a:gd name="connsiteX870" fmla="*/ 2632364 w 4528704"/>
              <a:gd name="connsiteY870" fmla="*/ 2476500 h 3290454"/>
              <a:gd name="connsiteX871" fmla="*/ 2667000 w 4528704"/>
              <a:gd name="connsiteY871" fmla="*/ 2407227 h 3290454"/>
              <a:gd name="connsiteX872" fmla="*/ 2684318 w 4528704"/>
              <a:gd name="connsiteY872" fmla="*/ 2398568 h 3290454"/>
              <a:gd name="connsiteX873" fmla="*/ 2701637 w 4528704"/>
              <a:gd name="connsiteY873" fmla="*/ 2415886 h 3290454"/>
              <a:gd name="connsiteX874" fmla="*/ 2718955 w 4528704"/>
              <a:gd name="connsiteY874" fmla="*/ 2372591 h 3290454"/>
              <a:gd name="connsiteX875" fmla="*/ 2744932 w 4528704"/>
              <a:gd name="connsiteY875" fmla="*/ 2372591 h 3290454"/>
              <a:gd name="connsiteX876" fmla="*/ 2753591 w 4528704"/>
              <a:gd name="connsiteY876" fmla="*/ 2415886 h 3290454"/>
              <a:gd name="connsiteX877" fmla="*/ 2779568 w 4528704"/>
              <a:gd name="connsiteY877" fmla="*/ 2372591 h 3290454"/>
              <a:gd name="connsiteX878" fmla="*/ 2796887 w 4528704"/>
              <a:gd name="connsiteY878" fmla="*/ 2407227 h 3290454"/>
              <a:gd name="connsiteX879" fmla="*/ 2814205 w 4528704"/>
              <a:gd name="connsiteY879" fmla="*/ 2363932 h 3290454"/>
              <a:gd name="connsiteX880" fmla="*/ 2840182 w 4528704"/>
              <a:gd name="connsiteY880" fmla="*/ 2355273 h 3290454"/>
              <a:gd name="connsiteX881" fmla="*/ 2909455 w 4528704"/>
              <a:gd name="connsiteY881" fmla="*/ 2381250 h 3290454"/>
              <a:gd name="connsiteX882" fmla="*/ 2883478 w 4528704"/>
              <a:gd name="connsiteY882" fmla="*/ 2407227 h 3290454"/>
              <a:gd name="connsiteX883" fmla="*/ 2892137 w 4528704"/>
              <a:gd name="connsiteY883" fmla="*/ 2433205 h 3290454"/>
              <a:gd name="connsiteX884" fmla="*/ 2944091 w 4528704"/>
              <a:gd name="connsiteY884" fmla="*/ 2372591 h 3290454"/>
              <a:gd name="connsiteX885" fmla="*/ 2987387 w 4528704"/>
              <a:gd name="connsiteY885" fmla="*/ 2389909 h 3290454"/>
              <a:gd name="connsiteX886" fmla="*/ 2970069 w 4528704"/>
              <a:gd name="connsiteY886" fmla="*/ 2415886 h 3290454"/>
              <a:gd name="connsiteX887" fmla="*/ 3022023 w 4528704"/>
              <a:gd name="connsiteY887" fmla="*/ 2415886 h 3290454"/>
              <a:gd name="connsiteX888" fmla="*/ 3004705 w 4528704"/>
              <a:gd name="connsiteY888" fmla="*/ 2407227 h 3290454"/>
              <a:gd name="connsiteX889" fmla="*/ 3013364 w 4528704"/>
              <a:gd name="connsiteY889" fmla="*/ 2372591 h 3290454"/>
              <a:gd name="connsiteX890" fmla="*/ 3056659 w 4528704"/>
              <a:gd name="connsiteY890" fmla="*/ 2407227 h 3290454"/>
              <a:gd name="connsiteX891" fmla="*/ 3125932 w 4528704"/>
              <a:gd name="connsiteY891" fmla="*/ 2355273 h 3290454"/>
              <a:gd name="connsiteX892" fmla="*/ 3186546 w 4528704"/>
              <a:gd name="connsiteY892" fmla="*/ 2389909 h 3290454"/>
              <a:gd name="connsiteX893" fmla="*/ 3160569 w 4528704"/>
              <a:gd name="connsiteY893" fmla="*/ 2433205 h 3290454"/>
              <a:gd name="connsiteX894" fmla="*/ 3091296 w 4528704"/>
              <a:gd name="connsiteY894" fmla="*/ 2415886 h 3290454"/>
              <a:gd name="connsiteX895" fmla="*/ 3030682 w 4528704"/>
              <a:gd name="connsiteY895" fmla="*/ 2424546 h 3290454"/>
              <a:gd name="connsiteX896" fmla="*/ 3013364 w 4528704"/>
              <a:gd name="connsiteY896" fmla="*/ 2433205 h 3290454"/>
              <a:gd name="connsiteX897" fmla="*/ 3048000 w 4528704"/>
              <a:gd name="connsiteY897" fmla="*/ 2441864 h 3290454"/>
              <a:gd name="connsiteX898" fmla="*/ 3056659 w 4528704"/>
              <a:gd name="connsiteY898" fmla="*/ 2459182 h 3290454"/>
              <a:gd name="connsiteX899" fmla="*/ 3022023 w 4528704"/>
              <a:gd name="connsiteY899" fmla="*/ 2502477 h 3290454"/>
              <a:gd name="connsiteX900" fmla="*/ 3030682 w 4528704"/>
              <a:gd name="connsiteY900" fmla="*/ 2459182 h 3290454"/>
              <a:gd name="connsiteX901" fmla="*/ 2987387 w 4528704"/>
              <a:gd name="connsiteY901" fmla="*/ 2519796 h 3290454"/>
              <a:gd name="connsiteX902" fmla="*/ 3039341 w 4528704"/>
              <a:gd name="connsiteY902" fmla="*/ 2519796 h 3290454"/>
              <a:gd name="connsiteX903" fmla="*/ 3091296 w 4528704"/>
              <a:gd name="connsiteY903" fmla="*/ 2441864 h 3290454"/>
              <a:gd name="connsiteX904" fmla="*/ 3221182 w 4528704"/>
              <a:gd name="connsiteY904" fmla="*/ 2502477 h 3290454"/>
              <a:gd name="connsiteX905" fmla="*/ 3238500 w 4528704"/>
              <a:gd name="connsiteY905" fmla="*/ 2424546 h 3290454"/>
              <a:gd name="connsiteX906" fmla="*/ 3316432 w 4528704"/>
              <a:gd name="connsiteY906" fmla="*/ 2493818 h 3290454"/>
              <a:gd name="connsiteX907" fmla="*/ 3377046 w 4528704"/>
              <a:gd name="connsiteY907" fmla="*/ 2528455 h 3290454"/>
              <a:gd name="connsiteX908" fmla="*/ 3351069 w 4528704"/>
              <a:gd name="connsiteY908" fmla="*/ 2537114 h 3290454"/>
              <a:gd name="connsiteX909" fmla="*/ 3368387 w 4528704"/>
              <a:gd name="connsiteY909" fmla="*/ 2554432 h 3290454"/>
              <a:gd name="connsiteX910" fmla="*/ 3325091 w 4528704"/>
              <a:gd name="connsiteY910" fmla="*/ 2519796 h 3290454"/>
              <a:gd name="connsiteX911" fmla="*/ 3316432 w 4528704"/>
              <a:gd name="connsiteY911" fmla="*/ 2537114 h 3290454"/>
              <a:gd name="connsiteX912" fmla="*/ 3333750 w 4528704"/>
              <a:gd name="connsiteY912" fmla="*/ 2571750 h 3290454"/>
              <a:gd name="connsiteX913" fmla="*/ 3134591 w 4528704"/>
              <a:gd name="connsiteY913" fmla="*/ 2467841 h 3290454"/>
              <a:gd name="connsiteX914" fmla="*/ 3134591 w 4528704"/>
              <a:gd name="connsiteY914" fmla="*/ 2485159 h 3290454"/>
              <a:gd name="connsiteX915" fmla="*/ 3091296 w 4528704"/>
              <a:gd name="connsiteY915" fmla="*/ 2476500 h 3290454"/>
              <a:gd name="connsiteX916" fmla="*/ 3238500 w 4528704"/>
              <a:gd name="connsiteY916" fmla="*/ 2580409 h 3290454"/>
              <a:gd name="connsiteX917" fmla="*/ 3221182 w 4528704"/>
              <a:gd name="connsiteY917" fmla="*/ 2597727 h 3290454"/>
              <a:gd name="connsiteX918" fmla="*/ 3255819 w 4528704"/>
              <a:gd name="connsiteY918" fmla="*/ 2632364 h 3290454"/>
              <a:gd name="connsiteX919" fmla="*/ 3212523 w 4528704"/>
              <a:gd name="connsiteY919" fmla="*/ 2571750 h 3290454"/>
              <a:gd name="connsiteX920" fmla="*/ 3117273 w 4528704"/>
              <a:gd name="connsiteY920" fmla="*/ 2528455 h 3290454"/>
              <a:gd name="connsiteX921" fmla="*/ 3151909 w 4528704"/>
              <a:gd name="connsiteY921" fmla="*/ 2563091 h 3290454"/>
              <a:gd name="connsiteX922" fmla="*/ 3091296 w 4528704"/>
              <a:gd name="connsiteY922" fmla="*/ 2537114 h 3290454"/>
              <a:gd name="connsiteX923" fmla="*/ 3082637 w 4528704"/>
              <a:gd name="connsiteY923" fmla="*/ 2580409 h 3290454"/>
              <a:gd name="connsiteX924" fmla="*/ 3039341 w 4528704"/>
              <a:gd name="connsiteY924" fmla="*/ 2580409 h 3290454"/>
              <a:gd name="connsiteX925" fmla="*/ 3082637 w 4528704"/>
              <a:gd name="connsiteY925" fmla="*/ 2632364 h 3290454"/>
              <a:gd name="connsiteX926" fmla="*/ 3030682 w 4528704"/>
              <a:gd name="connsiteY926" fmla="*/ 2597727 h 3290454"/>
              <a:gd name="connsiteX927" fmla="*/ 2987387 w 4528704"/>
              <a:gd name="connsiteY927" fmla="*/ 2597727 h 3290454"/>
              <a:gd name="connsiteX928" fmla="*/ 2978728 w 4528704"/>
              <a:gd name="connsiteY928" fmla="*/ 2623705 h 3290454"/>
              <a:gd name="connsiteX929" fmla="*/ 3004705 w 4528704"/>
              <a:gd name="connsiteY929" fmla="*/ 2649682 h 3290454"/>
              <a:gd name="connsiteX930" fmla="*/ 2857500 w 4528704"/>
              <a:gd name="connsiteY930" fmla="*/ 2615046 h 3290454"/>
              <a:gd name="connsiteX931" fmla="*/ 2840182 w 4528704"/>
              <a:gd name="connsiteY931" fmla="*/ 2589068 h 3290454"/>
              <a:gd name="connsiteX932" fmla="*/ 2822864 w 4528704"/>
              <a:gd name="connsiteY932" fmla="*/ 2615046 h 3290454"/>
              <a:gd name="connsiteX933" fmla="*/ 2753591 w 4528704"/>
              <a:gd name="connsiteY933" fmla="*/ 2597727 h 3290454"/>
              <a:gd name="connsiteX934" fmla="*/ 2753591 w 4528704"/>
              <a:gd name="connsiteY934" fmla="*/ 2545773 h 3290454"/>
              <a:gd name="connsiteX935" fmla="*/ 2718955 w 4528704"/>
              <a:gd name="connsiteY935" fmla="*/ 2563091 h 3290454"/>
              <a:gd name="connsiteX936" fmla="*/ 2718955 w 4528704"/>
              <a:gd name="connsiteY936" fmla="*/ 2537114 h 3290454"/>
              <a:gd name="connsiteX937" fmla="*/ 2744932 w 4528704"/>
              <a:gd name="connsiteY937" fmla="*/ 2519796 h 3290454"/>
              <a:gd name="connsiteX938" fmla="*/ 2744932 w 4528704"/>
              <a:gd name="connsiteY938" fmla="*/ 2493818 h 3290454"/>
              <a:gd name="connsiteX939" fmla="*/ 2718955 w 4528704"/>
              <a:gd name="connsiteY939" fmla="*/ 2485159 h 3290454"/>
              <a:gd name="connsiteX940" fmla="*/ 2692978 w 4528704"/>
              <a:gd name="connsiteY940" fmla="*/ 2528455 h 3290454"/>
              <a:gd name="connsiteX941" fmla="*/ 2667000 w 4528704"/>
              <a:gd name="connsiteY941" fmla="*/ 2493818 h 3290454"/>
              <a:gd name="connsiteX942" fmla="*/ 2623705 w 4528704"/>
              <a:gd name="connsiteY942" fmla="*/ 2467841 h 3290454"/>
              <a:gd name="connsiteX943" fmla="*/ 2597728 w 4528704"/>
              <a:gd name="connsiteY943" fmla="*/ 2476500 h 3290454"/>
              <a:gd name="connsiteX944" fmla="*/ 2701637 w 4528704"/>
              <a:gd name="connsiteY944" fmla="*/ 2597727 h 3290454"/>
              <a:gd name="connsiteX945" fmla="*/ 2796887 w 4528704"/>
              <a:gd name="connsiteY945" fmla="*/ 2623705 h 3290454"/>
              <a:gd name="connsiteX946" fmla="*/ 2883478 w 4528704"/>
              <a:gd name="connsiteY946" fmla="*/ 2701636 h 3290454"/>
              <a:gd name="connsiteX947" fmla="*/ 2623705 w 4528704"/>
              <a:gd name="connsiteY947" fmla="*/ 2545773 h 3290454"/>
              <a:gd name="connsiteX948" fmla="*/ 2615046 w 4528704"/>
              <a:gd name="connsiteY948" fmla="*/ 2545773 h 3290454"/>
              <a:gd name="connsiteX949" fmla="*/ 2675659 w 4528704"/>
              <a:gd name="connsiteY949" fmla="*/ 2641023 h 3290454"/>
              <a:gd name="connsiteX950" fmla="*/ 2545773 w 4528704"/>
              <a:gd name="connsiteY950" fmla="*/ 2554432 h 3290454"/>
              <a:gd name="connsiteX951" fmla="*/ 2363932 w 4528704"/>
              <a:gd name="connsiteY951" fmla="*/ 2398568 h 3290454"/>
              <a:gd name="connsiteX952" fmla="*/ 2528455 w 4528704"/>
              <a:gd name="connsiteY952" fmla="*/ 2589068 h 3290454"/>
              <a:gd name="connsiteX953" fmla="*/ 2225387 w 4528704"/>
              <a:gd name="connsiteY953" fmla="*/ 2311977 h 3290454"/>
              <a:gd name="connsiteX954" fmla="*/ 2251364 w 4528704"/>
              <a:gd name="connsiteY954" fmla="*/ 2277341 h 3290454"/>
              <a:gd name="connsiteX955" fmla="*/ 2286000 w 4528704"/>
              <a:gd name="connsiteY955" fmla="*/ 2294659 h 3290454"/>
              <a:gd name="connsiteX956" fmla="*/ 2303318 w 4528704"/>
              <a:gd name="connsiteY956" fmla="*/ 2286000 h 3290454"/>
              <a:gd name="connsiteX957" fmla="*/ 2199409 w 4528704"/>
              <a:gd name="connsiteY957" fmla="*/ 2216727 h 3290454"/>
              <a:gd name="connsiteX958" fmla="*/ 2234046 w 4528704"/>
              <a:gd name="connsiteY958" fmla="*/ 2234046 h 3290454"/>
              <a:gd name="connsiteX959" fmla="*/ 2242705 w 4528704"/>
              <a:gd name="connsiteY959" fmla="*/ 2216727 h 3290454"/>
              <a:gd name="connsiteX960" fmla="*/ 2199409 w 4528704"/>
              <a:gd name="connsiteY960" fmla="*/ 2164773 h 3290454"/>
              <a:gd name="connsiteX961" fmla="*/ 2164773 w 4528704"/>
              <a:gd name="connsiteY961" fmla="*/ 2164773 h 3290454"/>
              <a:gd name="connsiteX962" fmla="*/ 2164773 w 4528704"/>
              <a:gd name="connsiteY962" fmla="*/ 2225386 h 3290454"/>
              <a:gd name="connsiteX963" fmla="*/ 2138796 w 4528704"/>
              <a:gd name="connsiteY963" fmla="*/ 2234046 h 3290454"/>
              <a:gd name="connsiteX964" fmla="*/ 2078182 w 4528704"/>
              <a:gd name="connsiteY964" fmla="*/ 2190750 h 3290454"/>
              <a:gd name="connsiteX965" fmla="*/ 2052205 w 4528704"/>
              <a:gd name="connsiteY965" fmla="*/ 2199409 h 3290454"/>
              <a:gd name="connsiteX966" fmla="*/ 2164773 w 4528704"/>
              <a:gd name="connsiteY966" fmla="*/ 2303318 h 3290454"/>
              <a:gd name="connsiteX967" fmla="*/ 2164773 w 4528704"/>
              <a:gd name="connsiteY967" fmla="*/ 2329296 h 3290454"/>
              <a:gd name="connsiteX968" fmla="*/ 2000250 w 4528704"/>
              <a:gd name="connsiteY968" fmla="*/ 2190750 h 3290454"/>
              <a:gd name="connsiteX969" fmla="*/ 1965614 w 4528704"/>
              <a:gd name="connsiteY969" fmla="*/ 2216727 h 3290454"/>
              <a:gd name="connsiteX970" fmla="*/ 2000250 w 4528704"/>
              <a:gd name="connsiteY970" fmla="*/ 2277341 h 3290454"/>
              <a:gd name="connsiteX971" fmla="*/ 1974273 w 4528704"/>
              <a:gd name="connsiteY971" fmla="*/ 2286000 h 3290454"/>
              <a:gd name="connsiteX972" fmla="*/ 1827068 w 4528704"/>
              <a:gd name="connsiteY972" fmla="*/ 2190750 h 3290454"/>
              <a:gd name="connsiteX973" fmla="*/ 1792432 w 4528704"/>
              <a:gd name="connsiteY973" fmla="*/ 2199409 h 3290454"/>
              <a:gd name="connsiteX974" fmla="*/ 1956955 w 4528704"/>
              <a:gd name="connsiteY974" fmla="*/ 2389909 h 3290454"/>
              <a:gd name="connsiteX975" fmla="*/ 2095500 w 4528704"/>
              <a:gd name="connsiteY975" fmla="*/ 2433205 h 3290454"/>
              <a:gd name="connsiteX976" fmla="*/ 2407228 w 4528704"/>
              <a:gd name="connsiteY976" fmla="*/ 2692977 h 3290454"/>
              <a:gd name="connsiteX977" fmla="*/ 2008909 w 4528704"/>
              <a:gd name="connsiteY977" fmla="*/ 2398568 h 3290454"/>
              <a:gd name="connsiteX978" fmla="*/ 1974273 w 4528704"/>
              <a:gd name="connsiteY978" fmla="*/ 2407227 h 3290454"/>
              <a:gd name="connsiteX979" fmla="*/ 2034887 w 4528704"/>
              <a:gd name="connsiteY979" fmla="*/ 2511136 h 3290454"/>
              <a:gd name="connsiteX980" fmla="*/ 2138796 w 4528704"/>
              <a:gd name="connsiteY980" fmla="*/ 2597727 h 3290454"/>
              <a:gd name="connsiteX981" fmla="*/ 1982932 w 4528704"/>
              <a:gd name="connsiteY981" fmla="*/ 2459182 h 3290454"/>
              <a:gd name="connsiteX982" fmla="*/ 1827068 w 4528704"/>
              <a:gd name="connsiteY982" fmla="*/ 2303318 h 3290454"/>
              <a:gd name="connsiteX983" fmla="*/ 1749137 w 4528704"/>
              <a:gd name="connsiteY983" fmla="*/ 2216727 h 3290454"/>
              <a:gd name="connsiteX984" fmla="*/ 1567296 w 4528704"/>
              <a:gd name="connsiteY984" fmla="*/ 2147455 h 3290454"/>
              <a:gd name="connsiteX985" fmla="*/ 1549977 w 4528704"/>
              <a:gd name="connsiteY985" fmla="*/ 2173432 h 3290454"/>
              <a:gd name="connsiteX986" fmla="*/ 1653887 w 4528704"/>
              <a:gd name="connsiteY986" fmla="*/ 2303318 h 3290454"/>
              <a:gd name="connsiteX987" fmla="*/ 1506682 w 4528704"/>
              <a:gd name="connsiteY987" fmla="*/ 2182091 h 3290454"/>
              <a:gd name="connsiteX988" fmla="*/ 1489364 w 4528704"/>
              <a:gd name="connsiteY988" fmla="*/ 2190750 h 3290454"/>
              <a:gd name="connsiteX989" fmla="*/ 1558637 w 4528704"/>
              <a:gd name="connsiteY989" fmla="*/ 2303318 h 3290454"/>
              <a:gd name="connsiteX990" fmla="*/ 1653887 w 4528704"/>
              <a:gd name="connsiteY990" fmla="*/ 2450523 h 3290454"/>
              <a:gd name="connsiteX991" fmla="*/ 1567296 w 4528704"/>
              <a:gd name="connsiteY991" fmla="*/ 2381250 h 3290454"/>
              <a:gd name="connsiteX992" fmla="*/ 1489364 w 4528704"/>
              <a:gd name="connsiteY992" fmla="*/ 2294659 h 3290454"/>
              <a:gd name="connsiteX993" fmla="*/ 1480705 w 4528704"/>
              <a:gd name="connsiteY993" fmla="*/ 2355273 h 3290454"/>
              <a:gd name="connsiteX994" fmla="*/ 1446068 w 4528704"/>
              <a:gd name="connsiteY994" fmla="*/ 2329296 h 3290454"/>
              <a:gd name="connsiteX995" fmla="*/ 1428750 w 4528704"/>
              <a:gd name="connsiteY995" fmla="*/ 2346614 h 3290454"/>
              <a:gd name="connsiteX996" fmla="*/ 1333500 w 4528704"/>
              <a:gd name="connsiteY996" fmla="*/ 2311977 h 3290454"/>
              <a:gd name="connsiteX997" fmla="*/ 1385455 w 4528704"/>
              <a:gd name="connsiteY997" fmla="*/ 2173432 h 3290454"/>
              <a:gd name="connsiteX998" fmla="*/ 1385455 w 4528704"/>
              <a:gd name="connsiteY998" fmla="*/ 2164773 h 3290454"/>
              <a:gd name="connsiteX999" fmla="*/ 1238250 w 4528704"/>
              <a:gd name="connsiteY999" fmla="*/ 2303318 h 3290454"/>
              <a:gd name="connsiteX1000" fmla="*/ 1316182 w 4528704"/>
              <a:gd name="connsiteY1000" fmla="*/ 2363932 h 3290454"/>
              <a:gd name="connsiteX1001" fmla="*/ 1368137 w 4528704"/>
              <a:gd name="connsiteY1001" fmla="*/ 2372591 h 3290454"/>
              <a:gd name="connsiteX1002" fmla="*/ 1420091 w 4528704"/>
              <a:gd name="connsiteY1002" fmla="*/ 2415886 h 3290454"/>
              <a:gd name="connsiteX1003" fmla="*/ 1446068 w 4528704"/>
              <a:gd name="connsiteY1003" fmla="*/ 2398568 h 3290454"/>
              <a:gd name="connsiteX1004" fmla="*/ 1524000 w 4528704"/>
              <a:gd name="connsiteY1004" fmla="*/ 2433205 h 3290454"/>
              <a:gd name="connsiteX1005" fmla="*/ 1627909 w 4528704"/>
              <a:gd name="connsiteY1005" fmla="*/ 2485159 h 3290454"/>
              <a:gd name="connsiteX1006" fmla="*/ 1662546 w 4528704"/>
              <a:gd name="connsiteY1006" fmla="*/ 2493818 h 3290454"/>
              <a:gd name="connsiteX1007" fmla="*/ 1714500 w 4528704"/>
              <a:gd name="connsiteY1007" fmla="*/ 2606386 h 3290454"/>
              <a:gd name="connsiteX1008" fmla="*/ 1679864 w 4528704"/>
              <a:gd name="connsiteY1008" fmla="*/ 2701636 h 3290454"/>
              <a:gd name="connsiteX1009" fmla="*/ 1653887 w 4528704"/>
              <a:gd name="connsiteY1009" fmla="*/ 2770909 h 3290454"/>
              <a:gd name="connsiteX1010" fmla="*/ 1601932 w 4528704"/>
              <a:gd name="connsiteY1010" fmla="*/ 2805546 h 3290454"/>
              <a:gd name="connsiteX1011" fmla="*/ 1558637 w 4528704"/>
              <a:gd name="connsiteY1011" fmla="*/ 2883477 h 3290454"/>
              <a:gd name="connsiteX1012" fmla="*/ 1532659 w 4528704"/>
              <a:gd name="connsiteY1012" fmla="*/ 2866159 h 3290454"/>
              <a:gd name="connsiteX1013" fmla="*/ 1446068 w 4528704"/>
              <a:gd name="connsiteY1013" fmla="*/ 2978727 h 3290454"/>
              <a:gd name="connsiteX1014" fmla="*/ 1428750 w 4528704"/>
              <a:gd name="connsiteY1014" fmla="*/ 2961409 h 3290454"/>
              <a:gd name="connsiteX1015" fmla="*/ 1324841 w 4528704"/>
              <a:gd name="connsiteY1015" fmla="*/ 3056659 h 3290454"/>
              <a:gd name="connsiteX1016" fmla="*/ 1307523 w 4528704"/>
              <a:gd name="connsiteY1016" fmla="*/ 3039341 h 3290454"/>
              <a:gd name="connsiteX1017" fmla="*/ 1203614 w 4528704"/>
              <a:gd name="connsiteY1017" fmla="*/ 3134591 h 3290454"/>
              <a:gd name="connsiteX1018" fmla="*/ 1177637 w 4528704"/>
              <a:gd name="connsiteY1018" fmla="*/ 3117273 h 3290454"/>
              <a:gd name="connsiteX1019" fmla="*/ 1039091 w 4528704"/>
              <a:gd name="connsiteY1019" fmla="*/ 3203864 h 3290454"/>
              <a:gd name="connsiteX1020" fmla="*/ 943841 w 4528704"/>
              <a:gd name="connsiteY1020" fmla="*/ 3290455 h 3290454"/>
              <a:gd name="connsiteX1021" fmla="*/ 926523 w 4528704"/>
              <a:gd name="connsiteY1021" fmla="*/ 3264477 h 3290454"/>
              <a:gd name="connsiteX1022" fmla="*/ 857250 w 4528704"/>
              <a:gd name="connsiteY1022" fmla="*/ 3281796 h 3290454"/>
              <a:gd name="connsiteX1023" fmla="*/ 900546 w 4528704"/>
              <a:gd name="connsiteY1023" fmla="*/ 3221182 h 3290454"/>
              <a:gd name="connsiteX1024" fmla="*/ 935182 w 4528704"/>
              <a:gd name="connsiteY1024" fmla="*/ 3186546 h 3290454"/>
              <a:gd name="connsiteX1025" fmla="*/ 969818 w 4528704"/>
              <a:gd name="connsiteY1025" fmla="*/ 3186546 h 3290454"/>
              <a:gd name="connsiteX1026" fmla="*/ 1030432 w 4528704"/>
              <a:gd name="connsiteY1026" fmla="*/ 3134591 h 3290454"/>
              <a:gd name="connsiteX1027" fmla="*/ 476250 w 4528704"/>
              <a:gd name="connsiteY1027" fmla="*/ 3125932 h 3290454"/>
              <a:gd name="connsiteX1028" fmla="*/ 381000 w 4528704"/>
              <a:gd name="connsiteY1028" fmla="*/ 3177886 h 3290454"/>
              <a:gd name="connsiteX1029" fmla="*/ 571500 w 4528704"/>
              <a:gd name="connsiteY1029" fmla="*/ 3073977 h 3290454"/>
              <a:gd name="connsiteX1030" fmla="*/ 1091046 w 4528704"/>
              <a:gd name="connsiteY1030" fmla="*/ 2710296 h 3290454"/>
              <a:gd name="connsiteX1031" fmla="*/ 1082387 w 4528704"/>
              <a:gd name="connsiteY1031" fmla="*/ 2649682 h 3290454"/>
              <a:gd name="connsiteX1032" fmla="*/ 744682 w 4528704"/>
              <a:gd name="connsiteY1032" fmla="*/ 2831523 h 3290454"/>
              <a:gd name="connsiteX1033" fmla="*/ 77932 w 4528704"/>
              <a:gd name="connsiteY1033" fmla="*/ 3177886 h 3290454"/>
              <a:gd name="connsiteX1034" fmla="*/ 51955 w 4528704"/>
              <a:gd name="connsiteY1034" fmla="*/ 3203864 h 3290454"/>
              <a:gd name="connsiteX1035" fmla="*/ 242455 w 4528704"/>
              <a:gd name="connsiteY1035" fmla="*/ 3022023 h 3290454"/>
              <a:gd name="connsiteX1036" fmla="*/ 225136 w 4528704"/>
              <a:gd name="connsiteY1036" fmla="*/ 3004705 h 3290454"/>
              <a:gd name="connsiteX1037" fmla="*/ 242455 w 4528704"/>
              <a:gd name="connsiteY1037" fmla="*/ 3022023 h 3290454"/>
              <a:gd name="connsiteX1038" fmla="*/ 372341 w 4528704"/>
              <a:gd name="connsiteY1038" fmla="*/ 2952750 h 3290454"/>
              <a:gd name="connsiteX1039" fmla="*/ 1082387 w 4528704"/>
              <a:gd name="connsiteY1039" fmla="*/ 2580409 h 3290454"/>
              <a:gd name="connsiteX1040" fmla="*/ 1047750 w 4528704"/>
              <a:gd name="connsiteY1040" fmla="*/ 2502477 h 3290454"/>
              <a:gd name="connsiteX1041" fmla="*/ 1030432 w 4528704"/>
              <a:gd name="connsiteY1041" fmla="*/ 2493818 h 3290454"/>
              <a:gd name="connsiteX1042" fmla="*/ 1056409 w 4528704"/>
              <a:gd name="connsiteY1042" fmla="*/ 2571750 h 3290454"/>
              <a:gd name="connsiteX1043" fmla="*/ 805296 w 4528704"/>
              <a:gd name="connsiteY1043" fmla="*/ 2762250 h 3290454"/>
              <a:gd name="connsiteX1044" fmla="*/ 372341 w 4528704"/>
              <a:gd name="connsiteY1044" fmla="*/ 2909455 h 3290454"/>
              <a:gd name="connsiteX1045" fmla="*/ 69273 w 4528704"/>
              <a:gd name="connsiteY1045" fmla="*/ 3099955 h 3290454"/>
              <a:gd name="connsiteX1046" fmla="*/ 0 w 4528704"/>
              <a:gd name="connsiteY1046" fmla="*/ 3169227 h 3290454"/>
              <a:gd name="connsiteX1047" fmla="*/ 614796 w 4528704"/>
              <a:gd name="connsiteY1047" fmla="*/ 2822864 h 3290454"/>
              <a:gd name="connsiteX1048" fmla="*/ 1013114 w 4528704"/>
              <a:gd name="connsiteY1048" fmla="*/ 2649682 h 3290454"/>
              <a:gd name="connsiteX1049" fmla="*/ 848591 w 4528704"/>
              <a:gd name="connsiteY1049" fmla="*/ 2459182 h 3290454"/>
              <a:gd name="connsiteX1050" fmla="*/ 848591 w 4528704"/>
              <a:gd name="connsiteY1050" fmla="*/ 2242705 h 3290454"/>
              <a:gd name="connsiteX1051" fmla="*/ 874568 w 4528704"/>
              <a:gd name="connsiteY1051" fmla="*/ 2173432 h 3290454"/>
              <a:gd name="connsiteX1052" fmla="*/ 935182 w 4528704"/>
              <a:gd name="connsiteY1052" fmla="*/ 2112818 h 3290454"/>
              <a:gd name="connsiteX1053" fmla="*/ 1298864 w 4528704"/>
              <a:gd name="connsiteY1053" fmla="*/ 1905000 h 3290454"/>
              <a:gd name="connsiteX1054" fmla="*/ 1298864 w 4528704"/>
              <a:gd name="connsiteY1054" fmla="*/ 1645227 h 3290454"/>
              <a:gd name="connsiteX1055" fmla="*/ 1324841 w 4528704"/>
              <a:gd name="connsiteY1055" fmla="*/ 1636568 h 3290454"/>
              <a:gd name="connsiteX1056" fmla="*/ 1342159 w 4528704"/>
              <a:gd name="connsiteY1056" fmla="*/ 1662546 h 3290454"/>
              <a:gd name="connsiteX1057" fmla="*/ 1385455 w 4528704"/>
              <a:gd name="connsiteY1057" fmla="*/ 1627909 h 3290454"/>
              <a:gd name="connsiteX1058" fmla="*/ 1420091 w 4528704"/>
              <a:gd name="connsiteY1058" fmla="*/ 1645227 h 3290454"/>
              <a:gd name="connsiteX1059" fmla="*/ 1480705 w 4528704"/>
              <a:gd name="connsiteY1059" fmla="*/ 1610591 h 3290454"/>
              <a:gd name="connsiteX1060" fmla="*/ 1489364 w 4528704"/>
              <a:gd name="connsiteY1060" fmla="*/ 1636568 h 3290454"/>
              <a:gd name="connsiteX1061" fmla="*/ 1524000 w 4528704"/>
              <a:gd name="connsiteY1061" fmla="*/ 1601932 h 3290454"/>
              <a:gd name="connsiteX1062" fmla="*/ 1549977 w 4528704"/>
              <a:gd name="connsiteY1062" fmla="*/ 1601932 h 3290454"/>
              <a:gd name="connsiteX1063" fmla="*/ 1558637 w 4528704"/>
              <a:gd name="connsiteY1063" fmla="*/ 1627909 h 3290454"/>
              <a:gd name="connsiteX1064" fmla="*/ 1619250 w 4528704"/>
              <a:gd name="connsiteY1064" fmla="*/ 1593273 h 3290454"/>
              <a:gd name="connsiteX1065" fmla="*/ 1688523 w 4528704"/>
              <a:gd name="connsiteY1065" fmla="*/ 1627909 h 3290454"/>
              <a:gd name="connsiteX1066" fmla="*/ 1697182 w 4528704"/>
              <a:gd name="connsiteY1066" fmla="*/ 1610591 h 3290454"/>
              <a:gd name="connsiteX1067" fmla="*/ 1731818 w 4528704"/>
              <a:gd name="connsiteY1067" fmla="*/ 1610591 h 3290454"/>
              <a:gd name="connsiteX1068" fmla="*/ 1757796 w 4528704"/>
              <a:gd name="connsiteY1068" fmla="*/ 1645227 h 3290454"/>
              <a:gd name="connsiteX1069" fmla="*/ 1775114 w 4528704"/>
              <a:gd name="connsiteY1069" fmla="*/ 1627909 h 3290454"/>
              <a:gd name="connsiteX1070" fmla="*/ 1835727 w 4528704"/>
              <a:gd name="connsiteY1070" fmla="*/ 1662546 h 3290454"/>
              <a:gd name="connsiteX1071" fmla="*/ 1844387 w 4528704"/>
              <a:gd name="connsiteY1071" fmla="*/ 1645227 h 3290454"/>
              <a:gd name="connsiteX1072" fmla="*/ 1879023 w 4528704"/>
              <a:gd name="connsiteY1072" fmla="*/ 1653886 h 3290454"/>
              <a:gd name="connsiteX1073" fmla="*/ 1896341 w 4528704"/>
              <a:gd name="connsiteY1073" fmla="*/ 1844386 h 3290454"/>
              <a:gd name="connsiteX1074" fmla="*/ 1913659 w 4528704"/>
              <a:gd name="connsiteY1074" fmla="*/ 1827068 h 3290454"/>
              <a:gd name="connsiteX1075" fmla="*/ 1948296 w 4528704"/>
              <a:gd name="connsiteY1075" fmla="*/ 1853046 h 3290454"/>
              <a:gd name="connsiteX1076" fmla="*/ 1974273 w 4528704"/>
              <a:gd name="connsiteY1076" fmla="*/ 1835727 h 3290454"/>
              <a:gd name="connsiteX1077" fmla="*/ 2000250 w 4528704"/>
              <a:gd name="connsiteY1077" fmla="*/ 1844386 h 3290454"/>
              <a:gd name="connsiteX1078" fmla="*/ 2043546 w 4528704"/>
              <a:gd name="connsiteY1078" fmla="*/ 1844386 h 3290454"/>
              <a:gd name="connsiteX1079" fmla="*/ 2060864 w 4528704"/>
              <a:gd name="connsiteY1079" fmla="*/ 1861705 h 3290454"/>
              <a:gd name="connsiteX1080" fmla="*/ 2372591 w 4528704"/>
              <a:gd name="connsiteY1080" fmla="*/ 1991591 h 3290454"/>
              <a:gd name="connsiteX1081" fmla="*/ 2389909 w 4528704"/>
              <a:gd name="connsiteY1081" fmla="*/ 1991591 h 3290454"/>
              <a:gd name="connsiteX1082" fmla="*/ 2502478 w 4528704"/>
              <a:gd name="connsiteY1082" fmla="*/ 2095500 h 3290454"/>
              <a:gd name="connsiteX1083" fmla="*/ 2632364 w 4528704"/>
              <a:gd name="connsiteY1083" fmla="*/ 2190750 h 3290454"/>
              <a:gd name="connsiteX1084" fmla="*/ 2779568 w 4528704"/>
              <a:gd name="connsiteY1084" fmla="*/ 2277341 h 3290454"/>
              <a:gd name="connsiteX1085" fmla="*/ 2848841 w 4528704"/>
              <a:gd name="connsiteY1085" fmla="*/ 2286000 h 3290454"/>
              <a:gd name="connsiteX1086" fmla="*/ 2935432 w 4528704"/>
              <a:gd name="connsiteY1086" fmla="*/ 2329296 h 3290454"/>
              <a:gd name="connsiteX1087" fmla="*/ 2961409 w 4528704"/>
              <a:gd name="connsiteY1087" fmla="*/ 2311977 h 3290454"/>
              <a:gd name="connsiteX1088" fmla="*/ 2909455 w 4528704"/>
              <a:gd name="connsiteY1088" fmla="*/ 2112818 h 3290454"/>
              <a:gd name="connsiteX1089" fmla="*/ 2900796 w 4528704"/>
              <a:gd name="connsiteY1089" fmla="*/ 2147455 h 3290454"/>
              <a:gd name="connsiteX1090" fmla="*/ 2857500 w 4528704"/>
              <a:gd name="connsiteY1090" fmla="*/ 2164773 h 3290454"/>
              <a:gd name="connsiteX1091" fmla="*/ 2900796 w 4528704"/>
              <a:gd name="connsiteY1091" fmla="*/ 2190750 h 3290454"/>
              <a:gd name="connsiteX1092" fmla="*/ 2883478 w 4528704"/>
              <a:gd name="connsiteY1092" fmla="*/ 2173432 h 3290454"/>
              <a:gd name="connsiteX1093" fmla="*/ 2883478 w 4528704"/>
              <a:gd name="connsiteY1093" fmla="*/ 2216727 h 3290454"/>
              <a:gd name="connsiteX1094" fmla="*/ 2874819 w 4528704"/>
              <a:gd name="connsiteY1094" fmla="*/ 2242705 h 3290454"/>
              <a:gd name="connsiteX1095" fmla="*/ 2909455 w 4528704"/>
              <a:gd name="connsiteY1095" fmla="*/ 2242705 h 3290454"/>
              <a:gd name="connsiteX1096" fmla="*/ 2909455 w 4528704"/>
              <a:gd name="connsiteY1096" fmla="*/ 2286000 h 3290454"/>
              <a:gd name="connsiteX1097" fmla="*/ 2866159 w 4528704"/>
              <a:gd name="connsiteY1097" fmla="*/ 2251364 h 3290454"/>
              <a:gd name="connsiteX1098" fmla="*/ 2857500 w 4528704"/>
              <a:gd name="connsiteY1098" fmla="*/ 2268682 h 3290454"/>
              <a:gd name="connsiteX1099" fmla="*/ 2788228 w 4528704"/>
              <a:gd name="connsiteY1099" fmla="*/ 2225386 h 3290454"/>
              <a:gd name="connsiteX1100" fmla="*/ 2822864 w 4528704"/>
              <a:gd name="connsiteY1100" fmla="*/ 2164773 h 3290454"/>
              <a:gd name="connsiteX1101" fmla="*/ 2848841 w 4528704"/>
              <a:gd name="connsiteY1101" fmla="*/ 2164773 h 3290454"/>
              <a:gd name="connsiteX1102" fmla="*/ 2831523 w 4528704"/>
              <a:gd name="connsiteY1102" fmla="*/ 2130136 h 3290454"/>
              <a:gd name="connsiteX1103" fmla="*/ 2788228 w 4528704"/>
              <a:gd name="connsiteY1103" fmla="*/ 2190750 h 3290454"/>
              <a:gd name="connsiteX1104" fmla="*/ 2770909 w 4528704"/>
              <a:gd name="connsiteY1104" fmla="*/ 2156114 h 3290454"/>
              <a:gd name="connsiteX1105" fmla="*/ 2727614 w 4528704"/>
              <a:gd name="connsiteY1105" fmla="*/ 2190750 h 3290454"/>
              <a:gd name="connsiteX1106" fmla="*/ 2796887 w 4528704"/>
              <a:gd name="connsiteY1106" fmla="*/ 2095500 h 3290454"/>
              <a:gd name="connsiteX1107" fmla="*/ 2805546 w 4528704"/>
              <a:gd name="connsiteY1107" fmla="*/ 2112818 h 3290454"/>
              <a:gd name="connsiteX1108" fmla="*/ 2840182 w 4528704"/>
              <a:gd name="connsiteY1108" fmla="*/ 2060864 h 3290454"/>
              <a:gd name="connsiteX1109" fmla="*/ 2848841 w 4528704"/>
              <a:gd name="connsiteY1109" fmla="*/ 2086841 h 3290454"/>
              <a:gd name="connsiteX1110" fmla="*/ 2874819 w 4528704"/>
              <a:gd name="connsiteY1110" fmla="*/ 2086841 h 3290454"/>
              <a:gd name="connsiteX1111" fmla="*/ 2900796 w 4528704"/>
              <a:gd name="connsiteY1111" fmla="*/ 2121477 h 3290454"/>
              <a:gd name="connsiteX1112" fmla="*/ 3160569 w 4528704"/>
              <a:gd name="connsiteY1112" fmla="*/ 1809750 h 3290454"/>
              <a:gd name="connsiteX1113" fmla="*/ 3160569 w 4528704"/>
              <a:gd name="connsiteY1113" fmla="*/ 1610591 h 3290454"/>
              <a:gd name="connsiteX1114" fmla="*/ 3290455 w 4528704"/>
              <a:gd name="connsiteY1114" fmla="*/ 1584614 h 3290454"/>
              <a:gd name="connsiteX1115" fmla="*/ 3307773 w 4528704"/>
              <a:gd name="connsiteY1115" fmla="*/ 1601932 h 3290454"/>
              <a:gd name="connsiteX1116" fmla="*/ 3342409 w 4528704"/>
              <a:gd name="connsiteY1116" fmla="*/ 1575955 h 3290454"/>
              <a:gd name="connsiteX1117" fmla="*/ 3359728 w 4528704"/>
              <a:gd name="connsiteY1117" fmla="*/ 1601932 h 3290454"/>
              <a:gd name="connsiteX1118" fmla="*/ 3420341 w 4528704"/>
              <a:gd name="connsiteY1118" fmla="*/ 1567296 h 3290454"/>
              <a:gd name="connsiteX1119" fmla="*/ 3463637 w 4528704"/>
              <a:gd name="connsiteY1119" fmla="*/ 1575955 h 3290454"/>
              <a:gd name="connsiteX1120" fmla="*/ 3939887 w 4528704"/>
              <a:gd name="connsiteY1120" fmla="*/ 1506682 h 3290454"/>
              <a:gd name="connsiteX1121" fmla="*/ 3905250 w 4528704"/>
              <a:gd name="connsiteY1121" fmla="*/ 1532659 h 3290454"/>
              <a:gd name="connsiteX1122" fmla="*/ 3879273 w 4528704"/>
              <a:gd name="connsiteY1122" fmla="*/ 1532659 h 3290454"/>
              <a:gd name="connsiteX1123" fmla="*/ 3913909 w 4528704"/>
              <a:gd name="connsiteY1123" fmla="*/ 1506682 h 3290454"/>
              <a:gd name="connsiteX1124" fmla="*/ 3939887 w 4528704"/>
              <a:gd name="connsiteY1124" fmla="*/ 1506682 h 3290454"/>
              <a:gd name="connsiteX1125" fmla="*/ 3974523 w 4528704"/>
              <a:gd name="connsiteY1125" fmla="*/ 1524000 h 3290454"/>
              <a:gd name="connsiteX1126" fmla="*/ 4000500 w 4528704"/>
              <a:gd name="connsiteY1126" fmla="*/ 1498023 h 3290454"/>
              <a:gd name="connsiteX1127" fmla="*/ 3974523 w 4528704"/>
              <a:gd name="connsiteY1127" fmla="*/ 1524000 h 3290454"/>
              <a:gd name="connsiteX1128" fmla="*/ 3437659 w 4528704"/>
              <a:gd name="connsiteY1128" fmla="*/ 1489364 h 3290454"/>
              <a:gd name="connsiteX1129" fmla="*/ 3896591 w 4528704"/>
              <a:gd name="connsiteY1129" fmla="*/ 1489364 h 3290454"/>
              <a:gd name="connsiteX1130" fmla="*/ 3861955 w 4528704"/>
              <a:gd name="connsiteY1130" fmla="*/ 1515341 h 3290454"/>
              <a:gd name="connsiteX1131" fmla="*/ 3299114 w 4528704"/>
              <a:gd name="connsiteY1131" fmla="*/ 1515341 h 3290454"/>
              <a:gd name="connsiteX1132" fmla="*/ 3411682 w 4528704"/>
              <a:gd name="connsiteY1132" fmla="*/ 1472046 h 3290454"/>
              <a:gd name="connsiteX1133" fmla="*/ 3437659 w 4528704"/>
              <a:gd name="connsiteY1133" fmla="*/ 1489364 h 3290454"/>
              <a:gd name="connsiteX1134" fmla="*/ 4069773 w 4528704"/>
              <a:gd name="connsiteY1134" fmla="*/ 1428750 h 3290454"/>
              <a:gd name="connsiteX1135" fmla="*/ 4035137 w 4528704"/>
              <a:gd name="connsiteY1135" fmla="*/ 1454727 h 3290454"/>
              <a:gd name="connsiteX1136" fmla="*/ 4009159 w 4528704"/>
              <a:gd name="connsiteY1136" fmla="*/ 1454727 h 3290454"/>
              <a:gd name="connsiteX1137" fmla="*/ 4043796 w 4528704"/>
              <a:gd name="connsiteY1137" fmla="*/ 1428750 h 3290454"/>
              <a:gd name="connsiteX1138" fmla="*/ 4069773 w 4528704"/>
              <a:gd name="connsiteY1138" fmla="*/ 1428750 h 3290454"/>
              <a:gd name="connsiteX1139" fmla="*/ 4104409 w 4528704"/>
              <a:gd name="connsiteY1139" fmla="*/ 1437409 h 3290454"/>
              <a:gd name="connsiteX1140" fmla="*/ 4121728 w 4528704"/>
              <a:gd name="connsiteY1140" fmla="*/ 1428750 h 3290454"/>
              <a:gd name="connsiteX1141" fmla="*/ 4104409 w 4528704"/>
              <a:gd name="connsiteY1141" fmla="*/ 1437409 h 3290454"/>
              <a:gd name="connsiteX1142" fmla="*/ 3610841 w 4528704"/>
              <a:gd name="connsiteY1142" fmla="*/ 1420091 h 3290454"/>
              <a:gd name="connsiteX1143" fmla="*/ 4000500 w 4528704"/>
              <a:gd name="connsiteY1143" fmla="*/ 1428750 h 3290454"/>
              <a:gd name="connsiteX1144" fmla="*/ 3922569 w 4528704"/>
              <a:gd name="connsiteY1144" fmla="*/ 1454727 h 3290454"/>
              <a:gd name="connsiteX1145" fmla="*/ 3454978 w 4528704"/>
              <a:gd name="connsiteY1145" fmla="*/ 1454727 h 3290454"/>
              <a:gd name="connsiteX1146" fmla="*/ 3584864 w 4528704"/>
              <a:gd name="connsiteY1146" fmla="*/ 1411432 h 3290454"/>
              <a:gd name="connsiteX1147" fmla="*/ 3610841 w 4528704"/>
              <a:gd name="connsiteY1147" fmla="*/ 1420091 h 3290454"/>
              <a:gd name="connsiteX1148" fmla="*/ 4182341 w 4528704"/>
              <a:gd name="connsiteY1148" fmla="*/ 1350818 h 3290454"/>
              <a:gd name="connsiteX1149" fmla="*/ 4130387 w 4528704"/>
              <a:gd name="connsiteY1149" fmla="*/ 1376796 h 3290454"/>
              <a:gd name="connsiteX1150" fmla="*/ 4156364 w 4528704"/>
              <a:gd name="connsiteY1150" fmla="*/ 1350818 h 3290454"/>
              <a:gd name="connsiteX1151" fmla="*/ 4182341 w 4528704"/>
              <a:gd name="connsiteY1151" fmla="*/ 1350818 h 3290454"/>
              <a:gd name="connsiteX1152" fmla="*/ 4043796 w 4528704"/>
              <a:gd name="connsiteY1152" fmla="*/ 1359477 h 3290454"/>
              <a:gd name="connsiteX1153" fmla="*/ 4017819 w 4528704"/>
              <a:gd name="connsiteY1153" fmla="*/ 1394114 h 3290454"/>
              <a:gd name="connsiteX1154" fmla="*/ 3619500 w 4528704"/>
              <a:gd name="connsiteY1154" fmla="*/ 1394114 h 3290454"/>
              <a:gd name="connsiteX1155" fmla="*/ 3706091 w 4528704"/>
              <a:gd name="connsiteY1155" fmla="*/ 1350818 h 3290454"/>
              <a:gd name="connsiteX1156" fmla="*/ 4043796 w 4528704"/>
              <a:gd name="connsiteY1156" fmla="*/ 1359477 h 3290454"/>
              <a:gd name="connsiteX1157" fmla="*/ 4242955 w 4528704"/>
              <a:gd name="connsiteY1157" fmla="*/ 1342159 h 3290454"/>
              <a:gd name="connsiteX1158" fmla="*/ 4216978 w 4528704"/>
              <a:gd name="connsiteY1158" fmla="*/ 1350818 h 3290454"/>
              <a:gd name="connsiteX1159" fmla="*/ 4225637 w 4528704"/>
              <a:gd name="connsiteY1159" fmla="*/ 1333500 h 3290454"/>
              <a:gd name="connsiteX1160" fmla="*/ 4242955 w 4528704"/>
              <a:gd name="connsiteY1160" fmla="*/ 1342159 h 3290454"/>
              <a:gd name="connsiteX1161" fmla="*/ 4121728 w 4528704"/>
              <a:gd name="connsiteY1161" fmla="*/ 1290205 h 3290454"/>
              <a:gd name="connsiteX1162" fmla="*/ 4139046 w 4528704"/>
              <a:gd name="connsiteY1162" fmla="*/ 1316182 h 3290454"/>
              <a:gd name="connsiteX1163" fmla="*/ 4104409 w 4528704"/>
              <a:gd name="connsiteY1163" fmla="*/ 1333500 h 3290454"/>
              <a:gd name="connsiteX1164" fmla="*/ 3732069 w 4528704"/>
              <a:gd name="connsiteY1164" fmla="*/ 1333500 h 3290454"/>
              <a:gd name="connsiteX1165" fmla="*/ 3801341 w 4528704"/>
              <a:gd name="connsiteY1165" fmla="*/ 1290205 h 3290454"/>
              <a:gd name="connsiteX1166" fmla="*/ 4121728 w 4528704"/>
              <a:gd name="connsiteY1166" fmla="*/ 1290205 h 3290454"/>
              <a:gd name="connsiteX1167" fmla="*/ 4242955 w 4528704"/>
              <a:gd name="connsiteY1167" fmla="*/ 1290205 h 3290454"/>
              <a:gd name="connsiteX1168" fmla="*/ 4286251 w 4528704"/>
              <a:gd name="connsiteY1168" fmla="*/ 1255568 h 3290454"/>
              <a:gd name="connsiteX1169" fmla="*/ 4242955 w 4528704"/>
              <a:gd name="connsiteY1169" fmla="*/ 1290205 h 3290454"/>
              <a:gd name="connsiteX1170" fmla="*/ 4329546 w 4528704"/>
              <a:gd name="connsiteY1170" fmla="*/ 1264227 h 3290454"/>
              <a:gd name="connsiteX1171" fmla="*/ 4346864 w 4528704"/>
              <a:gd name="connsiteY1171" fmla="*/ 1255568 h 3290454"/>
              <a:gd name="connsiteX1172" fmla="*/ 4329546 w 4528704"/>
              <a:gd name="connsiteY1172" fmla="*/ 1264227 h 3290454"/>
              <a:gd name="connsiteX1173" fmla="*/ 4191000 w 4528704"/>
              <a:gd name="connsiteY1173" fmla="*/ 1229591 h 3290454"/>
              <a:gd name="connsiteX1174" fmla="*/ 4208319 w 4528704"/>
              <a:gd name="connsiteY1174" fmla="*/ 1246909 h 3290454"/>
              <a:gd name="connsiteX1175" fmla="*/ 4182341 w 4528704"/>
              <a:gd name="connsiteY1175" fmla="*/ 1264227 h 3290454"/>
              <a:gd name="connsiteX1176" fmla="*/ 3810000 w 4528704"/>
              <a:gd name="connsiteY1176" fmla="*/ 1264227 h 3290454"/>
              <a:gd name="connsiteX1177" fmla="*/ 3835978 w 4528704"/>
              <a:gd name="connsiteY1177" fmla="*/ 1229591 h 3290454"/>
              <a:gd name="connsiteX1178" fmla="*/ 4191000 w 4528704"/>
              <a:gd name="connsiteY1178" fmla="*/ 1229591 h 3290454"/>
              <a:gd name="connsiteX1179" fmla="*/ 4355523 w 4528704"/>
              <a:gd name="connsiteY1179" fmla="*/ 1194955 h 3290454"/>
              <a:gd name="connsiteX1180" fmla="*/ 4390160 w 4528704"/>
              <a:gd name="connsiteY1180" fmla="*/ 1168977 h 3290454"/>
              <a:gd name="connsiteX1181" fmla="*/ 4355523 w 4528704"/>
              <a:gd name="connsiteY1181" fmla="*/ 1194955 h 3290454"/>
              <a:gd name="connsiteX1182" fmla="*/ 4442114 w 4528704"/>
              <a:gd name="connsiteY1182" fmla="*/ 1099705 h 3290454"/>
              <a:gd name="connsiteX1183" fmla="*/ 4424796 w 4528704"/>
              <a:gd name="connsiteY1183" fmla="*/ 1091046 h 3290454"/>
              <a:gd name="connsiteX1184" fmla="*/ 4450773 w 4528704"/>
              <a:gd name="connsiteY1184" fmla="*/ 1065068 h 3290454"/>
              <a:gd name="connsiteX1185" fmla="*/ 4442114 w 4528704"/>
              <a:gd name="connsiteY1185" fmla="*/ 1099705 h 3290454"/>
              <a:gd name="connsiteX1186" fmla="*/ 4372841 w 4528704"/>
              <a:gd name="connsiteY1186" fmla="*/ 1108364 h 3290454"/>
              <a:gd name="connsiteX1187" fmla="*/ 4346864 w 4528704"/>
              <a:gd name="connsiteY1187" fmla="*/ 1056409 h 3290454"/>
              <a:gd name="connsiteX1188" fmla="*/ 4372841 w 4528704"/>
              <a:gd name="connsiteY1188" fmla="*/ 1108364 h 3290454"/>
              <a:gd name="connsiteX1189" fmla="*/ 4338205 w 4528704"/>
              <a:gd name="connsiteY1189" fmla="*/ 1047750 h 3290454"/>
              <a:gd name="connsiteX1190" fmla="*/ 4312228 w 4528704"/>
              <a:gd name="connsiteY1190" fmla="*/ 1030432 h 3290454"/>
              <a:gd name="connsiteX1191" fmla="*/ 4338205 w 4528704"/>
              <a:gd name="connsiteY1191" fmla="*/ 1047750 h 3290454"/>
              <a:gd name="connsiteX1192" fmla="*/ 3454978 w 4528704"/>
              <a:gd name="connsiteY1192" fmla="*/ 1065068 h 3290454"/>
              <a:gd name="connsiteX1193" fmla="*/ 3506932 w 4528704"/>
              <a:gd name="connsiteY1193" fmla="*/ 1004455 h 3290454"/>
              <a:gd name="connsiteX1194" fmla="*/ 3454978 w 4528704"/>
              <a:gd name="connsiteY1194" fmla="*/ 1065068 h 3290454"/>
              <a:gd name="connsiteX1195" fmla="*/ 4459432 w 4528704"/>
              <a:gd name="connsiteY1195" fmla="*/ 1004455 h 3290454"/>
              <a:gd name="connsiteX1196" fmla="*/ 4459432 w 4528704"/>
              <a:gd name="connsiteY1196" fmla="*/ 969818 h 3290454"/>
              <a:gd name="connsiteX1197" fmla="*/ 4459432 w 4528704"/>
              <a:gd name="connsiteY1197" fmla="*/ 1004455 h 3290454"/>
              <a:gd name="connsiteX1198" fmla="*/ 4191000 w 4528704"/>
              <a:gd name="connsiteY1198" fmla="*/ 969818 h 3290454"/>
              <a:gd name="connsiteX1199" fmla="*/ 4156364 w 4528704"/>
              <a:gd name="connsiteY1199" fmla="*/ 961159 h 3290454"/>
              <a:gd name="connsiteX1200" fmla="*/ 4191000 w 4528704"/>
              <a:gd name="connsiteY1200" fmla="*/ 969818 h 3290454"/>
              <a:gd name="connsiteX1201" fmla="*/ 4147705 w 4528704"/>
              <a:gd name="connsiteY1201" fmla="*/ 952500 h 3290454"/>
              <a:gd name="connsiteX1202" fmla="*/ 4113069 w 4528704"/>
              <a:gd name="connsiteY1202" fmla="*/ 943841 h 3290454"/>
              <a:gd name="connsiteX1203" fmla="*/ 4147705 w 4528704"/>
              <a:gd name="connsiteY1203" fmla="*/ 952500 h 3290454"/>
              <a:gd name="connsiteX1204" fmla="*/ 3974523 w 4528704"/>
              <a:gd name="connsiteY1204" fmla="*/ 943841 h 3290454"/>
              <a:gd name="connsiteX1205" fmla="*/ 4043796 w 4528704"/>
              <a:gd name="connsiteY1205" fmla="*/ 969818 h 3290454"/>
              <a:gd name="connsiteX1206" fmla="*/ 3905250 w 4528704"/>
              <a:gd name="connsiteY1206" fmla="*/ 978477 h 3290454"/>
              <a:gd name="connsiteX1207" fmla="*/ 3896591 w 4528704"/>
              <a:gd name="connsiteY1207" fmla="*/ 995795 h 3290454"/>
              <a:gd name="connsiteX1208" fmla="*/ 4043796 w 4528704"/>
              <a:gd name="connsiteY1208" fmla="*/ 995795 h 3290454"/>
              <a:gd name="connsiteX1209" fmla="*/ 4078432 w 4528704"/>
              <a:gd name="connsiteY1209" fmla="*/ 1013114 h 3290454"/>
              <a:gd name="connsiteX1210" fmla="*/ 4095750 w 4528704"/>
              <a:gd name="connsiteY1210" fmla="*/ 995795 h 3290454"/>
              <a:gd name="connsiteX1211" fmla="*/ 4121728 w 4528704"/>
              <a:gd name="connsiteY1211" fmla="*/ 1004455 h 3290454"/>
              <a:gd name="connsiteX1212" fmla="*/ 4113069 w 4528704"/>
              <a:gd name="connsiteY1212" fmla="*/ 1021773 h 3290454"/>
              <a:gd name="connsiteX1213" fmla="*/ 4199660 w 4528704"/>
              <a:gd name="connsiteY1213" fmla="*/ 1047750 h 3290454"/>
              <a:gd name="connsiteX1214" fmla="*/ 4191000 w 4528704"/>
              <a:gd name="connsiteY1214" fmla="*/ 1065068 h 3290454"/>
              <a:gd name="connsiteX1215" fmla="*/ 4242955 w 4528704"/>
              <a:gd name="connsiteY1215" fmla="*/ 1091046 h 3290454"/>
              <a:gd name="connsiteX1216" fmla="*/ 4251614 w 4528704"/>
              <a:gd name="connsiteY1216" fmla="*/ 1108364 h 3290454"/>
              <a:gd name="connsiteX1217" fmla="*/ 4225637 w 4528704"/>
              <a:gd name="connsiteY1217" fmla="*/ 1143000 h 3290454"/>
              <a:gd name="connsiteX1218" fmla="*/ 3896591 w 4528704"/>
              <a:gd name="connsiteY1218" fmla="*/ 1151659 h 3290454"/>
              <a:gd name="connsiteX1219" fmla="*/ 3896591 w 4528704"/>
              <a:gd name="connsiteY1219" fmla="*/ 1168977 h 3290454"/>
              <a:gd name="connsiteX1220" fmla="*/ 4251614 w 4528704"/>
              <a:gd name="connsiteY1220" fmla="*/ 1168977 h 3290454"/>
              <a:gd name="connsiteX1221" fmla="*/ 4225637 w 4528704"/>
              <a:gd name="connsiteY1221" fmla="*/ 1203614 h 3290454"/>
              <a:gd name="connsiteX1222" fmla="*/ 3853296 w 4528704"/>
              <a:gd name="connsiteY1222" fmla="*/ 1203614 h 3290454"/>
              <a:gd name="connsiteX1223" fmla="*/ 3870614 w 4528704"/>
              <a:gd name="connsiteY1223" fmla="*/ 1108364 h 3290454"/>
              <a:gd name="connsiteX1224" fmla="*/ 4087091 w 4528704"/>
              <a:gd name="connsiteY1224" fmla="*/ 1108364 h 3290454"/>
              <a:gd name="connsiteX1225" fmla="*/ 4165023 w 4528704"/>
              <a:gd name="connsiteY1225" fmla="*/ 1091046 h 3290454"/>
              <a:gd name="connsiteX1226" fmla="*/ 3870614 w 4528704"/>
              <a:gd name="connsiteY1226" fmla="*/ 1082386 h 3290454"/>
              <a:gd name="connsiteX1227" fmla="*/ 3870614 w 4528704"/>
              <a:gd name="connsiteY1227" fmla="*/ 1030432 h 3290454"/>
              <a:gd name="connsiteX1228" fmla="*/ 4104409 w 4528704"/>
              <a:gd name="connsiteY1228" fmla="*/ 1030432 h 3290454"/>
              <a:gd name="connsiteX1229" fmla="*/ 3870614 w 4528704"/>
              <a:gd name="connsiteY1229" fmla="*/ 1021773 h 3290454"/>
              <a:gd name="connsiteX1230" fmla="*/ 3861955 w 4528704"/>
              <a:gd name="connsiteY1230" fmla="*/ 943841 h 3290454"/>
              <a:gd name="connsiteX1231" fmla="*/ 3974523 w 4528704"/>
              <a:gd name="connsiteY1231" fmla="*/ 943841 h 3290454"/>
              <a:gd name="connsiteX1232" fmla="*/ 4104409 w 4528704"/>
              <a:gd name="connsiteY1232" fmla="*/ 935182 h 3290454"/>
              <a:gd name="connsiteX1233" fmla="*/ 4069773 w 4528704"/>
              <a:gd name="connsiteY1233" fmla="*/ 926523 h 3290454"/>
              <a:gd name="connsiteX1234" fmla="*/ 4104409 w 4528704"/>
              <a:gd name="connsiteY1234" fmla="*/ 935182 h 3290454"/>
              <a:gd name="connsiteX1235" fmla="*/ 4043796 w 4528704"/>
              <a:gd name="connsiteY1235" fmla="*/ 909205 h 3290454"/>
              <a:gd name="connsiteX1236" fmla="*/ 4009159 w 4528704"/>
              <a:gd name="connsiteY1236" fmla="*/ 891886 h 3290454"/>
              <a:gd name="connsiteX1237" fmla="*/ 4043796 w 4528704"/>
              <a:gd name="connsiteY1237" fmla="*/ 909205 h 3290454"/>
              <a:gd name="connsiteX1238" fmla="*/ 3913909 w 4528704"/>
              <a:gd name="connsiteY1238" fmla="*/ 891886 h 3290454"/>
              <a:gd name="connsiteX1239" fmla="*/ 3931228 w 4528704"/>
              <a:gd name="connsiteY1239" fmla="*/ 917864 h 3290454"/>
              <a:gd name="connsiteX1240" fmla="*/ 3827319 w 4528704"/>
              <a:gd name="connsiteY1240" fmla="*/ 891886 h 3290454"/>
              <a:gd name="connsiteX1241" fmla="*/ 3913909 w 4528704"/>
              <a:gd name="connsiteY1241" fmla="*/ 891886 h 3290454"/>
              <a:gd name="connsiteX1242" fmla="*/ 3558887 w 4528704"/>
              <a:gd name="connsiteY1242" fmla="*/ 917864 h 3290454"/>
              <a:gd name="connsiteX1243" fmla="*/ 3567546 w 4528704"/>
              <a:gd name="connsiteY1243" fmla="*/ 891886 h 3290454"/>
              <a:gd name="connsiteX1244" fmla="*/ 3558887 w 4528704"/>
              <a:gd name="connsiteY1244" fmla="*/ 917864 h 3290454"/>
              <a:gd name="connsiteX1245" fmla="*/ 3515591 w 4528704"/>
              <a:gd name="connsiteY1245" fmla="*/ 917864 h 3290454"/>
              <a:gd name="connsiteX1246" fmla="*/ 3550228 w 4528704"/>
              <a:gd name="connsiteY1246" fmla="*/ 874568 h 3290454"/>
              <a:gd name="connsiteX1247" fmla="*/ 3515591 w 4528704"/>
              <a:gd name="connsiteY1247" fmla="*/ 917864 h 3290454"/>
              <a:gd name="connsiteX1248" fmla="*/ 3498273 w 4528704"/>
              <a:gd name="connsiteY1248" fmla="*/ 909205 h 3290454"/>
              <a:gd name="connsiteX1249" fmla="*/ 3463637 w 4528704"/>
              <a:gd name="connsiteY1249" fmla="*/ 900545 h 3290454"/>
              <a:gd name="connsiteX1250" fmla="*/ 3463637 w 4528704"/>
              <a:gd name="connsiteY1250" fmla="*/ 865909 h 3290454"/>
              <a:gd name="connsiteX1251" fmla="*/ 3498273 w 4528704"/>
              <a:gd name="connsiteY1251" fmla="*/ 909205 h 3290454"/>
              <a:gd name="connsiteX1252" fmla="*/ 4364182 w 4528704"/>
              <a:gd name="connsiteY1252" fmla="*/ 874568 h 3290454"/>
              <a:gd name="connsiteX1253" fmla="*/ 4320887 w 4528704"/>
              <a:gd name="connsiteY1253" fmla="*/ 857250 h 3290454"/>
              <a:gd name="connsiteX1254" fmla="*/ 4364182 w 4528704"/>
              <a:gd name="connsiteY1254" fmla="*/ 874568 h 3290454"/>
              <a:gd name="connsiteX1255" fmla="*/ 3879273 w 4528704"/>
              <a:gd name="connsiteY1255" fmla="*/ 848591 h 3290454"/>
              <a:gd name="connsiteX1256" fmla="*/ 3792682 w 4528704"/>
              <a:gd name="connsiteY1256" fmla="*/ 848591 h 3290454"/>
              <a:gd name="connsiteX1257" fmla="*/ 3879273 w 4528704"/>
              <a:gd name="connsiteY1257" fmla="*/ 848591 h 3290454"/>
              <a:gd name="connsiteX1258" fmla="*/ 3515591 w 4528704"/>
              <a:gd name="connsiteY1258" fmla="*/ 883227 h 3290454"/>
              <a:gd name="connsiteX1259" fmla="*/ 3489614 w 4528704"/>
              <a:gd name="connsiteY1259" fmla="*/ 848591 h 3290454"/>
              <a:gd name="connsiteX1260" fmla="*/ 3515591 w 4528704"/>
              <a:gd name="connsiteY1260" fmla="*/ 883227 h 3290454"/>
              <a:gd name="connsiteX1261" fmla="*/ 3957205 w 4528704"/>
              <a:gd name="connsiteY1261" fmla="*/ 848591 h 3290454"/>
              <a:gd name="connsiteX1262" fmla="*/ 3931228 w 4528704"/>
              <a:gd name="connsiteY1262" fmla="*/ 822614 h 3290454"/>
              <a:gd name="connsiteX1263" fmla="*/ 3957205 w 4528704"/>
              <a:gd name="connsiteY1263" fmla="*/ 848591 h 3290454"/>
              <a:gd name="connsiteX1264" fmla="*/ 3853296 w 4528704"/>
              <a:gd name="connsiteY1264" fmla="*/ 813955 h 3290454"/>
              <a:gd name="connsiteX1265" fmla="*/ 3766705 w 4528704"/>
              <a:gd name="connsiteY1265" fmla="*/ 822614 h 3290454"/>
              <a:gd name="connsiteX1266" fmla="*/ 3749387 w 4528704"/>
              <a:gd name="connsiteY1266" fmla="*/ 805295 h 3290454"/>
              <a:gd name="connsiteX1267" fmla="*/ 3853296 w 4528704"/>
              <a:gd name="connsiteY1267" fmla="*/ 813955 h 3290454"/>
              <a:gd name="connsiteX1268" fmla="*/ 3558887 w 4528704"/>
              <a:gd name="connsiteY1268" fmla="*/ 822614 h 3290454"/>
              <a:gd name="connsiteX1269" fmla="*/ 3584864 w 4528704"/>
              <a:gd name="connsiteY1269" fmla="*/ 822614 h 3290454"/>
              <a:gd name="connsiteX1270" fmla="*/ 3558887 w 4528704"/>
              <a:gd name="connsiteY1270" fmla="*/ 822614 h 3290454"/>
              <a:gd name="connsiteX1271" fmla="*/ 4528705 w 4528704"/>
              <a:gd name="connsiteY1271" fmla="*/ 848591 h 3290454"/>
              <a:gd name="connsiteX1272" fmla="*/ 4528705 w 4528704"/>
              <a:gd name="connsiteY1272" fmla="*/ 874568 h 3290454"/>
              <a:gd name="connsiteX1273" fmla="*/ 4485410 w 4528704"/>
              <a:gd name="connsiteY1273" fmla="*/ 857250 h 3290454"/>
              <a:gd name="connsiteX1274" fmla="*/ 4502728 w 4528704"/>
              <a:gd name="connsiteY1274" fmla="*/ 839932 h 3290454"/>
              <a:gd name="connsiteX1275" fmla="*/ 4459432 w 4528704"/>
              <a:gd name="connsiteY1275" fmla="*/ 779318 h 3290454"/>
              <a:gd name="connsiteX1276" fmla="*/ 4528705 w 4528704"/>
              <a:gd name="connsiteY1276" fmla="*/ 848591 h 3290454"/>
              <a:gd name="connsiteX1277" fmla="*/ 3714750 w 4528704"/>
              <a:gd name="connsiteY1277" fmla="*/ 710045 h 3290454"/>
              <a:gd name="connsiteX1278" fmla="*/ 3818659 w 4528704"/>
              <a:gd name="connsiteY1278" fmla="*/ 710045 h 3290454"/>
              <a:gd name="connsiteX1279" fmla="*/ 3714750 w 4528704"/>
              <a:gd name="connsiteY1279" fmla="*/ 710045 h 3290454"/>
              <a:gd name="connsiteX1280" fmla="*/ 3636819 w 4528704"/>
              <a:gd name="connsiteY1280" fmla="*/ 658091 h 3290454"/>
              <a:gd name="connsiteX1281" fmla="*/ 3636819 w 4528704"/>
              <a:gd name="connsiteY1281" fmla="*/ 632114 h 3290454"/>
              <a:gd name="connsiteX1282" fmla="*/ 3636819 w 4528704"/>
              <a:gd name="connsiteY1282" fmla="*/ 658091 h 3290454"/>
              <a:gd name="connsiteX1283" fmla="*/ 4294910 w 4528704"/>
              <a:gd name="connsiteY1283" fmla="*/ 562841 h 3290454"/>
              <a:gd name="connsiteX1284" fmla="*/ 4234296 w 4528704"/>
              <a:gd name="connsiteY1284" fmla="*/ 545523 h 3290454"/>
              <a:gd name="connsiteX1285" fmla="*/ 4173682 w 4528704"/>
              <a:gd name="connsiteY1285" fmla="*/ 562841 h 3290454"/>
              <a:gd name="connsiteX1286" fmla="*/ 4355523 w 4528704"/>
              <a:gd name="connsiteY1286" fmla="*/ 476250 h 3290454"/>
              <a:gd name="connsiteX1287" fmla="*/ 4294910 w 4528704"/>
              <a:gd name="connsiteY1287" fmla="*/ 562841 h 3290454"/>
              <a:gd name="connsiteX1288" fmla="*/ 4502728 w 4528704"/>
              <a:gd name="connsiteY1288" fmla="*/ 484909 h 3290454"/>
              <a:gd name="connsiteX1289" fmla="*/ 4511387 w 4528704"/>
              <a:gd name="connsiteY1289" fmla="*/ 467591 h 3290454"/>
              <a:gd name="connsiteX1290" fmla="*/ 4502728 w 4528704"/>
              <a:gd name="connsiteY1290" fmla="*/ 484909 h 3290454"/>
              <a:gd name="connsiteX1291" fmla="*/ 4216978 w 4528704"/>
              <a:gd name="connsiteY1291" fmla="*/ 510886 h 3290454"/>
              <a:gd name="connsiteX1292" fmla="*/ 3991841 w 4528704"/>
              <a:gd name="connsiteY1292" fmla="*/ 692727 h 3290454"/>
              <a:gd name="connsiteX1293" fmla="*/ 4346864 w 4528704"/>
              <a:gd name="connsiteY1293" fmla="*/ 441614 h 3290454"/>
              <a:gd name="connsiteX1294" fmla="*/ 4216978 w 4528704"/>
              <a:gd name="connsiteY1294" fmla="*/ 510886 h 3290454"/>
              <a:gd name="connsiteX1295" fmla="*/ 4095750 w 4528704"/>
              <a:gd name="connsiteY1295" fmla="*/ 398318 h 3290454"/>
              <a:gd name="connsiteX1296" fmla="*/ 4052455 w 4528704"/>
              <a:gd name="connsiteY1296" fmla="*/ 441614 h 3290454"/>
              <a:gd name="connsiteX1297" fmla="*/ 3948546 w 4528704"/>
              <a:gd name="connsiteY1297" fmla="*/ 502227 h 3290454"/>
              <a:gd name="connsiteX1298" fmla="*/ 3887932 w 4528704"/>
              <a:gd name="connsiteY1298" fmla="*/ 597477 h 3290454"/>
              <a:gd name="connsiteX1299" fmla="*/ 3810000 w 4528704"/>
              <a:gd name="connsiteY1299" fmla="*/ 623455 h 3290454"/>
              <a:gd name="connsiteX1300" fmla="*/ 3896591 w 4528704"/>
              <a:gd name="connsiteY1300" fmla="*/ 658091 h 3290454"/>
              <a:gd name="connsiteX1301" fmla="*/ 3758046 w 4528704"/>
              <a:gd name="connsiteY1301" fmla="*/ 675409 h 3290454"/>
              <a:gd name="connsiteX1302" fmla="*/ 3896591 w 4528704"/>
              <a:gd name="connsiteY1302" fmla="*/ 684068 h 3290454"/>
              <a:gd name="connsiteX1303" fmla="*/ 3870614 w 4528704"/>
              <a:gd name="connsiteY1303" fmla="*/ 736023 h 3290454"/>
              <a:gd name="connsiteX1304" fmla="*/ 3732069 w 4528704"/>
              <a:gd name="connsiteY1304" fmla="*/ 762000 h 3290454"/>
              <a:gd name="connsiteX1305" fmla="*/ 3861955 w 4528704"/>
              <a:gd name="connsiteY1305" fmla="*/ 787977 h 3290454"/>
              <a:gd name="connsiteX1306" fmla="*/ 3740728 w 4528704"/>
              <a:gd name="connsiteY1306" fmla="*/ 787977 h 3290454"/>
              <a:gd name="connsiteX1307" fmla="*/ 3654137 w 4528704"/>
              <a:gd name="connsiteY1307" fmla="*/ 675409 h 3290454"/>
              <a:gd name="connsiteX1308" fmla="*/ 3749387 w 4528704"/>
              <a:gd name="connsiteY1308" fmla="*/ 528205 h 3290454"/>
              <a:gd name="connsiteX1309" fmla="*/ 4104409 w 4528704"/>
              <a:gd name="connsiteY1309" fmla="*/ 337705 h 3290454"/>
              <a:gd name="connsiteX1310" fmla="*/ 4095750 w 4528704"/>
              <a:gd name="connsiteY1310" fmla="*/ 398318 h 3290454"/>
              <a:gd name="connsiteX1311" fmla="*/ 4346864 w 4528704"/>
              <a:gd name="connsiteY1311" fmla="*/ 406977 h 3290454"/>
              <a:gd name="connsiteX1312" fmla="*/ 3965864 w 4528704"/>
              <a:gd name="connsiteY1312" fmla="*/ 675409 h 3290454"/>
              <a:gd name="connsiteX1313" fmla="*/ 3948546 w 4528704"/>
              <a:gd name="connsiteY1313" fmla="*/ 606136 h 3290454"/>
              <a:gd name="connsiteX1314" fmla="*/ 4052455 w 4528704"/>
              <a:gd name="connsiteY1314" fmla="*/ 484909 h 3290454"/>
              <a:gd name="connsiteX1315" fmla="*/ 4173682 w 4528704"/>
              <a:gd name="connsiteY1315" fmla="*/ 406977 h 3290454"/>
              <a:gd name="connsiteX1316" fmla="*/ 4191000 w 4528704"/>
              <a:gd name="connsiteY1316" fmla="*/ 415636 h 3290454"/>
              <a:gd name="connsiteX1317" fmla="*/ 4225637 w 4528704"/>
              <a:gd name="connsiteY1317" fmla="*/ 415636 h 3290454"/>
              <a:gd name="connsiteX1318" fmla="*/ 4242955 w 4528704"/>
              <a:gd name="connsiteY1318" fmla="*/ 372341 h 3290454"/>
              <a:gd name="connsiteX1319" fmla="*/ 4294910 w 4528704"/>
              <a:gd name="connsiteY1319" fmla="*/ 346364 h 3290454"/>
              <a:gd name="connsiteX1320" fmla="*/ 4355523 w 4528704"/>
              <a:gd name="connsiteY1320" fmla="*/ 320386 h 3290454"/>
              <a:gd name="connsiteX1321" fmla="*/ 4346864 w 4528704"/>
              <a:gd name="connsiteY1321" fmla="*/ 406977 h 3290454"/>
              <a:gd name="connsiteX1322" fmla="*/ 4043796 w 4528704"/>
              <a:gd name="connsiteY1322" fmla="*/ 337705 h 3290454"/>
              <a:gd name="connsiteX1323" fmla="*/ 4087091 w 4528704"/>
              <a:gd name="connsiteY1323" fmla="*/ 320386 h 3290454"/>
              <a:gd name="connsiteX1324" fmla="*/ 4043796 w 4528704"/>
              <a:gd name="connsiteY1324" fmla="*/ 337705 h 3290454"/>
              <a:gd name="connsiteX1325" fmla="*/ 4173682 w 4528704"/>
              <a:gd name="connsiteY1325" fmla="*/ 372341 h 3290454"/>
              <a:gd name="connsiteX1326" fmla="*/ 4173682 w 4528704"/>
              <a:gd name="connsiteY1326" fmla="*/ 303068 h 3290454"/>
              <a:gd name="connsiteX1327" fmla="*/ 4173682 w 4528704"/>
              <a:gd name="connsiteY1327" fmla="*/ 372341 h 3290454"/>
              <a:gd name="connsiteX1328" fmla="*/ 4199660 w 4528704"/>
              <a:gd name="connsiteY1328" fmla="*/ 363682 h 3290454"/>
              <a:gd name="connsiteX1329" fmla="*/ 4199660 w 4528704"/>
              <a:gd name="connsiteY1329" fmla="*/ 233795 h 3290454"/>
              <a:gd name="connsiteX1330" fmla="*/ 4199660 w 4528704"/>
              <a:gd name="connsiteY1330" fmla="*/ 363682 h 3290454"/>
              <a:gd name="connsiteX1331" fmla="*/ 4251614 w 4528704"/>
              <a:gd name="connsiteY1331" fmla="*/ 277091 h 3290454"/>
              <a:gd name="connsiteX1332" fmla="*/ 4251614 w 4528704"/>
              <a:gd name="connsiteY1332" fmla="*/ 346364 h 3290454"/>
              <a:gd name="connsiteX1333" fmla="*/ 4216978 w 4528704"/>
              <a:gd name="connsiteY1333" fmla="*/ 346364 h 3290454"/>
              <a:gd name="connsiteX1334" fmla="*/ 4216978 w 4528704"/>
              <a:gd name="connsiteY1334" fmla="*/ 242455 h 3290454"/>
              <a:gd name="connsiteX1335" fmla="*/ 4234296 w 4528704"/>
              <a:gd name="connsiteY1335" fmla="*/ 225136 h 3290454"/>
              <a:gd name="connsiteX1336" fmla="*/ 4251614 w 4528704"/>
              <a:gd name="connsiteY1336" fmla="*/ 277091 h 3290454"/>
              <a:gd name="connsiteX1337" fmla="*/ 4260273 w 4528704"/>
              <a:gd name="connsiteY1337" fmla="*/ 199159 h 3290454"/>
              <a:gd name="connsiteX1338" fmla="*/ 4286251 w 4528704"/>
              <a:gd name="connsiteY1338" fmla="*/ 242455 h 3290454"/>
              <a:gd name="connsiteX1339" fmla="*/ 4286251 w 4528704"/>
              <a:gd name="connsiteY1339" fmla="*/ 320386 h 3290454"/>
              <a:gd name="connsiteX1340" fmla="*/ 4208319 w 4528704"/>
              <a:gd name="connsiteY1340" fmla="*/ 199159 h 3290454"/>
              <a:gd name="connsiteX1341" fmla="*/ 4260273 w 4528704"/>
              <a:gd name="connsiteY1341" fmla="*/ 199159 h 3290454"/>
              <a:gd name="connsiteX1342" fmla="*/ 4130387 w 4528704"/>
              <a:gd name="connsiteY1342" fmla="*/ 181841 h 3290454"/>
              <a:gd name="connsiteX1343" fmla="*/ 4130387 w 4528704"/>
              <a:gd name="connsiteY1343" fmla="*/ 225136 h 3290454"/>
              <a:gd name="connsiteX1344" fmla="*/ 4104409 w 4528704"/>
              <a:gd name="connsiteY1344" fmla="*/ 225136 h 3290454"/>
              <a:gd name="connsiteX1345" fmla="*/ 4113069 w 4528704"/>
              <a:gd name="connsiteY1345" fmla="*/ 164523 h 3290454"/>
              <a:gd name="connsiteX1346" fmla="*/ 4130387 w 4528704"/>
              <a:gd name="connsiteY1346" fmla="*/ 181841 h 3290454"/>
              <a:gd name="connsiteX1347" fmla="*/ 4520046 w 4528704"/>
              <a:gd name="connsiteY1347" fmla="*/ 233795 h 3290454"/>
              <a:gd name="connsiteX1348" fmla="*/ 4494069 w 4528704"/>
              <a:gd name="connsiteY1348" fmla="*/ 233795 h 3290454"/>
              <a:gd name="connsiteX1349" fmla="*/ 4494069 w 4528704"/>
              <a:gd name="connsiteY1349" fmla="*/ 155864 h 3290454"/>
              <a:gd name="connsiteX1350" fmla="*/ 4520046 w 4528704"/>
              <a:gd name="connsiteY1350" fmla="*/ 155864 h 3290454"/>
              <a:gd name="connsiteX1351" fmla="*/ 4520046 w 4528704"/>
              <a:gd name="connsiteY1351" fmla="*/ 233795 h 3290454"/>
              <a:gd name="connsiteX1352" fmla="*/ 4468091 w 4528704"/>
              <a:gd name="connsiteY1352" fmla="*/ 147205 h 3290454"/>
              <a:gd name="connsiteX1353" fmla="*/ 4468091 w 4528704"/>
              <a:gd name="connsiteY1353" fmla="*/ 225136 h 3290454"/>
              <a:gd name="connsiteX1354" fmla="*/ 4442114 w 4528704"/>
              <a:gd name="connsiteY1354" fmla="*/ 225136 h 3290454"/>
              <a:gd name="connsiteX1355" fmla="*/ 4442114 w 4528704"/>
              <a:gd name="connsiteY1355" fmla="*/ 147205 h 3290454"/>
              <a:gd name="connsiteX1356" fmla="*/ 4468091 w 4528704"/>
              <a:gd name="connsiteY1356" fmla="*/ 147205 h 3290454"/>
              <a:gd name="connsiteX1357" fmla="*/ 4346864 w 4528704"/>
              <a:gd name="connsiteY1357" fmla="*/ 138545 h 3290454"/>
              <a:gd name="connsiteX1358" fmla="*/ 4346864 w 4528704"/>
              <a:gd name="connsiteY1358" fmla="*/ 207818 h 3290454"/>
              <a:gd name="connsiteX1359" fmla="*/ 4312228 w 4528704"/>
              <a:gd name="connsiteY1359" fmla="*/ 207818 h 3290454"/>
              <a:gd name="connsiteX1360" fmla="*/ 4312228 w 4528704"/>
              <a:gd name="connsiteY1360" fmla="*/ 138545 h 3290454"/>
              <a:gd name="connsiteX1361" fmla="*/ 4346864 w 4528704"/>
              <a:gd name="connsiteY1361" fmla="*/ 138545 h 3290454"/>
              <a:gd name="connsiteX1362" fmla="*/ 4078432 w 4528704"/>
              <a:gd name="connsiteY1362" fmla="*/ 129886 h 3290454"/>
              <a:gd name="connsiteX1363" fmla="*/ 4173682 w 4528704"/>
              <a:gd name="connsiteY1363" fmla="*/ 121227 h 3290454"/>
              <a:gd name="connsiteX1364" fmla="*/ 4078432 w 4528704"/>
              <a:gd name="connsiteY1364" fmla="*/ 129886 h 3290454"/>
              <a:gd name="connsiteX1365" fmla="*/ 4511387 w 4528704"/>
              <a:gd name="connsiteY1365" fmla="*/ 95250 h 3290454"/>
              <a:gd name="connsiteX1366" fmla="*/ 4476751 w 4528704"/>
              <a:gd name="connsiteY1366" fmla="*/ 95250 h 3290454"/>
              <a:gd name="connsiteX1367" fmla="*/ 4511387 w 4528704"/>
              <a:gd name="connsiteY1367" fmla="*/ 95250 h 3290454"/>
              <a:gd name="connsiteX1368" fmla="*/ 4182341 w 4528704"/>
              <a:gd name="connsiteY1368" fmla="*/ 112568 h 3290454"/>
              <a:gd name="connsiteX1369" fmla="*/ 4355523 w 4528704"/>
              <a:gd name="connsiteY1369" fmla="*/ 95250 h 3290454"/>
              <a:gd name="connsiteX1370" fmla="*/ 4182341 w 4528704"/>
              <a:gd name="connsiteY1370" fmla="*/ 112568 h 3290454"/>
              <a:gd name="connsiteX1371" fmla="*/ 4130387 w 4528704"/>
              <a:gd name="connsiteY1371" fmla="*/ 95250 h 3290454"/>
              <a:gd name="connsiteX1372" fmla="*/ 4095750 w 4528704"/>
              <a:gd name="connsiteY1372" fmla="*/ 95250 h 3290454"/>
              <a:gd name="connsiteX1373" fmla="*/ 4130387 w 4528704"/>
              <a:gd name="connsiteY1373" fmla="*/ 95250 h 3290454"/>
              <a:gd name="connsiteX1374" fmla="*/ 4390160 w 4528704"/>
              <a:gd name="connsiteY1374" fmla="*/ 86591 h 3290454"/>
              <a:gd name="connsiteX1375" fmla="*/ 4364182 w 4528704"/>
              <a:gd name="connsiteY1375" fmla="*/ 86591 h 3290454"/>
              <a:gd name="connsiteX1376" fmla="*/ 4390160 w 4528704"/>
              <a:gd name="connsiteY1376" fmla="*/ 86591 h 3290454"/>
              <a:gd name="connsiteX1377" fmla="*/ 4234296 w 4528704"/>
              <a:gd name="connsiteY1377" fmla="*/ 77932 h 3290454"/>
              <a:gd name="connsiteX1378" fmla="*/ 4208319 w 4528704"/>
              <a:gd name="connsiteY1378" fmla="*/ 77932 h 3290454"/>
              <a:gd name="connsiteX1379" fmla="*/ 4234296 w 4528704"/>
              <a:gd name="connsiteY1379" fmla="*/ 77932 h 3290454"/>
              <a:gd name="connsiteX1380" fmla="*/ 4147705 w 4528704"/>
              <a:gd name="connsiteY1380" fmla="*/ 95250 h 3290454"/>
              <a:gd name="connsiteX1381" fmla="*/ 4173682 w 4528704"/>
              <a:gd name="connsiteY1381" fmla="*/ 95250 h 3290454"/>
              <a:gd name="connsiteX1382" fmla="*/ 4147705 w 4528704"/>
              <a:gd name="connsiteY1382" fmla="*/ 95250 h 3290454"/>
              <a:gd name="connsiteX1383" fmla="*/ 4286251 w 4528704"/>
              <a:gd name="connsiteY1383" fmla="*/ 69273 h 3290454"/>
              <a:gd name="connsiteX1384" fmla="*/ 4260273 w 4528704"/>
              <a:gd name="connsiteY1384" fmla="*/ 69273 h 3290454"/>
              <a:gd name="connsiteX1385" fmla="*/ 4286251 w 4528704"/>
              <a:gd name="connsiteY1385" fmla="*/ 69273 h 3290454"/>
              <a:gd name="connsiteX1386" fmla="*/ 4329546 w 4528704"/>
              <a:gd name="connsiteY1386" fmla="*/ 60614 h 3290454"/>
              <a:gd name="connsiteX1387" fmla="*/ 4320887 w 4528704"/>
              <a:gd name="connsiteY1387" fmla="*/ 60614 h 3290454"/>
              <a:gd name="connsiteX1388" fmla="*/ 4329546 w 4528704"/>
              <a:gd name="connsiteY1388" fmla="*/ 60614 h 3290454"/>
              <a:gd name="connsiteX1389" fmla="*/ 4450773 w 4528704"/>
              <a:gd name="connsiteY1389" fmla="*/ 17318 h 3290454"/>
              <a:gd name="connsiteX1390" fmla="*/ 4502728 w 4528704"/>
              <a:gd name="connsiteY1390" fmla="*/ 17318 h 3290454"/>
              <a:gd name="connsiteX1391" fmla="*/ 4528705 w 4528704"/>
              <a:gd name="connsiteY1391" fmla="*/ 60614 h 3290454"/>
              <a:gd name="connsiteX1392" fmla="*/ 4485410 w 4528704"/>
              <a:gd name="connsiteY1392" fmla="*/ 25977 h 3290454"/>
              <a:gd name="connsiteX1393" fmla="*/ 4459432 w 4528704"/>
              <a:gd name="connsiteY1393" fmla="*/ 43295 h 3290454"/>
              <a:gd name="connsiteX1394" fmla="*/ 4424796 w 4528704"/>
              <a:gd name="connsiteY1394" fmla="*/ 8659 h 3290454"/>
              <a:gd name="connsiteX1395" fmla="*/ 4398819 w 4528704"/>
              <a:gd name="connsiteY1395" fmla="*/ 8659 h 3290454"/>
              <a:gd name="connsiteX1396" fmla="*/ 4407478 w 4528704"/>
              <a:gd name="connsiteY1396" fmla="*/ 86591 h 3290454"/>
              <a:gd name="connsiteX1397" fmla="*/ 4442114 w 4528704"/>
              <a:gd name="connsiteY1397" fmla="*/ 77932 h 3290454"/>
              <a:gd name="connsiteX1398" fmla="*/ 4424796 w 4528704"/>
              <a:gd name="connsiteY1398" fmla="*/ 60614 h 3290454"/>
              <a:gd name="connsiteX1399" fmla="*/ 4442114 w 4528704"/>
              <a:gd name="connsiteY1399" fmla="*/ 51955 h 3290454"/>
              <a:gd name="connsiteX1400" fmla="*/ 4459432 w 4528704"/>
              <a:gd name="connsiteY1400" fmla="*/ 69273 h 3290454"/>
              <a:gd name="connsiteX1401" fmla="*/ 4433455 w 4528704"/>
              <a:gd name="connsiteY1401" fmla="*/ 86591 h 3290454"/>
              <a:gd name="connsiteX1402" fmla="*/ 4450773 w 4528704"/>
              <a:gd name="connsiteY1402" fmla="*/ 95250 h 3290454"/>
              <a:gd name="connsiteX1403" fmla="*/ 4476751 w 4528704"/>
              <a:gd name="connsiteY1403" fmla="*/ 60614 h 3290454"/>
              <a:gd name="connsiteX1404" fmla="*/ 4528705 w 4528704"/>
              <a:gd name="connsiteY1404" fmla="*/ 77932 h 3290454"/>
              <a:gd name="connsiteX1405" fmla="*/ 4511387 w 4528704"/>
              <a:gd name="connsiteY1405" fmla="*/ 103909 h 3290454"/>
              <a:gd name="connsiteX1406" fmla="*/ 4528705 w 4528704"/>
              <a:gd name="connsiteY1406" fmla="*/ 121227 h 3290454"/>
              <a:gd name="connsiteX1407" fmla="*/ 4407478 w 4528704"/>
              <a:gd name="connsiteY1407" fmla="*/ 95250 h 3290454"/>
              <a:gd name="connsiteX1408" fmla="*/ 4407478 w 4528704"/>
              <a:gd name="connsiteY1408" fmla="*/ 502227 h 3290454"/>
              <a:gd name="connsiteX1409" fmla="*/ 4468091 w 4528704"/>
              <a:gd name="connsiteY1409" fmla="*/ 458932 h 3290454"/>
              <a:gd name="connsiteX1410" fmla="*/ 4520046 w 4528704"/>
              <a:gd name="connsiteY1410" fmla="*/ 406977 h 3290454"/>
              <a:gd name="connsiteX1411" fmla="*/ 4528705 w 4528704"/>
              <a:gd name="connsiteY1411" fmla="*/ 536864 h 3290454"/>
              <a:gd name="connsiteX1412" fmla="*/ 4494069 w 4528704"/>
              <a:gd name="connsiteY1412" fmla="*/ 528205 h 3290454"/>
              <a:gd name="connsiteX1413" fmla="*/ 4485410 w 4528704"/>
              <a:gd name="connsiteY1413" fmla="*/ 545523 h 3290454"/>
              <a:gd name="connsiteX1414" fmla="*/ 4528705 w 4528704"/>
              <a:gd name="connsiteY1414" fmla="*/ 580159 h 3290454"/>
              <a:gd name="connsiteX1415" fmla="*/ 4528705 w 4528704"/>
              <a:gd name="connsiteY1415" fmla="*/ 623455 h 3290454"/>
              <a:gd name="connsiteX1416" fmla="*/ 4338205 w 4528704"/>
              <a:gd name="connsiteY1416" fmla="*/ 554182 h 3290454"/>
              <a:gd name="connsiteX1417" fmla="*/ 4320887 w 4528704"/>
              <a:gd name="connsiteY1417" fmla="*/ 580159 h 3290454"/>
              <a:gd name="connsiteX1418" fmla="*/ 4424796 w 4528704"/>
              <a:gd name="connsiteY1418" fmla="*/ 710045 h 3290454"/>
              <a:gd name="connsiteX1419" fmla="*/ 4277591 w 4528704"/>
              <a:gd name="connsiteY1419" fmla="*/ 588818 h 3290454"/>
              <a:gd name="connsiteX1420" fmla="*/ 4260273 w 4528704"/>
              <a:gd name="connsiteY1420" fmla="*/ 597477 h 3290454"/>
              <a:gd name="connsiteX1421" fmla="*/ 4294910 w 4528704"/>
              <a:gd name="connsiteY1421" fmla="*/ 632114 h 3290454"/>
              <a:gd name="connsiteX1422" fmla="*/ 4424796 w 4528704"/>
              <a:gd name="connsiteY1422" fmla="*/ 857250 h 3290454"/>
              <a:gd name="connsiteX1423" fmla="*/ 4320887 w 4528704"/>
              <a:gd name="connsiteY1423" fmla="*/ 779318 h 3290454"/>
              <a:gd name="connsiteX1424" fmla="*/ 4260273 w 4528704"/>
              <a:gd name="connsiteY1424" fmla="*/ 692727 h 3290454"/>
              <a:gd name="connsiteX1425" fmla="*/ 4242955 w 4528704"/>
              <a:gd name="connsiteY1425" fmla="*/ 710045 h 3290454"/>
              <a:gd name="connsiteX1426" fmla="*/ 4260273 w 4528704"/>
              <a:gd name="connsiteY1426" fmla="*/ 753341 h 3290454"/>
              <a:gd name="connsiteX1427" fmla="*/ 4216978 w 4528704"/>
              <a:gd name="connsiteY1427" fmla="*/ 727364 h 3290454"/>
              <a:gd name="connsiteX1428" fmla="*/ 4208319 w 4528704"/>
              <a:gd name="connsiteY1428" fmla="*/ 753341 h 3290454"/>
              <a:gd name="connsiteX1429" fmla="*/ 4104409 w 4528704"/>
              <a:gd name="connsiteY1429" fmla="*/ 718705 h 3290454"/>
              <a:gd name="connsiteX1430" fmla="*/ 4147705 w 4528704"/>
              <a:gd name="connsiteY1430" fmla="*/ 580159 h 3290454"/>
              <a:gd name="connsiteX1431" fmla="*/ 4009159 w 4528704"/>
              <a:gd name="connsiteY1431" fmla="*/ 701386 h 3290454"/>
              <a:gd name="connsiteX1432" fmla="*/ 4009159 w 4528704"/>
              <a:gd name="connsiteY1432" fmla="*/ 727364 h 3290454"/>
              <a:gd name="connsiteX1433" fmla="*/ 4087091 w 4528704"/>
              <a:gd name="connsiteY1433" fmla="*/ 770659 h 3290454"/>
              <a:gd name="connsiteX1434" fmla="*/ 4139046 w 4528704"/>
              <a:gd name="connsiteY1434" fmla="*/ 779318 h 3290454"/>
              <a:gd name="connsiteX1435" fmla="*/ 4191000 w 4528704"/>
              <a:gd name="connsiteY1435" fmla="*/ 822614 h 3290454"/>
              <a:gd name="connsiteX1436" fmla="*/ 4216978 w 4528704"/>
              <a:gd name="connsiteY1436" fmla="*/ 805295 h 3290454"/>
              <a:gd name="connsiteX1437" fmla="*/ 4294910 w 4528704"/>
              <a:gd name="connsiteY1437" fmla="*/ 839932 h 3290454"/>
              <a:gd name="connsiteX1438" fmla="*/ 4433455 w 4528704"/>
              <a:gd name="connsiteY1438" fmla="*/ 900545 h 3290454"/>
              <a:gd name="connsiteX1439" fmla="*/ 4476751 w 4528704"/>
              <a:gd name="connsiteY1439" fmla="*/ 1013114 h 3290454"/>
              <a:gd name="connsiteX1440" fmla="*/ 4468091 w 4528704"/>
              <a:gd name="connsiteY1440" fmla="*/ 1073727 h 3290454"/>
              <a:gd name="connsiteX1441" fmla="*/ 4450773 w 4528704"/>
              <a:gd name="connsiteY1441" fmla="*/ 1099705 h 3290454"/>
              <a:gd name="connsiteX1442" fmla="*/ 4407478 w 4528704"/>
              <a:gd name="connsiteY1442" fmla="*/ 1186296 h 3290454"/>
              <a:gd name="connsiteX1443" fmla="*/ 4320887 w 4528704"/>
              <a:gd name="connsiteY1443" fmla="*/ 1290205 h 3290454"/>
              <a:gd name="connsiteX1444" fmla="*/ 4303569 w 4528704"/>
              <a:gd name="connsiteY1444" fmla="*/ 1272886 h 3290454"/>
              <a:gd name="connsiteX1445" fmla="*/ 4216978 w 4528704"/>
              <a:gd name="connsiteY1445" fmla="*/ 1376796 h 3290454"/>
              <a:gd name="connsiteX1446" fmla="*/ 4199660 w 4528704"/>
              <a:gd name="connsiteY1446" fmla="*/ 1359477 h 3290454"/>
              <a:gd name="connsiteX1447" fmla="*/ 4095750 w 4528704"/>
              <a:gd name="connsiteY1447" fmla="*/ 1463386 h 3290454"/>
              <a:gd name="connsiteX1448" fmla="*/ 4069773 w 4528704"/>
              <a:gd name="connsiteY1448" fmla="*/ 1446068 h 3290454"/>
              <a:gd name="connsiteX1449" fmla="*/ 3965864 w 4528704"/>
              <a:gd name="connsiteY1449" fmla="*/ 1541318 h 3290454"/>
              <a:gd name="connsiteX1450" fmla="*/ 3948546 w 4528704"/>
              <a:gd name="connsiteY1450" fmla="*/ 1515341 h 3290454"/>
              <a:gd name="connsiteX1451" fmla="*/ 3905250 w 4528704"/>
              <a:gd name="connsiteY1451" fmla="*/ 1549977 h 3290454"/>
              <a:gd name="connsiteX1452" fmla="*/ 3835978 w 4528704"/>
              <a:gd name="connsiteY1452" fmla="*/ 1619250 h 3290454"/>
              <a:gd name="connsiteX1453" fmla="*/ 3810000 w 4528704"/>
              <a:gd name="connsiteY1453" fmla="*/ 1601932 h 3290454"/>
              <a:gd name="connsiteX1454" fmla="*/ 3714750 w 4528704"/>
              <a:gd name="connsiteY1454" fmla="*/ 1697182 h 3290454"/>
              <a:gd name="connsiteX1455" fmla="*/ 3680114 w 4528704"/>
              <a:gd name="connsiteY1455" fmla="*/ 1671205 h 3290454"/>
              <a:gd name="connsiteX1456" fmla="*/ 3628159 w 4528704"/>
              <a:gd name="connsiteY1456" fmla="*/ 1688523 h 3290454"/>
              <a:gd name="connsiteX1457" fmla="*/ 3671455 w 4528704"/>
              <a:gd name="connsiteY1457" fmla="*/ 1645227 h 3290454"/>
              <a:gd name="connsiteX1458" fmla="*/ 3675178 w 4528704"/>
              <a:gd name="connsiteY1458" fmla="*/ 1644708 h 3290454"/>
              <a:gd name="connsiteX1459" fmla="*/ 3671455 w 4528704"/>
              <a:gd name="connsiteY1459" fmla="*/ 1619250 h 3290454"/>
              <a:gd name="connsiteX1460" fmla="*/ 3732069 w 4528704"/>
              <a:gd name="connsiteY1460" fmla="*/ 1593273 h 3290454"/>
              <a:gd name="connsiteX1461" fmla="*/ 3801341 w 4528704"/>
              <a:gd name="connsiteY1461" fmla="*/ 1549977 h 3290454"/>
              <a:gd name="connsiteX1462" fmla="*/ 3238500 w 4528704"/>
              <a:gd name="connsiteY1462" fmla="*/ 1532659 h 3290454"/>
              <a:gd name="connsiteX1463" fmla="*/ 3108614 w 4528704"/>
              <a:gd name="connsiteY1463" fmla="*/ 1610591 h 3290454"/>
              <a:gd name="connsiteX1464" fmla="*/ 3333750 w 4528704"/>
              <a:gd name="connsiteY1464" fmla="*/ 1480705 h 3290454"/>
              <a:gd name="connsiteX1465" fmla="*/ 3853296 w 4528704"/>
              <a:gd name="connsiteY1465" fmla="*/ 1125682 h 3290454"/>
              <a:gd name="connsiteX1466" fmla="*/ 3844637 w 4528704"/>
              <a:gd name="connsiteY1466" fmla="*/ 1056409 h 3290454"/>
              <a:gd name="connsiteX1467" fmla="*/ 3411682 w 4528704"/>
              <a:gd name="connsiteY1467" fmla="*/ 1272886 h 3290454"/>
              <a:gd name="connsiteX1468" fmla="*/ 2822864 w 4528704"/>
              <a:gd name="connsiteY1468" fmla="*/ 1601932 h 3290454"/>
              <a:gd name="connsiteX1469" fmla="*/ 3160569 w 4528704"/>
              <a:gd name="connsiteY1469" fmla="*/ 1350818 h 3290454"/>
              <a:gd name="connsiteX1470" fmla="*/ 3853296 w 4528704"/>
              <a:gd name="connsiteY1470" fmla="*/ 987136 h 3290454"/>
              <a:gd name="connsiteX1471" fmla="*/ 3792682 w 4528704"/>
              <a:gd name="connsiteY1471" fmla="*/ 891886 h 3290454"/>
              <a:gd name="connsiteX1472" fmla="*/ 3827319 w 4528704"/>
              <a:gd name="connsiteY1472" fmla="*/ 978477 h 3290454"/>
              <a:gd name="connsiteX1473" fmla="*/ 3567546 w 4528704"/>
              <a:gd name="connsiteY1473" fmla="*/ 1168977 h 3290454"/>
              <a:gd name="connsiteX1474" fmla="*/ 3117273 w 4528704"/>
              <a:gd name="connsiteY1474" fmla="*/ 1324841 h 3290454"/>
              <a:gd name="connsiteX1475" fmla="*/ 2770909 w 4528704"/>
              <a:gd name="connsiteY1475" fmla="*/ 1558636 h 3290454"/>
              <a:gd name="connsiteX1476" fmla="*/ 3377046 w 4528704"/>
              <a:gd name="connsiteY1476" fmla="*/ 1229591 h 3290454"/>
              <a:gd name="connsiteX1477" fmla="*/ 3775364 w 4528704"/>
              <a:gd name="connsiteY1477" fmla="*/ 1047750 h 3290454"/>
              <a:gd name="connsiteX1478" fmla="*/ 3619500 w 4528704"/>
              <a:gd name="connsiteY1478" fmla="*/ 874568 h 3290454"/>
              <a:gd name="connsiteX1479" fmla="*/ 3602182 w 4528704"/>
              <a:gd name="connsiteY1479" fmla="*/ 935182 h 3290454"/>
              <a:gd name="connsiteX1480" fmla="*/ 3610841 w 4528704"/>
              <a:gd name="connsiteY1480" fmla="*/ 943841 h 3290454"/>
              <a:gd name="connsiteX1481" fmla="*/ 3619500 w 4528704"/>
              <a:gd name="connsiteY1481" fmla="*/ 978477 h 3290454"/>
              <a:gd name="connsiteX1482" fmla="*/ 3576205 w 4528704"/>
              <a:gd name="connsiteY1482" fmla="*/ 978477 h 3290454"/>
              <a:gd name="connsiteX1483" fmla="*/ 3662796 w 4528704"/>
              <a:gd name="connsiteY1483" fmla="*/ 1056409 h 3290454"/>
              <a:gd name="connsiteX1484" fmla="*/ 3645478 w 4528704"/>
              <a:gd name="connsiteY1484" fmla="*/ 1065068 h 3290454"/>
              <a:gd name="connsiteX1485" fmla="*/ 3558887 w 4528704"/>
              <a:gd name="connsiteY1485" fmla="*/ 995795 h 3290454"/>
              <a:gd name="connsiteX1486" fmla="*/ 3394364 w 4528704"/>
              <a:gd name="connsiteY1486" fmla="*/ 1134341 h 3290454"/>
              <a:gd name="connsiteX1487" fmla="*/ 3420341 w 4528704"/>
              <a:gd name="connsiteY1487" fmla="*/ 1056409 h 3290454"/>
              <a:gd name="connsiteX1488" fmla="*/ 3498273 w 4528704"/>
              <a:gd name="connsiteY1488" fmla="*/ 952500 h 3290454"/>
              <a:gd name="connsiteX1489" fmla="*/ 3472296 w 4528704"/>
              <a:gd name="connsiteY1489" fmla="*/ 943841 h 3290454"/>
              <a:gd name="connsiteX1490" fmla="*/ 3255819 w 4528704"/>
              <a:gd name="connsiteY1490" fmla="*/ 1143000 h 3290454"/>
              <a:gd name="connsiteX1491" fmla="*/ 3437659 w 4528704"/>
              <a:gd name="connsiteY1491" fmla="*/ 909205 h 3290454"/>
              <a:gd name="connsiteX1492" fmla="*/ 3377046 w 4528704"/>
              <a:gd name="connsiteY1492" fmla="*/ 952500 h 3290454"/>
              <a:gd name="connsiteX1493" fmla="*/ 3394364 w 4528704"/>
              <a:gd name="connsiteY1493" fmla="*/ 961159 h 3290454"/>
              <a:gd name="connsiteX1494" fmla="*/ 3151909 w 4528704"/>
              <a:gd name="connsiteY1494" fmla="*/ 1134341 h 3290454"/>
              <a:gd name="connsiteX1495" fmla="*/ 3446319 w 4528704"/>
              <a:gd name="connsiteY1495" fmla="*/ 874568 h 3290454"/>
              <a:gd name="connsiteX1496" fmla="*/ 3454978 w 4528704"/>
              <a:gd name="connsiteY1496" fmla="*/ 839932 h 3290454"/>
              <a:gd name="connsiteX1497" fmla="*/ 3480955 w 4528704"/>
              <a:gd name="connsiteY1497" fmla="*/ 848591 h 3290454"/>
              <a:gd name="connsiteX1498" fmla="*/ 3515591 w 4528704"/>
              <a:gd name="connsiteY1498" fmla="*/ 787977 h 3290454"/>
              <a:gd name="connsiteX1499" fmla="*/ 3532909 w 4528704"/>
              <a:gd name="connsiteY1499" fmla="*/ 848591 h 3290454"/>
              <a:gd name="connsiteX1500" fmla="*/ 3558887 w 4528704"/>
              <a:gd name="connsiteY1500" fmla="*/ 831273 h 3290454"/>
              <a:gd name="connsiteX1501" fmla="*/ 3532909 w 4528704"/>
              <a:gd name="connsiteY1501" fmla="*/ 796636 h 3290454"/>
              <a:gd name="connsiteX1502" fmla="*/ 3550228 w 4528704"/>
              <a:gd name="connsiteY1502" fmla="*/ 770659 h 3290454"/>
              <a:gd name="connsiteX1503" fmla="*/ 3567546 w 4528704"/>
              <a:gd name="connsiteY1503" fmla="*/ 787977 h 3290454"/>
              <a:gd name="connsiteX1504" fmla="*/ 3576205 w 4528704"/>
              <a:gd name="connsiteY1504" fmla="*/ 762000 h 3290454"/>
              <a:gd name="connsiteX1505" fmla="*/ 3602182 w 4528704"/>
              <a:gd name="connsiteY1505" fmla="*/ 762000 h 3290454"/>
              <a:gd name="connsiteX1506" fmla="*/ 3602182 w 4528704"/>
              <a:gd name="connsiteY1506" fmla="*/ 813955 h 3290454"/>
              <a:gd name="connsiteX1507" fmla="*/ 3584864 w 4528704"/>
              <a:gd name="connsiteY1507" fmla="*/ 831273 h 3290454"/>
              <a:gd name="connsiteX1508" fmla="*/ 3602182 w 4528704"/>
              <a:gd name="connsiteY1508" fmla="*/ 857250 h 3290454"/>
              <a:gd name="connsiteX1509" fmla="*/ 3550228 w 4528704"/>
              <a:gd name="connsiteY1509" fmla="*/ 865909 h 3290454"/>
              <a:gd name="connsiteX1510" fmla="*/ 3610841 w 4528704"/>
              <a:gd name="connsiteY1510" fmla="*/ 883227 h 3290454"/>
              <a:gd name="connsiteX1511" fmla="*/ 3619500 w 4528704"/>
              <a:gd name="connsiteY1511" fmla="*/ 632114 h 3290454"/>
              <a:gd name="connsiteX1512" fmla="*/ 3896591 w 4528704"/>
              <a:gd name="connsiteY1512" fmla="*/ 389659 h 3290454"/>
              <a:gd name="connsiteX1513" fmla="*/ 4061114 w 4528704"/>
              <a:gd name="connsiteY1513" fmla="*/ 311727 h 3290454"/>
              <a:gd name="connsiteX1514" fmla="*/ 4069773 w 4528704"/>
              <a:gd name="connsiteY1514" fmla="*/ 268432 h 3290454"/>
              <a:gd name="connsiteX1515" fmla="*/ 4069773 w 4528704"/>
              <a:gd name="connsiteY1515" fmla="*/ 51955 h 3290454"/>
              <a:gd name="connsiteX1516" fmla="*/ 4095750 w 4528704"/>
              <a:gd name="connsiteY1516" fmla="*/ 43295 h 3290454"/>
              <a:gd name="connsiteX1517" fmla="*/ 4113069 w 4528704"/>
              <a:gd name="connsiteY1517" fmla="*/ 69273 h 3290454"/>
              <a:gd name="connsiteX1518" fmla="*/ 4156364 w 4528704"/>
              <a:gd name="connsiteY1518" fmla="*/ 34636 h 3290454"/>
              <a:gd name="connsiteX1519" fmla="*/ 4191000 w 4528704"/>
              <a:gd name="connsiteY1519" fmla="*/ 51955 h 3290454"/>
              <a:gd name="connsiteX1520" fmla="*/ 4234296 w 4528704"/>
              <a:gd name="connsiteY1520" fmla="*/ 17318 h 3290454"/>
              <a:gd name="connsiteX1521" fmla="*/ 4242955 w 4528704"/>
              <a:gd name="connsiteY1521" fmla="*/ 34636 h 3290454"/>
              <a:gd name="connsiteX1522" fmla="*/ 4303569 w 4528704"/>
              <a:gd name="connsiteY1522" fmla="*/ 8659 h 3290454"/>
              <a:gd name="connsiteX1523" fmla="*/ 4329546 w 4528704"/>
              <a:gd name="connsiteY1523" fmla="*/ 34636 h 3290454"/>
              <a:gd name="connsiteX1524" fmla="*/ 4355523 w 4528704"/>
              <a:gd name="connsiteY1524" fmla="*/ 0 h 3290454"/>
              <a:gd name="connsiteX1525" fmla="*/ 4390160 w 4528704"/>
              <a:gd name="connsiteY1525" fmla="*/ 0 h 3290454"/>
              <a:gd name="connsiteX1526" fmla="*/ 4450773 w 4528704"/>
              <a:gd name="connsiteY1526" fmla="*/ 17318 h 329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</a:cxnLst>
            <a:rect l="l" t="t" r="r" b="b"/>
            <a:pathLst>
              <a:path w="4528704" h="3290454">
                <a:moveTo>
                  <a:pt x="337705" y="3203864"/>
                </a:moveTo>
                <a:cubicBezTo>
                  <a:pt x="337705" y="3203864"/>
                  <a:pt x="346364" y="3195205"/>
                  <a:pt x="355023" y="3195205"/>
                </a:cubicBezTo>
                <a:cubicBezTo>
                  <a:pt x="355023" y="3203864"/>
                  <a:pt x="346364" y="3203864"/>
                  <a:pt x="337705" y="3203864"/>
                </a:cubicBezTo>
                <a:close/>
                <a:moveTo>
                  <a:pt x="1099705" y="3177886"/>
                </a:moveTo>
                <a:cubicBezTo>
                  <a:pt x="1091046" y="3186546"/>
                  <a:pt x="1073727" y="3195205"/>
                  <a:pt x="1065068" y="3203864"/>
                </a:cubicBezTo>
                <a:cubicBezTo>
                  <a:pt x="1065068" y="3195205"/>
                  <a:pt x="1065068" y="3177886"/>
                  <a:pt x="1073727" y="3177886"/>
                </a:cubicBezTo>
                <a:lnTo>
                  <a:pt x="1099705" y="3177886"/>
                </a:lnTo>
                <a:close/>
                <a:moveTo>
                  <a:pt x="987136" y="3212523"/>
                </a:moveTo>
                <a:cubicBezTo>
                  <a:pt x="995796" y="3195205"/>
                  <a:pt x="1021773" y="3186546"/>
                  <a:pt x="1039091" y="3186546"/>
                </a:cubicBezTo>
                <a:cubicBezTo>
                  <a:pt x="1021773" y="3195205"/>
                  <a:pt x="1004455" y="3212523"/>
                  <a:pt x="987136" y="3212523"/>
                </a:cubicBezTo>
                <a:close/>
                <a:moveTo>
                  <a:pt x="1177637" y="3099955"/>
                </a:moveTo>
                <a:cubicBezTo>
                  <a:pt x="1160318" y="3108614"/>
                  <a:pt x="1143000" y="3125932"/>
                  <a:pt x="1117023" y="3125932"/>
                </a:cubicBezTo>
                <a:cubicBezTo>
                  <a:pt x="1125682" y="3117273"/>
                  <a:pt x="1143000" y="3108614"/>
                  <a:pt x="1151659" y="3099955"/>
                </a:cubicBezTo>
                <a:lnTo>
                  <a:pt x="1177637" y="3099955"/>
                </a:lnTo>
                <a:close/>
                <a:moveTo>
                  <a:pt x="1212273" y="3108614"/>
                </a:moveTo>
                <a:cubicBezTo>
                  <a:pt x="1212273" y="3099955"/>
                  <a:pt x="1220932" y="3099955"/>
                  <a:pt x="1229591" y="3091296"/>
                </a:cubicBezTo>
                <a:cubicBezTo>
                  <a:pt x="1229591" y="3099955"/>
                  <a:pt x="1220932" y="3108614"/>
                  <a:pt x="1212273" y="3108614"/>
                </a:cubicBezTo>
                <a:close/>
                <a:moveTo>
                  <a:pt x="666750" y="3082636"/>
                </a:moveTo>
                <a:lnTo>
                  <a:pt x="1134341" y="3082636"/>
                </a:lnTo>
                <a:cubicBezTo>
                  <a:pt x="1125682" y="3091296"/>
                  <a:pt x="1108364" y="3099955"/>
                  <a:pt x="1099705" y="3108614"/>
                </a:cubicBezTo>
                <a:lnTo>
                  <a:pt x="528205" y="3108614"/>
                </a:lnTo>
                <a:cubicBezTo>
                  <a:pt x="562841" y="3099955"/>
                  <a:pt x="623455" y="3065318"/>
                  <a:pt x="640773" y="3065318"/>
                </a:cubicBezTo>
                <a:cubicBezTo>
                  <a:pt x="666750" y="3065318"/>
                  <a:pt x="658091" y="3073977"/>
                  <a:pt x="666750" y="3082636"/>
                </a:cubicBezTo>
                <a:close/>
                <a:moveTo>
                  <a:pt x="1246909" y="3048000"/>
                </a:moveTo>
                <a:cubicBezTo>
                  <a:pt x="1255568" y="3039341"/>
                  <a:pt x="1272887" y="3030682"/>
                  <a:pt x="1290205" y="3022023"/>
                </a:cubicBezTo>
                <a:cubicBezTo>
                  <a:pt x="1298864" y="3022023"/>
                  <a:pt x="1281546" y="3056659"/>
                  <a:pt x="1246909" y="3048000"/>
                </a:cubicBezTo>
                <a:close/>
                <a:moveTo>
                  <a:pt x="1333500" y="3030682"/>
                </a:moveTo>
                <a:cubicBezTo>
                  <a:pt x="1333500" y="3022023"/>
                  <a:pt x="1342159" y="3013364"/>
                  <a:pt x="1350818" y="3022023"/>
                </a:cubicBezTo>
                <a:cubicBezTo>
                  <a:pt x="1350818" y="3022023"/>
                  <a:pt x="1342159" y="3030682"/>
                  <a:pt x="1333500" y="3030682"/>
                </a:cubicBezTo>
                <a:close/>
                <a:moveTo>
                  <a:pt x="831273" y="3022023"/>
                </a:moveTo>
                <a:lnTo>
                  <a:pt x="1238250" y="3022023"/>
                </a:lnTo>
                <a:lnTo>
                  <a:pt x="1194955" y="3022023"/>
                </a:lnTo>
                <a:cubicBezTo>
                  <a:pt x="1186296" y="3030682"/>
                  <a:pt x="1186296" y="3048000"/>
                  <a:pt x="1160318" y="3048000"/>
                </a:cubicBezTo>
                <a:lnTo>
                  <a:pt x="692727" y="3048000"/>
                </a:lnTo>
                <a:cubicBezTo>
                  <a:pt x="736023" y="3039341"/>
                  <a:pt x="796636" y="3004705"/>
                  <a:pt x="813955" y="3004705"/>
                </a:cubicBezTo>
                <a:cubicBezTo>
                  <a:pt x="839932" y="3004705"/>
                  <a:pt x="813955" y="3022023"/>
                  <a:pt x="831273" y="3022023"/>
                </a:cubicBezTo>
                <a:close/>
                <a:moveTo>
                  <a:pt x="1359477" y="2970068"/>
                </a:moveTo>
                <a:cubicBezTo>
                  <a:pt x="1368137" y="2961409"/>
                  <a:pt x="1385455" y="2952750"/>
                  <a:pt x="1402773" y="2944091"/>
                </a:cubicBezTo>
                <a:cubicBezTo>
                  <a:pt x="1402773" y="2952750"/>
                  <a:pt x="1385455" y="2970068"/>
                  <a:pt x="1359477" y="2970068"/>
                </a:cubicBezTo>
                <a:close/>
                <a:moveTo>
                  <a:pt x="1281546" y="2952750"/>
                </a:moveTo>
                <a:cubicBezTo>
                  <a:pt x="1281546" y="2952750"/>
                  <a:pt x="1255568" y="2970068"/>
                  <a:pt x="1255568" y="2987386"/>
                </a:cubicBezTo>
                <a:lnTo>
                  <a:pt x="857250" y="2987386"/>
                </a:lnTo>
                <a:cubicBezTo>
                  <a:pt x="883227" y="2978727"/>
                  <a:pt x="917864" y="2944091"/>
                  <a:pt x="943841" y="2944091"/>
                </a:cubicBezTo>
                <a:cubicBezTo>
                  <a:pt x="961159" y="2944091"/>
                  <a:pt x="969818" y="2952750"/>
                  <a:pt x="1281546" y="2952750"/>
                </a:cubicBezTo>
                <a:close/>
                <a:moveTo>
                  <a:pt x="1454727" y="2952750"/>
                </a:moveTo>
                <a:cubicBezTo>
                  <a:pt x="1454727" y="2944091"/>
                  <a:pt x="1454727" y="2935432"/>
                  <a:pt x="1463387" y="2935432"/>
                </a:cubicBezTo>
                <a:cubicBezTo>
                  <a:pt x="1472046" y="2935432"/>
                  <a:pt x="1463387" y="2944091"/>
                  <a:pt x="1454727" y="2952750"/>
                </a:cubicBezTo>
                <a:close/>
                <a:moveTo>
                  <a:pt x="1359477" y="2883477"/>
                </a:moveTo>
                <a:lnTo>
                  <a:pt x="1342159" y="2900796"/>
                </a:lnTo>
                <a:cubicBezTo>
                  <a:pt x="1350818" y="2909455"/>
                  <a:pt x="1359477" y="2909455"/>
                  <a:pt x="1368137" y="2909455"/>
                </a:cubicBezTo>
                <a:cubicBezTo>
                  <a:pt x="1368137" y="2909455"/>
                  <a:pt x="1368137" y="2926773"/>
                  <a:pt x="1342159" y="2926773"/>
                </a:cubicBezTo>
                <a:lnTo>
                  <a:pt x="969818" y="2926773"/>
                </a:lnTo>
                <a:cubicBezTo>
                  <a:pt x="987136" y="2909455"/>
                  <a:pt x="1004455" y="2900796"/>
                  <a:pt x="1013114" y="2883477"/>
                </a:cubicBezTo>
                <a:lnTo>
                  <a:pt x="1359477" y="2883477"/>
                </a:lnTo>
                <a:close/>
                <a:moveTo>
                  <a:pt x="1472046" y="2883477"/>
                </a:moveTo>
                <a:cubicBezTo>
                  <a:pt x="1489364" y="2874818"/>
                  <a:pt x="1506682" y="2857500"/>
                  <a:pt x="1524000" y="2848841"/>
                </a:cubicBezTo>
                <a:cubicBezTo>
                  <a:pt x="1506682" y="2857500"/>
                  <a:pt x="1498023" y="2883477"/>
                  <a:pt x="1472046" y="2883477"/>
                </a:cubicBezTo>
                <a:close/>
                <a:moveTo>
                  <a:pt x="1558637" y="2840182"/>
                </a:moveTo>
                <a:cubicBezTo>
                  <a:pt x="1558637" y="2840182"/>
                  <a:pt x="1575955" y="2848841"/>
                  <a:pt x="1567296" y="2857500"/>
                </a:cubicBezTo>
                <a:cubicBezTo>
                  <a:pt x="1567296" y="2857500"/>
                  <a:pt x="1558637" y="2857500"/>
                  <a:pt x="1558637" y="2840182"/>
                </a:cubicBezTo>
                <a:close/>
                <a:moveTo>
                  <a:pt x="1420091" y="2831523"/>
                </a:moveTo>
                <a:cubicBezTo>
                  <a:pt x="1428750" y="2840182"/>
                  <a:pt x="1437409" y="2840182"/>
                  <a:pt x="1446068" y="2840182"/>
                </a:cubicBezTo>
                <a:cubicBezTo>
                  <a:pt x="1446068" y="2840182"/>
                  <a:pt x="1446068" y="2857500"/>
                  <a:pt x="1420091" y="2857500"/>
                </a:cubicBezTo>
                <a:lnTo>
                  <a:pt x="1039091" y="2857500"/>
                </a:lnTo>
                <a:cubicBezTo>
                  <a:pt x="1047750" y="2848841"/>
                  <a:pt x="1065068" y="2831523"/>
                  <a:pt x="1065068" y="2822864"/>
                </a:cubicBezTo>
                <a:cubicBezTo>
                  <a:pt x="1411432" y="2822864"/>
                  <a:pt x="1428750" y="2822864"/>
                  <a:pt x="1420091" y="2831523"/>
                </a:cubicBezTo>
                <a:close/>
                <a:moveTo>
                  <a:pt x="1584614" y="2788227"/>
                </a:moveTo>
                <a:cubicBezTo>
                  <a:pt x="1593273" y="2779568"/>
                  <a:pt x="1610591" y="2762250"/>
                  <a:pt x="1619250" y="2779568"/>
                </a:cubicBezTo>
                <a:cubicBezTo>
                  <a:pt x="1610591" y="2779568"/>
                  <a:pt x="1601932" y="2788227"/>
                  <a:pt x="1584614" y="2788227"/>
                </a:cubicBezTo>
                <a:close/>
                <a:moveTo>
                  <a:pt x="1653887" y="2736273"/>
                </a:moveTo>
                <a:cubicBezTo>
                  <a:pt x="1653887" y="2736273"/>
                  <a:pt x="1645227" y="2744932"/>
                  <a:pt x="1645227" y="2736273"/>
                </a:cubicBezTo>
                <a:lnTo>
                  <a:pt x="1653887" y="2736273"/>
                </a:lnTo>
                <a:close/>
                <a:moveTo>
                  <a:pt x="1662546" y="2692977"/>
                </a:moveTo>
                <a:cubicBezTo>
                  <a:pt x="1662546" y="2684318"/>
                  <a:pt x="1671205" y="2667000"/>
                  <a:pt x="1688523" y="2658341"/>
                </a:cubicBezTo>
                <a:cubicBezTo>
                  <a:pt x="1679864" y="2667000"/>
                  <a:pt x="1679864" y="2684318"/>
                  <a:pt x="1662546" y="2692977"/>
                </a:cubicBezTo>
                <a:close/>
                <a:moveTo>
                  <a:pt x="1601932" y="2692977"/>
                </a:moveTo>
                <a:cubicBezTo>
                  <a:pt x="1601932" y="2684318"/>
                  <a:pt x="1584614" y="2667000"/>
                  <a:pt x="1584614" y="2658341"/>
                </a:cubicBezTo>
                <a:cubicBezTo>
                  <a:pt x="1593273" y="2667000"/>
                  <a:pt x="1601932" y="2684318"/>
                  <a:pt x="1601932" y="2692977"/>
                </a:cubicBezTo>
                <a:close/>
                <a:moveTo>
                  <a:pt x="692727" y="2658341"/>
                </a:moveTo>
                <a:cubicBezTo>
                  <a:pt x="692727" y="2641023"/>
                  <a:pt x="710046" y="2615046"/>
                  <a:pt x="727364" y="2597727"/>
                </a:cubicBezTo>
                <a:cubicBezTo>
                  <a:pt x="736023" y="2606386"/>
                  <a:pt x="718705" y="2632364"/>
                  <a:pt x="692727" y="2658341"/>
                </a:cubicBezTo>
                <a:close/>
                <a:moveTo>
                  <a:pt x="2926773" y="2589068"/>
                </a:moveTo>
                <a:cubicBezTo>
                  <a:pt x="2935432" y="2580409"/>
                  <a:pt x="2935432" y="2571750"/>
                  <a:pt x="2935432" y="2563091"/>
                </a:cubicBezTo>
                <a:lnTo>
                  <a:pt x="2944091" y="2597727"/>
                </a:lnTo>
                <a:cubicBezTo>
                  <a:pt x="2935432" y="2597727"/>
                  <a:pt x="2926773" y="2606386"/>
                  <a:pt x="2918114" y="2606386"/>
                </a:cubicBezTo>
                <a:cubicBezTo>
                  <a:pt x="2918114" y="2589068"/>
                  <a:pt x="2900796" y="2571750"/>
                  <a:pt x="2892137" y="2563091"/>
                </a:cubicBezTo>
                <a:cubicBezTo>
                  <a:pt x="2900796" y="2563091"/>
                  <a:pt x="2918114" y="2571750"/>
                  <a:pt x="2926773" y="2589068"/>
                </a:cubicBezTo>
                <a:close/>
                <a:moveTo>
                  <a:pt x="1688523" y="2597727"/>
                </a:moveTo>
                <a:lnTo>
                  <a:pt x="1688523" y="2563091"/>
                </a:lnTo>
                <a:cubicBezTo>
                  <a:pt x="1697182" y="2571750"/>
                  <a:pt x="1697182" y="2589068"/>
                  <a:pt x="1688523" y="2597727"/>
                </a:cubicBezTo>
                <a:close/>
                <a:moveTo>
                  <a:pt x="2796887" y="2589068"/>
                </a:moveTo>
                <a:cubicBezTo>
                  <a:pt x="2796887" y="2580409"/>
                  <a:pt x="2788228" y="2563091"/>
                  <a:pt x="2796887" y="2554432"/>
                </a:cubicBezTo>
                <a:lnTo>
                  <a:pt x="2796887" y="2589068"/>
                </a:lnTo>
                <a:close/>
                <a:moveTo>
                  <a:pt x="2892137" y="2537114"/>
                </a:moveTo>
                <a:cubicBezTo>
                  <a:pt x="2883478" y="2537114"/>
                  <a:pt x="2874819" y="2545773"/>
                  <a:pt x="2866159" y="2554432"/>
                </a:cubicBezTo>
                <a:lnTo>
                  <a:pt x="2883478" y="2571750"/>
                </a:lnTo>
                <a:cubicBezTo>
                  <a:pt x="2874819" y="2571750"/>
                  <a:pt x="2866159" y="2571750"/>
                  <a:pt x="2857500" y="2563091"/>
                </a:cubicBezTo>
                <a:lnTo>
                  <a:pt x="2866159" y="2537114"/>
                </a:lnTo>
                <a:lnTo>
                  <a:pt x="2892137" y="2537114"/>
                </a:lnTo>
                <a:close/>
                <a:moveTo>
                  <a:pt x="1420091" y="2563091"/>
                </a:moveTo>
                <a:lnTo>
                  <a:pt x="1342159" y="2537114"/>
                </a:lnTo>
                <a:lnTo>
                  <a:pt x="1420091" y="2563091"/>
                </a:lnTo>
                <a:close/>
                <a:moveTo>
                  <a:pt x="1212273" y="2537114"/>
                </a:moveTo>
                <a:cubicBezTo>
                  <a:pt x="1220932" y="2545773"/>
                  <a:pt x="1246909" y="2563091"/>
                  <a:pt x="1272887" y="2563091"/>
                </a:cubicBezTo>
                <a:cubicBezTo>
                  <a:pt x="1229591" y="2563091"/>
                  <a:pt x="1168977" y="2545773"/>
                  <a:pt x="1125682" y="2580409"/>
                </a:cubicBezTo>
                <a:cubicBezTo>
                  <a:pt x="1168977" y="2589068"/>
                  <a:pt x="1220932" y="2589068"/>
                  <a:pt x="1272887" y="2589068"/>
                </a:cubicBezTo>
                <a:cubicBezTo>
                  <a:pt x="1281546" y="2589068"/>
                  <a:pt x="1281546" y="2606386"/>
                  <a:pt x="1307523" y="2606386"/>
                </a:cubicBezTo>
                <a:cubicBezTo>
                  <a:pt x="1324841" y="2606386"/>
                  <a:pt x="1324841" y="2597727"/>
                  <a:pt x="1333500" y="2589068"/>
                </a:cubicBezTo>
                <a:cubicBezTo>
                  <a:pt x="1342159" y="2597727"/>
                  <a:pt x="1359477" y="2580409"/>
                  <a:pt x="1359477" y="2606386"/>
                </a:cubicBezTo>
                <a:cubicBezTo>
                  <a:pt x="1359477" y="2623705"/>
                  <a:pt x="1342159" y="2589068"/>
                  <a:pt x="1342159" y="2615046"/>
                </a:cubicBezTo>
                <a:cubicBezTo>
                  <a:pt x="1342159" y="2658341"/>
                  <a:pt x="1402773" y="2632364"/>
                  <a:pt x="1437409" y="2641023"/>
                </a:cubicBezTo>
                <a:cubicBezTo>
                  <a:pt x="1437409" y="2649682"/>
                  <a:pt x="1428750" y="2641023"/>
                  <a:pt x="1428750" y="2658341"/>
                </a:cubicBezTo>
                <a:cubicBezTo>
                  <a:pt x="1428750" y="2684318"/>
                  <a:pt x="1480705" y="2675659"/>
                  <a:pt x="1480705" y="2701636"/>
                </a:cubicBezTo>
                <a:cubicBezTo>
                  <a:pt x="1480705" y="2718955"/>
                  <a:pt x="1463387" y="2718955"/>
                  <a:pt x="1463387" y="2736273"/>
                </a:cubicBezTo>
                <a:lnTo>
                  <a:pt x="1125682" y="2744932"/>
                </a:lnTo>
                <a:lnTo>
                  <a:pt x="1125682" y="2762250"/>
                </a:lnTo>
                <a:lnTo>
                  <a:pt x="1480705" y="2762250"/>
                </a:lnTo>
                <a:cubicBezTo>
                  <a:pt x="1480705" y="2770909"/>
                  <a:pt x="1472046" y="2788227"/>
                  <a:pt x="1463387" y="2796886"/>
                </a:cubicBezTo>
                <a:lnTo>
                  <a:pt x="1091046" y="2796886"/>
                </a:lnTo>
                <a:cubicBezTo>
                  <a:pt x="1099705" y="2770909"/>
                  <a:pt x="1099705" y="2736273"/>
                  <a:pt x="1099705" y="2701636"/>
                </a:cubicBezTo>
                <a:cubicBezTo>
                  <a:pt x="1316182" y="2692977"/>
                  <a:pt x="1376796" y="2701636"/>
                  <a:pt x="1402773" y="2684318"/>
                </a:cubicBezTo>
                <a:cubicBezTo>
                  <a:pt x="1394114" y="2675659"/>
                  <a:pt x="1376796" y="2675659"/>
                  <a:pt x="1099705" y="2675659"/>
                </a:cubicBezTo>
                <a:lnTo>
                  <a:pt x="1099705" y="2632364"/>
                </a:lnTo>
                <a:cubicBezTo>
                  <a:pt x="1108364" y="2632364"/>
                  <a:pt x="1125682" y="2632364"/>
                  <a:pt x="1298864" y="2641023"/>
                </a:cubicBezTo>
                <a:cubicBezTo>
                  <a:pt x="1307523" y="2641023"/>
                  <a:pt x="1324841" y="2632364"/>
                  <a:pt x="1333500" y="2623705"/>
                </a:cubicBezTo>
                <a:cubicBezTo>
                  <a:pt x="1324841" y="2615046"/>
                  <a:pt x="1307523" y="2615046"/>
                  <a:pt x="1099705" y="2615046"/>
                </a:cubicBezTo>
                <a:cubicBezTo>
                  <a:pt x="1099705" y="2589068"/>
                  <a:pt x="1099705" y="2563091"/>
                  <a:pt x="1091046" y="2537114"/>
                </a:cubicBezTo>
                <a:lnTo>
                  <a:pt x="1212273" y="2537114"/>
                </a:lnTo>
                <a:close/>
                <a:moveTo>
                  <a:pt x="1333500" y="2528455"/>
                </a:moveTo>
                <a:cubicBezTo>
                  <a:pt x="1324841" y="2528455"/>
                  <a:pt x="1307523" y="2519796"/>
                  <a:pt x="1298864" y="2519796"/>
                </a:cubicBezTo>
                <a:cubicBezTo>
                  <a:pt x="1307523" y="2519796"/>
                  <a:pt x="1324841" y="2528455"/>
                  <a:pt x="1333500" y="2528455"/>
                </a:cubicBezTo>
                <a:close/>
                <a:moveTo>
                  <a:pt x="2978728" y="2528455"/>
                </a:moveTo>
                <a:lnTo>
                  <a:pt x="2978728" y="2554432"/>
                </a:lnTo>
                <a:cubicBezTo>
                  <a:pt x="2970069" y="2554432"/>
                  <a:pt x="2952750" y="2563091"/>
                  <a:pt x="2944091" y="2554432"/>
                </a:cubicBezTo>
                <a:lnTo>
                  <a:pt x="2952750" y="2545773"/>
                </a:lnTo>
                <a:cubicBezTo>
                  <a:pt x="2961409" y="2537114"/>
                  <a:pt x="2952750" y="2519796"/>
                  <a:pt x="2952750" y="2502477"/>
                </a:cubicBezTo>
                <a:cubicBezTo>
                  <a:pt x="2952750" y="2511136"/>
                  <a:pt x="2970069" y="2528455"/>
                  <a:pt x="2978728" y="2528455"/>
                </a:cubicBezTo>
                <a:close/>
                <a:moveTo>
                  <a:pt x="1151659" y="2493818"/>
                </a:moveTo>
                <a:cubicBezTo>
                  <a:pt x="1151659" y="2502477"/>
                  <a:pt x="1168977" y="2519796"/>
                  <a:pt x="1186296" y="2519796"/>
                </a:cubicBezTo>
                <a:cubicBezTo>
                  <a:pt x="1143000" y="2511136"/>
                  <a:pt x="1091046" y="2537114"/>
                  <a:pt x="1065068" y="2493818"/>
                </a:cubicBezTo>
                <a:lnTo>
                  <a:pt x="1151659" y="2493818"/>
                </a:lnTo>
                <a:close/>
                <a:moveTo>
                  <a:pt x="2909455" y="2485159"/>
                </a:moveTo>
                <a:cubicBezTo>
                  <a:pt x="2909455" y="2485159"/>
                  <a:pt x="2909455" y="2493818"/>
                  <a:pt x="2900796" y="2485159"/>
                </a:cubicBezTo>
                <a:lnTo>
                  <a:pt x="2909455" y="2485159"/>
                </a:lnTo>
                <a:close/>
                <a:moveTo>
                  <a:pt x="2814205" y="2519796"/>
                </a:moveTo>
                <a:cubicBezTo>
                  <a:pt x="2805546" y="2519796"/>
                  <a:pt x="2788228" y="2528455"/>
                  <a:pt x="2779568" y="2528455"/>
                </a:cubicBezTo>
                <a:lnTo>
                  <a:pt x="2796887" y="2511136"/>
                </a:lnTo>
                <a:cubicBezTo>
                  <a:pt x="2788228" y="2502477"/>
                  <a:pt x="2770909" y="2493818"/>
                  <a:pt x="2770909" y="2485159"/>
                </a:cubicBezTo>
                <a:cubicBezTo>
                  <a:pt x="2788228" y="2493818"/>
                  <a:pt x="2796887" y="2493818"/>
                  <a:pt x="2814205" y="2519796"/>
                </a:cubicBezTo>
                <a:close/>
                <a:moveTo>
                  <a:pt x="787977" y="2511136"/>
                </a:moveTo>
                <a:cubicBezTo>
                  <a:pt x="787977" y="2502477"/>
                  <a:pt x="796636" y="2493818"/>
                  <a:pt x="796636" y="2485159"/>
                </a:cubicBezTo>
                <a:cubicBezTo>
                  <a:pt x="796636" y="2493818"/>
                  <a:pt x="796636" y="2511136"/>
                  <a:pt x="787977" y="2511136"/>
                </a:cubicBezTo>
                <a:close/>
                <a:moveTo>
                  <a:pt x="753341" y="2511136"/>
                </a:moveTo>
                <a:cubicBezTo>
                  <a:pt x="753341" y="2502477"/>
                  <a:pt x="753341" y="2485159"/>
                  <a:pt x="762000" y="2485159"/>
                </a:cubicBezTo>
                <a:cubicBezTo>
                  <a:pt x="770659" y="2485159"/>
                  <a:pt x="762000" y="2502477"/>
                  <a:pt x="753341" y="2511136"/>
                </a:cubicBezTo>
                <a:close/>
                <a:moveTo>
                  <a:pt x="736023" y="2511136"/>
                </a:moveTo>
                <a:cubicBezTo>
                  <a:pt x="718705" y="2502477"/>
                  <a:pt x="701386" y="2493818"/>
                  <a:pt x="692727" y="2485159"/>
                </a:cubicBezTo>
                <a:cubicBezTo>
                  <a:pt x="701386" y="2485159"/>
                  <a:pt x="718705" y="2493818"/>
                  <a:pt x="736023" y="2511136"/>
                </a:cubicBezTo>
                <a:close/>
                <a:moveTo>
                  <a:pt x="2597728" y="2467841"/>
                </a:moveTo>
                <a:cubicBezTo>
                  <a:pt x="2589068" y="2467841"/>
                  <a:pt x="2580409" y="2459182"/>
                  <a:pt x="2571750" y="2450523"/>
                </a:cubicBezTo>
                <a:cubicBezTo>
                  <a:pt x="2580409" y="2450523"/>
                  <a:pt x="2589068" y="2459182"/>
                  <a:pt x="2597728" y="2467841"/>
                </a:cubicBezTo>
                <a:close/>
                <a:moveTo>
                  <a:pt x="1593273" y="2467841"/>
                </a:moveTo>
                <a:cubicBezTo>
                  <a:pt x="1584614" y="2467841"/>
                  <a:pt x="1567296" y="2459182"/>
                  <a:pt x="1549977" y="2450523"/>
                </a:cubicBezTo>
                <a:cubicBezTo>
                  <a:pt x="1558637" y="2450523"/>
                  <a:pt x="1575955" y="2459182"/>
                  <a:pt x="1593273" y="2467841"/>
                </a:cubicBezTo>
                <a:close/>
                <a:moveTo>
                  <a:pt x="2788228" y="2467841"/>
                </a:moveTo>
                <a:lnTo>
                  <a:pt x="2788228" y="2441864"/>
                </a:lnTo>
                <a:cubicBezTo>
                  <a:pt x="2788228" y="2450523"/>
                  <a:pt x="2796887" y="2467841"/>
                  <a:pt x="2788228" y="2467841"/>
                </a:cubicBezTo>
                <a:close/>
                <a:moveTo>
                  <a:pt x="1108364" y="2441864"/>
                </a:moveTo>
                <a:lnTo>
                  <a:pt x="1108364" y="2467841"/>
                </a:lnTo>
                <a:cubicBezTo>
                  <a:pt x="1082387" y="2459182"/>
                  <a:pt x="1047750" y="2459182"/>
                  <a:pt x="1021773" y="2441864"/>
                </a:cubicBezTo>
                <a:lnTo>
                  <a:pt x="1108364" y="2441864"/>
                </a:lnTo>
                <a:close/>
                <a:moveTo>
                  <a:pt x="736023" y="2467841"/>
                </a:moveTo>
                <a:cubicBezTo>
                  <a:pt x="727364" y="2459182"/>
                  <a:pt x="718705" y="2450523"/>
                  <a:pt x="718705" y="2441864"/>
                </a:cubicBezTo>
                <a:cubicBezTo>
                  <a:pt x="727364" y="2450523"/>
                  <a:pt x="736023" y="2459182"/>
                  <a:pt x="736023" y="2467841"/>
                </a:cubicBezTo>
                <a:close/>
                <a:moveTo>
                  <a:pt x="3377046" y="2433205"/>
                </a:moveTo>
                <a:cubicBezTo>
                  <a:pt x="3411682" y="2450523"/>
                  <a:pt x="3446319" y="2459182"/>
                  <a:pt x="3463637" y="2467841"/>
                </a:cubicBezTo>
                <a:cubicBezTo>
                  <a:pt x="3454978" y="2467841"/>
                  <a:pt x="3429000" y="2459182"/>
                  <a:pt x="3403023" y="2493818"/>
                </a:cubicBezTo>
                <a:cubicBezTo>
                  <a:pt x="3385705" y="2485159"/>
                  <a:pt x="3368387" y="2459182"/>
                  <a:pt x="3342409" y="2459182"/>
                </a:cubicBezTo>
                <a:cubicBezTo>
                  <a:pt x="3325091" y="2459182"/>
                  <a:pt x="3333750" y="2476500"/>
                  <a:pt x="3333750" y="2485159"/>
                </a:cubicBezTo>
                <a:cubicBezTo>
                  <a:pt x="3325091" y="2476500"/>
                  <a:pt x="3325091" y="2476500"/>
                  <a:pt x="3325091" y="2459182"/>
                </a:cubicBezTo>
                <a:cubicBezTo>
                  <a:pt x="3325091" y="2433205"/>
                  <a:pt x="3299114" y="2441864"/>
                  <a:pt x="3281796" y="2433205"/>
                </a:cubicBezTo>
                <a:lnTo>
                  <a:pt x="3377046" y="2433205"/>
                </a:lnTo>
                <a:close/>
                <a:moveTo>
                  <a:pt x="2900796" y="2450523"/>
                </a:moveTo>
                <a:cubicBezTo>
                  <a:pt x="2900796" y="2459182"/>
                  <a:pt x="2892137" y="2467841"/>
                  <a:pt x="2892137" y="2476500"/>
                </a:cubicBezTo>
                <a:cubicBezTo>
                  <a:pt x="2857500" y="2459182"/>
                  <a:pt x="2857500" y="2424546"/>
                  <a:pt x="2822864" y="2424546"/>
                </a:cubicBezTo>
                <a:lnTo>
                  <a:pt x="2857500" y="2415886"/>
                </a:lnTo>
                <a:cubicBezTo>
                  <a:pt x="2866159" y="2433205"/>
                  <a:pt x="2883478" y="2441864"/>
                  <a:pt x="2900796" y="2450523"/>
                </a:cubicBezTo>
                <a:close/>
                <a:moveTo>
                  <a:pt x="2563091" y="2441864"/>
                </a:moveTo>
                <a:cubicBezTo>
                  <a:pt x="2545773" y="2433205"/>
                  <a:pt x="2519796" y="2424546"/>
                  <a:pt x="2502478" y="2415886"/>
                </a:cubicBezTo>
                <a:cubicBezTo>
                  <a:pt x="2519796" y="2424546"/>
                  <a:pt x="2545773" y="2433205"/>
                  <a:pt x="2563091" y="2441864"/>
                </a:cubicBezTo>
                <a:close/>
                <a:moveTo>
                  <a:pt x="1082387" y="2415886"/>
                </a:moveTo>
                <a:cubicBezTo>
                  <a:pt x="1073727" y="2424546"/>
                  <a:pt x="1065068" y="2424546"/>
                  <a:pt x="1039091" y="2424546"/>
                </a:cubicBezTo>
                <a:cubicBezTo>
                  <a:pt x="1021773" y="2424546"/>
                  <a:pt x="1004455" y="2415886"/>
                  <a:pt x="987136" y="2407227"/>
                </a:cubicBezTo>
                <a:lnTo>
                  <a:pt x="1082387" y="2415886"/>
                </a:lnTo>
                <a:close/>
                <a:moveTo>
                  <a:pt x="2493818" y="2407227"/>
                </a:moveTo>
                <a:cubicBezTo>
                  <a:pt x="2485159" y="2398568"/>
                  <a:pt x="2476500" y="2398568"/>
                  <a:pt x="2476500" y="2389909"/>
                </a:cubicBezTo>
                <a:cubicBezTo>
                  <a:pt x="2485159" y="2398568"/>
                  <a:pt x="2493818" y="2398568"/>
                  <a:pt x="2493818" y="2407227"/>
                </a:cubicBezTo>
                <a:close/>
                <a:moveTo>
                  <a:pt x="1853046" y="2580409"/>
                </a:moveTo>
                <a:cubicBezTo>
                  <a:pt x="1905000" y="2632364"/>
                  <a:pt x="1956955" y="2606386"/>
                  <a:pt x="2000250" y="2675659"/>
                </a:cubicBezTo>
                <a:lnTo>
                  <a:pt x="2000250" y="2701636"/>
                </a:lnTo>
                <a:cubicBezTo>
                  <a:pt x="1956955" y="2658341"/>
                  <a:pt x="1887682" y="2632364"/>
                  <a:pt x="1844387" y="2580409"/>
                </a:cubicBezTo>
                <a:cubicBezTo>
                  <a:pt x="1801091" y="2545773"/>
                  <a:pt x="1783773" y="2459182"/>
                  <a:pt x="1723159" y="2459182"/>
                </a:cubicBezTo>
                <a:cubicBezTo>
                  <a:pt x="1723159" y="2450523"/>
                  <a:pt x="1731818" y="2450523"/>
                  <a:pt x="1740477" y="2441864"/>
                </a:cubicBezTo>
                <a:cubicBezTo>
                  <a:pt x="1723159" y="2424546"/>
                  <a:pt x="1697182" y="2398568"/>
                  <a:pt x="1688523" y="2372591"/>
                </a:cubicBezTo>
                <a:cubicBezTo>
                  <a:pt x="1749137" y="2433205"/>
                  <a:pt x="1792432" y="2519796"/>
                  <a:pt x="1853046" y="2580409"/>
                </a:cubicBezTo>
                <a:close/>
                <a:moveTo>
                  <a:pt x="2502478" y="2389909"/>
                </a:moveTo>
                <a:cubicBezTo>
                  <a:pt x="2502478" y="2381250"/>
                  <a:pt x="2511137" y="2372591"/>
                  <a:pt x="2511137" y="2363932"/>
                </a:cubicBezTo>
                <a:cubicBezTo>
                  <a:pt x="2511137" y="2372591"/>
                  <a:pt x="2511137" y="2381250"/>
                  <a:pt x="2502478" y="2389909"/>
                </a:cubicBezTo>
                <a:close/>
                <a:moveTo>
                  <a:pt x="2251364" y="2398568"/>
                </a:moveTo>
                <a:lnTo>
                  <a:pt x="2216728" y="2363932"/>
                </a:lnTo>
                <a:cubicBezTo>
                  <a:pt x="2251364" y="2363932"/>
                  <a:pt x="2363932" y="2476500"/>
                  <a:pt x="2372591" y="2537114"/>
                </a:cubicBezTo>
                <a:cubicBezTo>
                  <a:pt x="2363932" y="2528455"/>
                  <a:pt x="2346614" y="2519796"/>
                  <a:pt x="2337955" y="2528455"/>
                </a:cubicBezTo>
                <a:cubicBezTo>
                  <a:pt x="2346614" y="2537114"/>
                  <a:pt x="2355273" y="2554432"/>
                  <a:pt x="2363932" y="2563091"/>
                </a:cubicBezTo>
                <a:cubicBezTo>
                  <a:pt x="2303318" y="2528455"/>
                  <a:pt x="2242705" y="2433205"/>
                  <a:pt x="2182091" y="2363932"/>
                </a:cubicBezTo>
                <a:cubicBezTo>
                  <a:pt x="2225387" y="2381250"/>
                  <a:pt x="2190750" y="2389909"/>
                  <a:pt x="2251364" y="2398568"/>
                </a:cubicBezTo>
                <a:close/>
                <a:moveTo>
                  <a:pt x="831273" y="2415886"/>
                </a:moveTo>
                <a:cubicBezTo>
                  <a:pt x="822614" y="2407227"/>
                  <a:pt x="822614" y="2398568"/>
                  <a:pt x="796636" y="2398568"/>
                </a:cubicBezTo>
                <a:cubicBezTo>
                  <a:pt x="779318" y="2398568"/>
                  <a:pt x="770659" y="2415886"/>
                  <a:pt x="762000" y="2433205"/>
                </a:cubicBezTo>
                <a:cubicBezTo>
                  <a:pt x="762000" y="2433205"/>
                  <a:pt x="753341" y="2441864"/>
                  <a:pt x="779318" y="2441864"/>
                </a:cubicBezTo>
                <a:cubicBezTo>
                  <a:pt x="796636" y="2441864"/>
                  <a:pt x="796636" y="2424546"/>
                  <a:pt x="796636" y="2415886"/>
                </a:cubicBezTo>
                <a:cubicBezTo>
                  <a:pt x="805296" y="2415886"/>
                  <a:pt x="822614" y="2433205"/>
                  <a:pt x="831273" y="2450523"/>
                </a:cubicBezTo>
                <a:cubicBezTo>
                  <a:pt x="822614" y="2450523"/>
                  <a:pt x="831273" y="2441864"/>
                  <a:pt x="805296" y="2441864"/>
                </a:cubicBezTo>
                <a:cubicBezTo>
                  <a:pt x="787977" y="2441864"/>
                  <a:pt x="779318" y="2459182"/>
                  <a:pt x="779318" y="2467841"/>
                </a:cubicBezTo>
                <a:cubicBezTo>
                  <a:pt x="787977" y="2476500"/>
                  <a:pt x="796636" y="2467841"/>
                  <a:pt x="831273" y="2467841"/>
                </a:cubicBezTo>
                <a:cubicBezTo>
                  <a:pt x="857250" y="2502477"/>
                  <a:pt x="805296" y="2537114"/>
                  <a:pt x="857250" y="2571750"/>
                </a:cubicBezTo>
                <a:cubicBezTo>
                  <a:pt x="839932" y="2571750"/>
                  <a:pt x="822614" y="2563091"/>
                  <a:pt x="805296" y="2571750"/>
                </a:cubicBezTo>
                <a:cubicBezTo>
                  <a:pt x="831273" y="2606386"/>
                  <a:pt x="857250" y="2632364"/>
                  <a:pt x="891886" y="2649682"/>
                </a:cubicBezTo>
                <a:lnTo>
                  <a:pt x="865909" y="2658341"/>
                </a:lnTo>
                <a:cubicBezTo>
                  <a:pt x="839932" y="2641023"/>
                  <a:pt x="805296" y="2597727"/>
                  <a:pt x="787977" y="2597727"/>
                </a:cubicBezTo>
                <a:cubicBezTo>
                  <a:pt x="762000" y="2597727"/>
                  <a:pt x="684068" y="2684318"/>
                  <a:pt x="632114" y="2727614"/>
                </a:cubicBezTo>
                <a:cubicBezTo>
                  <a:pt x="632114" y="2718955"/>
                  <a:pt x="649432" y="2675659"/>
                  <a:pt x="649432" y="2667000"/>
                </a:cubicBezTo>
                <a:cubicBezTo>
                  <a:pt x="666750" y="2632364"/>
                  <a:pt x="701386" y="2589068"/>
                  <a:pt x="727364" y="2545773"/>
                </a:cubicBezTo>
                <a:cubicBezTo>
                  <a:pt x="718705" y="2537114"/>
                  <a:pt x="727364" y="2537114"/>
                  <a:pt x="701386" y="2537114"/>
                </a:cubicBezTo>
                <a:cubicBezTo>
                  <a:pt x="684068" y="2537114"/>
                  <a:pt x="554182" y="2684318"/>
                  <a:pt x="484909" y="2736273"/>
                </a:cubicBezTo>
                <a:cubicBezTo>
                  <a:pt x="536864" y="2684318"/>
                  <a:pt x="588818" y="2632364"/>
                  <a:pt x="632114" y="2571750"/>
                </a:cubicBezTo>
                <a:cubicBezTo>
                  <a:pt x="623455" y="2563091"/>
                  <a:pt x="614796" y="2563091"/>
                  <a:pt x="597477" y="2563091"/>
                </a:cubicBezTo>
                <a:cubicBezTo>
                  <a:pt x="571500" y="2563091"/>
                  <a:pt x="571500" y="2563091"/>
                  <a:pt x="562841" y="2571750"/>
                </a:cubicBezTo>
                <a:cubicBezTo>
                  <a:pt x="519546" y="2623705"/>
                  <a:pt x="467591" y="2684318"/>
                  <a:pt x="432955" y="2727614"/>
                </a:cubicBezTo>
                <a:cubicBezTo>
                  <a:pt x="424295" y="2718955"/>
                  <a:pt x="406977" y="2727614"/>
                  <a:pt x="389659" y="2727614"/>
                </a:cubicBezTo>
                <a:cubicBezTo>
                  <a:pt x="441614" y="2692977"/>
                  <a:pt x="510886" y="2615046"/>
                  <a:pt x="554182" y="2563091"/>
                </a:cubicBezTo>
                <a:cubicBezTo>
                  <a:pt x="554182" y="2554432"/>
                  <a:pt x="571500" y="2545773"/>
                  <a:pt x="588818" y="2545773"/>
                </a:cubicBezTo>
                <a:cubicBezTo>
                  <a:pt x="614796" y="2545773"/>
                  <a:pt x="623455" y="2554432"/>
                  <a:pt x="632114" y="2571750"/>
                </a:cubicBezTo>
                <a:lnTo>
                  <a:pt x="658091" y="2545773"/>
                </a:lnTo>
                <a:cubicBezTo>
                  <a:pt x="658091" y="2537114"/>
                  <a:pt x="649432" y="2528455"/>
                  <a:pt x="640773" y="2519796"/>
                </a:cubicBezTo>
                <a:lnTo>
                  <a:pt x="623455" y="2537114"/>
                </a:lnTo>
                <a:cubicBezTo>
                  <a:pt x="632114" y="2485159"/>
                  <a:pt x="658091" y="2476500"/>
                  <a:pt x="692727" y="2433205"/>
                </a:cubicBezTo>
                <a:cubicBezTo>
                  <a:pt x="692727" y="2433205"/>
                  <a:pt x="701386" y="2433205"/>
                  <a:pt x="718705" y="2441864"/>
                </a:cubicBezTo>
                <a:cubicBezTo>
                  <a:pt x="718705" y="2424546"/>
                  <a:pt x="718705" y="2389909"/>
                  <a:pt x="727364" y="2381250"/>
                </a:cubicBezTo>
                <a:lnTo>
                  <a:pt x="736023" y="2381250"/>
                </a:lnTo>
                <a:cubicBezTo>
                  <a:pt x="744682" y="2389909"/>
                  <a:pt x="753341" y="2407227"/>
                  <a:pt x="762000" y="2424546"/>
                </a:cubicBezTo>
                <a:lnTo>
                  <a:pt x="779318" y="2407227"/>
                </a:lnTo>
                <a:lnTo>
                  <a:pt x="762000" y="2389909"/>
                </a:lnTo>
                <a:cubicBezTo>
                  <a:pt x="762000" y="2389909"/>
                  <a:pt x="770659" y="2355273"/>
                  <a:pt x="805296" y="2381250"/>
                </a:cubicBezTo>
                <a:lnTo>
                  <a:pt x="805296" y="2355273"/>
                </a:lnTo>
                <a:cubicBezTo>
                  <a:pt x="822614" y="2363932"/>
                  <a:pt x="831273" y="2372591"/>
                  <a:pt x="831273" y="2415886"/>
                </a:cubicBezTo>
                <a:close/>
                <a:moveTo>
                  <a:pt x="3325091" y="2346614"/>
                </a:moveTo>
                <a:cubicBezTo>
                  <a:pt x="3325091" y="2346614"/>
                  <a:pt x="3420341" y="2398568"/>
                  <a:pt x="3420341" y="2381250"/>
                </a:cubicBezTo>
                <a:cubicBezTo>
                  <a:pt x="3420341" y="2363932"/>
                  <a:pt x="3394364" y="2372591"/>
                  <a:pt x="3385705" y="2372591"/>
                </a:cubicBezTo>
                <a:cubicBezTo>
                  <a:pt x="3394364" y="2363932"/>
                  <a:pt x="3403023" y="2346614"/>
                  <a:pt x="3403023" y="2337955"/>
                </a:cubicBezTo>
                <a:lnTo>
                  <a:pt x="3429000" y="2363932"/>
                </a:lnTo>
                <a:lnTo>
                  <a:pt x="3446319" y="2346614"/>
                </a:lnTo>
                <a:cubicBezTo>
                  <a:pt x="3463637" y="2372591"/>
                  <a:pt x="3480955" y="2363932"/>
                  <a:pt x="3498273" y="2363932"/>
                </a:cubicBezTo>
                <a:lnTo>
                  <a:pt x="3498273" y="2398568"/>
                </a:lnTo>
                <a:cubicBezTo>
                  <a:pt x="3506932" y="2407227"/>
                  <a:pt x="3532909" y="2381250"/>
                  <a:pt x="3532909" y="2398568"/>
                </a:cubicBezTo>
                <a:cubicBezTo>
                  <a:pt x="3532909" y="2381250"/>
                  <a:pt x="3524250" y="2389909"/>
                  <a:pt x="3515591" y="2389909"/>
                </a:cubicBezTo>
                <a:cubicBezTo>
                  <a:pt x="3515591" y="2381250"/>
                  <a:pt x="3524250" y="2363932"/>
                  <a:pt x="3550228" y="2363932"/>
                </a:cubicBezTo>
                <a:cubicBezTo>
                  <a:pt x="3567546" y="2363932"/>
                  <a:pt x="3593523" y="2398568"/>
                  <a:pt x="3610841" y="2424546"/>
                </a:cubicBezTo>
                <a:lnTo>
                  <a:pt x="3576205" y="2424546"/>
                </a:lnTo>
                <a:cubicBezTo>
                  <a:pt x="3567546" y="2415886"/>
                  <a:pt x="3567546" y="2398568"/>
                  <a:pt x="3558887" y="2389909"/>
                </a:cubicBezTo>
                <a:cubicBezTo>
                  <a:pt x="3541569" y="2398568"/>
                  <a:pt x="3541569" y="2424546"/>
                  <a:pt x="3515591" y="2424546"/>
                </a:cubicBezTo>
                <a:cubicBezTo>
                  <a:pt x="3489614" y="2424546"/>
                  <a:pt x="3480955" y="2398568"/>
                  <a:pt x="3463637" y="2389909"/>
                </a:cubicBezTo>
                <a:cubicBezTo>
                  <a:pt x="3454978" y="2389909"/>
                  <a:pt x="3437659" y="2407227"/>
                  <a:pt x="3437659" y="2424546"/>
                </a:cubicBezTo>
                <a:cubicBezTo>
                  <a:pt x="3429000" y="2424546"/>
                  <a:pt x="3420341" y="2424546"/>
                  <a:pt x="3420341" y="2407227"/>
                </a:cubicBezTo>
                <a:cubicBezTo>
                  <a:pt x="3420341" y="2407227"/>
                  <a:pt x="3429000" y="2407227"/>
                  <a:pt x="3420341" y="2398568"/>
                </a:cubicBezTo>
                <a:lnTo>
                  <a:pt x="3420341" y="2389909"/>
                </a:lnTo>
                <a:cubicBezTo>
                  <a:pt x="3403023" y="2407227"/>
                  <a:pt x="3394364" y="2415886"/>
                  <a:pt x="3368387" y="2415886"/>
                </a:cubicBezTo>
                <a:cubicBezTo>
                  <a:pt x="3351069" y="2415886"/>
                  <a:pt x="3351069" y="2398568"/>
                  <a:pt x="3325091" y="2398568"/>
                </a:cubicBezTo>
                <a:cubicBezTo>
                  <a:pt x="3307773" y="2398568"/>
                  <a:pt x="3316432" y="2415886"/>
                  <a:pt x="3299114" y="2415886"/>
                </a:cubicBezTo>
                <a:cubicBezTo>
                  <a:pt x="3273137" y="2415886"/>
                  <a:pt x="3290455" y="2398568"/>
                  <a:pt x="3281796" y="2389909"/>
                </a:cubicBezTo>
                <a:cubicBezTo>
                  <a:pt x="3273137" y="2398568"/>
                  <a:pt x="3281796" y="2415886"/>
                  <a:pt x="3264478" y="2415886"/>
                </a:cubicBezTo>
                <a:cubicBezTo>
                  <a:pt x="3238500" y="2415886"/>
                  <a:pt x="3264478" y="2398568"/>
                  <a:pt x="3238500" y="2398568"/>
                </a:cubicBezTo>
                <a:cubicBezTo>
                  <a:pt x="3221182" y="2398568"/>
                  <a:pt x="3221182" y="2424546"/>
                  <a:pt x="3203864" y="2424546"/>
                </a:cubicBezTo>
                <a:cubicBezTo>
                  <a:pt x="3177887" y="2424546"/>
                  <a:pt x="3186546" y="2424546"/>
                  <a:pt x="3177887" y="2415886"/>
                </a:cubicBezTo>
                <a:cubicBezTo>
                  <a:pt x="3195205" y="2407227"/>
                  <a:pt x="3203864" y="2407227"/>
                  <a:pt x="3203864" y="2389909"/>
                </a:cubicBezTo>
                <a:cubicBezTo>
                  <a:pt x="3203864" y="2363932"/>
                  <a:pt x="3186546" y="2363932"/>
                  <a:pt x="3169228" y="2363932"/>
                </a:cubicBezTo>
                <a:cubicBezTo>
                  <a:pt x="3169228" y="2355273"/>
                  <a:pt x="3160569" y="2346614"/>
                  <a:pt x="3186546" y="2346614"/>
                </a:cubicBezTo>
                <a:cubicBezTo>
                  <a:pt x="3203864" y="2346614"/>
                  <a:pt x="3221182" y="2372591"/>
                  <a:pt x="3238500" y="2372591"/>
                </a:cubicBezTo>
                <a:cubicBezTo>
                  <a:pt x="3264478" y="2372591"/>
                  <a:pt x="3255819" y="2337955"/>
                  <a:pt x="3281796" y="2337955"/>
                </a:cubicBezTo>
                <a:cubicBezTo>
                  <a:pt x="3299114" y="2337955"/>
                  <a:pt x="3299114" y="2346614"/>
                  <a:pt x="3325091" y="2346614"/>
                </a:cubicBezTo>
                <a:close/>
                <a:moveTo>
                  <a:pt x="2260023" y="2311977"/>
                </a:moveTo>
                <a:cubicBezTo>
                  <a:pt x="2303318" y="2294659"/>
                  <a:pt x="2329296" y="2372591"/>
                  <a:pt x="2346614" y="2398568"/>
                </a:cubicBezTo>
                <a:lnTo>
                  <a:pt x="2260023" y="2311977"/>
                </a:lnTo>
                <a:close/>
                <a:moveTo>
                  <a:pt x="1056409" y="2303318"/>
                </a:moveTo>
                <a:lnTo>
                  <a:pt x="952500" y="2303318"/>
                </a:lnTo>
                <a:lnTo>
                  <a:pt x="1056409" y="2303318"/>
                </a:lnTo>
                <a:close/>
                <a:moveTo>
                  <a:pt x="3212523" y="2294659"/>
                </a:moveTo>
                <a:cubicBezTo>
                  <a:pt x="3212523" y="2294659"/>
                  <a:pt x="3212523" y="2303318"/>
                  <a:pt x="3203864" y="2294659"/>
                </a:cubicBezTo>
                <a:lnTo>
                  <a:pt x="3212523" y="2294659"/>
                </a:lnTo>
                <a:close/>
                <a:moveTo>
                  <a:pt x="3186546" y="2294659"/>
                </a:moveTo>
                <a:lnTo>
                  <a:pt x="3169228" y="2311977"/>
                </a:lnTo>
                <a:cubicBezTo>
                  <a:pt x="3160569" y="2303318"/>
                  <a:pt x="3143250" y="2303318"/>
                  <a:pt x="3125932" y="2294659"/>
                </a:cubicBezTo>
                <a:lnTo>
                  <a:pt x="3186546" y="2294659"/>
                </a:lnTo>
                <a:close/>
                <a:moveTo>
                  <a:pt x="2459182" y="2372591"/>
                </a:moveTo>
                <a:lnTo>
                  <a:pt x="2381250" y="2268682"/>
                </a:lnTo>
                <a:cubicBezTo>
                  <a:pt x="2415887" y="2294659"/>
                  <a:pt x="2441864" y="2337955"/>
                  <a:pt x="2459182" y="2372591"/>
                </a:cubicBezTo>
                <a:close/>
                <a:moveTo>
                  <a:pt x="3177887" y="2260023"/>
                </a:moveTo>
                <a:cubicBezTo>
                  <a:pt x="3160569" y="2260023"/>
                  <a:pt x="3125932" y="2268682"/>
                  <a:pt x="3108614" y="2268682"/>
                </a:cubicBezTo>
                <a:cubicBezTo>
                  <a:pt x="3082637" y="2268682"/>
                  <a:pt x="3073978" y="2268682"/>
                  <a:pt x="3056659" y="2251364"/>
                </a:cubicBezTo>
                <a:lnTo>
                  <a:pt x="3177887" y="2260023"/>
                </a:lnTo>
                <a:close/>
                <a:moveTo>
                  <a:pt x="865909" y="2303318"/>
                </a:moveTo>
                <a:lnTo>
                  <a:pt x="865909" y="2234046"/>
                </a:lnTo>
                <a:lnTo>
                  <a:pt x="865909" y="2303318"/>
                </a:lnTo>
                <a:close/>
                <a:moveTo>
                  <a:pt x="3151909" y="2234046"/>
                </a:moveTo>
                <a:cubicBezTo>
                  <a:pt x="3108614" y="2234046"/>
                  <a:pt x="3048000" y="2242705"/>
                  <a:pt x="3004705" y="2216727"/>
                </a:cubicBezTo>
                <a:lnTo>
                  <a:pt x="3151909" y="2234046"/>
                </a:lnTo>
                <a:close/>
                <a:moveTo>
                  <a:pt x="2355273" y="2234046"/>
                </a:moveTo>
                <a:cubicBezTo>
                  <a:pt x="2346614" y="2234046"/>
                  <a:pt x="2337955" y="2225386"/>
                  <a:pt x="2329296" y="2216727"/>
                </a:cubicBezTo>
                <a:cubicBezTo>
                  <a:pt x="2337955" y="2216727"/>
                  <a:pt x="2346614" y="2225386"/>
                  <a:pt x="2355273" y="2234046"/>
                </a:cubicBezTo>
                <a:close/>
                <a:moveTo>
                  <a:pt x="2398568" y="2225386"/>
                </a:moveTo>
                <a:cubicBezTo>
                  <a:pt x="2398568" y="2242705"/>
                  <a:pt x="2381250" y="2242705"/>
                  <a:pt x="2363932" y="2251364"/>
                </a:cubicBezTo>
                <a:cubicBezTo>
                  <a:pt x="2372591" y="2242705"/>
                  <a:pt x="2389909" y="2216727"/>
                  <a:pt x="2389909" y="2208068"/>
                </a:cubicBezTo>
                <a:cubicBezTo>
                  <a:pt x="2389909" y="2208068"/>
                  <a:pt x="2398568" y="2199409"/>
                  <a:pt x="2398568" y="2225386"/>
                </a:cubicBezTo>
                <a:close/>
                <a:moveTo>
                  <a:pt x="2874819" y="2216727"/>
                </a:moveTo>
                <a:cubicBezTo>
                  <a:pt x="2866159" y="2216727"/>
                  <a:pt x="2840182" y="2216727"/>
                  <a:pt x="2840182" y="2225386"/>
                </a:cubicBezTo>
                <a:lnTo>
                  <a:pt x="2840182" y="2234046"/>
                </a:lnTo>
                <a:lnTo>
                  <a:pt x="2840182" y="2199409"/>
                </a:lnTo>
                <a:cubicBezTo>
                  <a:pt x="2874819" y="2260023"/>
                  <a:pt x="2831523" y="2182091"/>
                  <a:pt x="2874819" y="2216727"/>
                </a:cubicBezTo>
                <a:close/>
                <a:moveTo>
                  <a:pt x="2848841" y="2190750"/>
                </a:moveTo>
                <a:cubicBezTo>
                  <a:pt x="2848841" y="2182091"/>
                  <a:pt x="2848841" y="2173432"/>
                  <a:pt x="2857500" y="2173432"/>
                </a:cubicBezTo>
                <a:cubicBezTo>
                  <a:pt x="2857500" y="2173432"/>
                  <a:pt x="2857500" y="2182091"/>
                  <a:pt x="2848841" y="2190750"/>
                </a:cubicBezTo>
                <a:close/>
                <a:moveTo>
                  <a:pt x="2260023" y="2234046"/>
                </a:moveTo>
                <a:cubicBezTo>
                  <a:pt x="2251364" y="2208068"/>
                  <a:pt x="2234046" y="2173432"/>
                  <a:pt x="2216728" y="2147455"/>
                </a:cubicBezTo>
                <a:cubicBezTo>
                  <a:pt x="2234046" y="2156114"/>
                  <a:pt x="2251364" y="2190750"/>
                  <a:pt x="2251364" y="2199409"/>
                </a:cubicBezTo>
                <a:cubicBezTo>
                  <a:pt x="2303318" y="2260023"/>
                  <a:pt x="2346614" y="2260023"/>
                  <a:pt x="2381250" y="2329296"/>
                </a:cubicBezTo>
                <a:cubicBezTo>
                  <a:pt x="2398568" y="2355273"/>
                  <a:pt x="2450523" y="2407227"/>
                  <a:pt x="2502478" y="2441864"/>
                </a:cubicBezTo>
                <a:cubicBezTo>
                  <a:pt x="2519796" y="2459182"/>
                  <a:pt x="2571750" y="2467841"/>
                  <a:pt x="2580409" y="2493818"/>
                </a:cubicBezTo>
                <a:cubicBezTo>
                  <a:pt x="2597728" y="2511136"/>
                  <a:pt x="2606387" y="2554432"/>
                  <a:pt x="2623705" y="2589068"/>
                </a:cubicBezTo>
                <a:cubicBezTo>
                  <a:pt x="2502478" y="2467841"/>
                  <a:pt x="2363932" y="2346614"/>
                  <a:pt x="2260023" y="2234046"/>
                </a:cubicBezTo>
                <a:close/>
                <a:moveTo>
                  <a:pt x="2043546" y="2138796"/>
                </a:moveTo>
                <a:cubicBezTo>
                  <a:pt x="2034887" y="2147455"/>
                  <a:pt x="2017568" y="2147455"/>
                  <a:pt x="2000250" y="2138796"/>
                </a:cubicBezTo>
                <a:cubicBezTo>
                  <a:pt x="2008909" y="2138796"/>
                  <a:pt x="2026227" y="2147455"/>
                  <a:pt x="2043546" y="2138796"/>
                </a:cubicBezTo>
                <a:close/>
                <a:moveTo>
                  <a:pt x="2857500" y="2121477"/>
                </a:moveTo>
                <a:lnTo>
                  <a:pt x="2848841" y="2121477"/>
                </a:lnTo>
                <a:lnTo>
                  <a:pt x="2857500" y="2121477"/>
                </a:lnTo>
                <a:close/>
                <a:moveTo>
                  <a:pt x="1913659" y="2130136"/>
                </a:moveTo>
                <a:cubicBezTo>
                  <a:pt x="1905000" y="2121477"/>
                  <a:pt x="1896341" y="2104159"/>
                  <a:pt x="1887682" y="2086841"/>
                </a:cubicBezTo>
                <a:cubicBezTo>
                  <a:pt x="1913659" y="2104159"/>
                  <a:pt x="1948296" y="2138796"/>
                  <a:pt x="1982932" y="2156114"/>
                </a:cubicBezTo>
                <a:cubicBezTo>
                  <a:pt x="1965614" y="2156114"/>
                  <a:pt x="1948296" y="2156114"/>
                  <a:pt x="1939637" y="2199409"/>
                </a:cubicBezTo>
                <a:cubicBezTo>
                  <a:pt x="1905000" y="2182091"/>
                  <a:pt x="1861705" y="2156114"/>
                  <a:pt x="1835727" y="2156114"/>
                </a:cubicBezTo>
                <a:cubicBezTo>
                  <a:pt x="1818409" y="2156114"/>
                  <a:pt x="1801091" y="2173432"/>
                  <a:pt x="1775114" y="2173432"/>
                </a:cubicBezTo>
                <a:cubicBezTo>
                  <a:pt x="1749137" y="2173432"/>
                  <a:pt x="1740477" y="2164773"/>
                  <a:pt x="1723159" y="2138796"/>
                </a:cubicBezTo>
                <a:lnTo>
                  <a:pt x="1731818" y="2130136"/>
                </a:lnTo>
                <a:cubicBezTo>
                  <a:pt x="1740477" y="2138796"/>
                  <a:pt x="1775114" y="2138796"/>
                  <a:pt x="1766455" y="2121477"/>
                </a:cubicBezTo>
                <a:cubicBezTo>
                  <a:pt x="1775114" y="2121477"/>
                  <a:pt x="1835727" y="2164773"/>
                  <a:pt x="1835727" y="2138796"/>
                </a:cubicBezTo>
                <a:cubicBezTo>
                  <a:pt x="1835727" y="2121477"/>
                  <a:pt x="1818409" y="2104159"/>
                  <a:pt x="1809750" y="2069523"/>
                </a:cubicBezTo>
                <a:cubicBezTo>
                  <a:pt x="1853046" y="2060864"/>
                  <a:pt x="1853046" y="2138796"/>
                  <a:pt x="1913659" y="2130136"/>
                </a:cubicBezTo>
                <a:close/>
                <a:moveTo>
                  <a:pt x="1541318" y="2147455"/>
                </a:moveTo>
                <a:cubicBezTo>
                  <a:pt x="1515341" y="2156114"/>
                  <a:pt x="1480705" y="2138796"/>
                  <a:pt x="1428750" y="2147455"/>
                </a:cubicBezTo>
                <a:cubicBezTo>
                  <a:pt x="1480705" y="2112818"/>
                  <a:pt x="1532659" y="2095500"/>
                  <a:pt x="1584614" y="2069523"/>
                </a:cubicBezTo>
                <a:cubicBezTo>
                  <a:pt x="1567296" y="2078182"/>
                  <a:pt x="1541318" y="2104159"/>
                  <a:pt x="1541318" y="2147455"/>
                </a:cubicBezTo>
                <a:close/>
                <a:moveTo>
                  <a:pt x="1723159" y="2095500"/>
                </a:moveTo>
                <a:cubicBezTo>
                  <a:pt x="1723159" y="2086841"/>
                  <a:pt x="1731818" y="2069523"/>
                  <a:pt x="1740477" y="2060864"/>
                </a:cubicBezTo>
                <a:cubicBezTo>
                  <a:pt x="1740477" y="2069523"/>
                  <a:pt x="1731818" y="2086841"/>
                  <a:pt x="1723159" y="2095500"/>
                </a:cubicBezTo>
                <a:close/>
                <a:moveTo>
                  <a:pt x="1368137" y="2156114"/>
                </a:moveTo>
                <a:cubicBezTo>
                  <a:pt x="1316182" y="2190750"/>
                  <a:pt x="1272887" y="2242705"/>
                  <a:pt x="1220932" y="2286000"/>
                </a:cubicBezTo>
                <a:cubicBezTo>
                  <a:pt x="1298864" y="2147455"/>
                  <a:pt x="1463387" y="2078182"/>
                  <a:pt x="1584614" y="2034886"/>
                </a:cubicBezTo>
                <a:cubicBezTo>
                  <a:pt x="1524000" y="2069523"/>
                  <a:pt x="1437409" y="2104159"/>
                  <a:pt x="1368137" y="2156114"/>
                </a:cubicBezTo>
                <a:close/>
                <a:moveTo>
                  <a:pt x="3091296" y="2017568"/>
                </a:moveTo>
                <a:cubicBezTo>
                  <a:pt x="3091296" y="2034886"/>
                  <a:pt x="3082637" y="2060864"/>
                  <a:pt x="3082637" y="2086841"/>
                </a:cubicBezTo>
                <a:cubicBezTo>
                  <a:pt x="3082637" y="2104159"/>
                  <a:pt x="3099955" y="2156114"/>
                  <a:pt x="3117273" y="2190750"/>
                </a:cubicBezTo>
                <a:cubicBezTo>
                  <a:pt x="3073978" y="2190750"/>
                  <a:pt x="3022023" y="2190750"/>
                  <a:pt x="2978728" y="2182091"/>
                </a:cubicBezTo>
                <a:cubicBezTo>
                  <a:pt x="3022023" y="2173432"/>
                  <a:pt x="3065319" y="2208068"/>
                  <a:pt x="3099955" y="2156114"/>
                </a:cubicBezTo>
                <a:lnTo>
                  <a:pt x="2961409" y="2156114"/>
                </a:lnTo>
                <a:cubicBezTo>
                  <a:pt x="3004705" y="2121477"/>
                  <a:pt x="3056659" y="2164773"/>
                  <a:pt x="3082637" y="2112818"/>
                </a:cubicBezTo>
                <a:lnTo>
                  <a:pt x="2970069" y="2112818"/>
                </a:lnTo>
                <a:cubicBezTo>
                  <a:pt x="2987387" y="2086841"/>
                  <a:pt x="3056659" y="2121477"/>
                  <a:pt x="3082637" y="2078182"/>
                </a:cubicBezTo>
                <a:lnTo>
                  <a:pt x="2987387" y="2078182"/>
                </a:lnTo>
                <a:cubicBezTo>
                  <a:pt x="3004705" y="2078182"/>
                  <a:pt x="3048000" y="2095500"/>
                  <a:pt x="3082637" y="2052205"/>
                </a:cubicBezTo>
                <a:lnTo>
                  <a:pt x="3013364" y="2052205"/>
                </a:lnTo>
                <a:cubicBezTo>
                  <a:pt x="3030682" y="2034886"/>
                  <a:pt x="3056659" y="2060864"/>
                  <a:pt x="3082637" y="2017568"/>
                </a:cubicBezTo>
                <a:lnTo>
                  <a:pt x="3048000" y="2017568"/>
                </a:lnTo>
                <a:lnTo>
                  <a:pt x="3091296" y="2017568"/>
                </a:lnTo>
                <a:close/>
                <a:moveTo>
                  <a:pt x="1948296" y="2034886"/>
                </a:moveTo>
                <a:cubicBezTo>
                  <a:pt x="1939637" y="2034886"/>
                  <a:pt x="1922318" y="2034886"/>
                  <a:pt x="1905000" y="2017568"/>
                </a:cubicBezTo>
                <a:lnTo>
                  <a:pt x="1887682" y="2034886"/>
                </a:lnTo>
                <a:cubicBezTo>
                  <a:pt x="1887682" y="2034886"/>
                  <a:pt x="1879023" y="2026227"/>
                  <a:pt x="1870364" y="2026227"/>
                </a:cubicBezTo>
                <a:cubicBezTo>
                  <a:pt x="1879023" y="2026227"/>
                  <a:pt x="1879023" y="2017568"/>
                  <a:pt x="1905000" y="2017568"/>
                </a:cubicBezTo>
                <a:cubicBezTo>
                  <a:pt x="1922318" y="2017568"/>
                  <a:pt x="1930977" y="2034886"/>
                  <a:pt x="1948296" y="2034886"/>
                </a:cubicBezTo>
                <a:close/>
                <a:moveTo>
                  <a:pt x="3480955" y="2052205"/>
                </a:moveTo>
                <a:cubicBezTo>
                  <a:pt x="3463637" y="2052205"/>
                  <a:pt x="3437659" y="2026227"/>
                  <a:pt x="3411682" y="2008909"/>
                </a:cubicBezTo>
                <a:cubicBezTo>
                  <a:pt x="3411682" y="2000250"/>
                  <a:pt x="3420341" y="2000250"/>
                  <a:pt x="3429000" y="1991591"/>
                </a:cubicBezTo>
                <a:cubicBezTo>
                  <a:pt x="3446319" y="2000250"/>
                  <a:pt x="3463637" y="2026227"/>
                  <a:pt x="3480955" y="2052205"/>
                </a:cubicBezTo>
                <a:close/>
                <a:moveTo>
                  <a:pt x="3099955" y="1991591"/>
                </a:moveTo>
                <a:lnTo>
                  <a:pt x="3073978" y="1991591"/>
                </a:lnTo>
                <a:lnTo>
                  <a:pt x="3099955" y="1991591"/>
                </a:lnTo>
                <a:close/>
                <a:moveTo>
                  <a:pt x="1861705" y="2017568"/>
                </a:moveTo>
                <a:cubicBezTo>
                  <a:pt x="1853046" y="2017568"/>
                  <a:pt x="1853046" y="2000250"/>
                  <a:pt x="1835727" y="1991591"/>
                </a:cubicBezTo>
                <a:cubicBezTo>
                  <a:pt x="1844387" y="1991591"/>
                  <a:pt x="1861705" y="2000250"/>
                  <a:pt x="1861705" y="2017568"/>
                </a:cubicBezTo>
                <a:close/>
                <a:moveTo>
                  <a:pt x="1827068" y="2000250"/>
                </a:moveTo>
                <a:cubicBezTo>
                  <a:pt x="1818409" y="2000250"/>
                  <a:pt x="1809750" y="1982932"/>
                  <a:pt x="1801091" y="1982932"/>
                </a:cubicBezTo>
                <a:cubicBezTo>
                  <a:pt x="1809750" y="1982932"/>
                  <a:pt x="1818409" y="1991591"/>
                  <a:pt x="1827068" y="2000250"/>
                </a:cubicBezTo>
                <a:close/>
                <a:moveTo>
                  <a:pt x="1982932" y="2000250"/>
                </a:moveTo>
                <a:lnTo>
                  <a:pt x="1956955" y="1974273"/>
                </a:lnTo>
                <a:cubicBezTo>
                  <a:pt x="1956955" y="1974273"/>
                  <a:pt x="1965614" y="1965614"/>
                  <a:pt x="1982932" y="1965614"/>
                </a:cubicBezTo>
                <a:lnTo>
                  <a:pt x="1982932" y="2000250"/>
                </a:lnTo>
                <a:close/>
                <a:moveTo>
                  <a:pt x="3827319" y="1956955"/>
                </a:moveTo>
                <a:cubicBezTo>
                  <a:pt x="3844637" y="1948296"/>
                  <a:pt x="3887932" y="1948296"/>
                  <a:pt x="3905250" y="2000250"/>
                </a:cubicBezTo>
                <a:cubicBezTo>
                  <a:pt x="3879273" y="1991591"/>
                  <a:pt x="3853296" y="1974273"/>
                  <a:pt x="3827319" y="1956955"/>
                </a:cubicBezTo>
                <a:close/>
                <a:moveTo>
                  <a:pt x="3801341" y="1939636"/>
                </a:moveTo>
                <a:lnTo>
                  <a:pt x="3792682" y="1939636"/>
                </a:lnTo>
                <a:lnTo>
                  <a:pt x="3801341" y="1939636"/>
                </a:lnTo>
                <a:close/>
                <a:moveTo>
                  <a:pt x="3775364" y="1956955"/>
                </a:moveTo>
                <a:cubicBezTo>
                  <a:pt x="3758046" y="1965614"/>
                  <a:pt x="3740728" y="1991591"/>
                  <a:pt x="3714750" y="1991591"/>
                </a:cubicBezTo>
                <a:cubicBezTo>
                  <a:pt x="3697432" y="1991591"/>
                  <a:pt x="3654137" y="1974273"/>
                  <a:pt x="3619500" y="1948296"/>
                </a:cubicBezTo>
                <a:cubicBezTo>
                  <a:pt x="3636819" y="1956955"/>
                  <a:pt x="3654137" y="1965614"/>
                  <a:pt x="3671455" y="1965614"/>
                </a:cubicBezTo>
                <a:cubicBezTo>
                  <a:pt x="3697432" y="1965614"/>
                  <a:pt x="3688773" y="1948296"/>
                  <a:pt x="3697432" y="1939636"/>
                </a:cubicBezTo>
                <a:cubicBezTo>
                  <a:pt x="3697432" y="1948296"/>
                  <a:pt x="3706091" y="1965614"/>
                  <a:pt x="3714750" y="1974273"/>
                </a:cubicBezTo>
                <a:cubicBezTo>
                  <a:pt x="3714750" y="1965614"/>
                  <a:pt x="3723409" y="1965614"/>
                  <a:pt x="3732069" y="1930977"/>
                </a:cubicBezTo>
                <a:cubicBezTo>
                  <a:pt x="3740728" y="1939636"/>
                  <a:pt x="3758046" y="1956955"/>
                  <a:pt x="3775364" y="1956955"/>
                </a:cubicBezTo>
                <a:close/>
                <a:moveTo>
                  <a:pt x="1342159" y="1974273"/>
                </a:moveTo>
                <a:cubicBezTo>
                  <a:pt x="1342159" y="1991591"/>
                  <a:pt x="1333500" y="2000250"/>
                  <a:pt x="1324841" y="2000250"/>
                </a:cubicBezTo>
                <a:lnTo>
                  <a:pt x="1290205" y="2034886"/>
                </a:lnTo>
                <a:cubicBezTo>
                  <a:pt x="1212273" y="2078182"/>
                  <a:pt x="1160318" y="2121477"/>
                  <a:pt x="1117023" y="2190750"/>
                </a:cubicBezTo>
                <a:cubicBezTo>
                  <a:pt x="1099705" y="2199409"/>
                  <a:pt x="1065068" y="2199409"/>
                  <a:pt x="1039091" y="2216727"/>
                </a:cubicBezTo>
                <a:cubicBezTo>
                  <a:pt x="1065068" y="2234046"/>
                  <a:pt x="1099705" y="2234046"/>
                  <a:pt x="1125682" y="2234046"/>
                </a:cubicBezTo>
                <a:lnTo>
                  <a:pt x="1125682" y="2260023"/>
                </a:lnTo>
                <a:cubicBezTo>
                  <a:pt x="1082387" y="2260023"/>
                  <a:pt x="1039091" y="2260023"/>
                  <a:pt x="995796" y="2268682"/>
                </a:cubicBezTo>
                <a:cubicBezTo>
                  <a:pt x="1039091" y="2277341"/>
                  <a:pt x="1082387" y="2277341"/>
                  <a:pt x="1125682" y="2277341"/>
                </a:cubicBezTo>
                <a:cubicBezTo>
                  <a:pt x="1125682" y="2294659"/>
                  <a:pt x="1099705" y="2303318"/>
                  <a:pt x="1099705" y="2329296"/>
                </a:cubicBezTo>
                <a:cubicBezTo>
                  <a:pt x="1099705" y="2346614"/>
                  <a:pt x="1013114" y="2329296"/>
                  <a:pt x="969818" y="2337955"/>
                </a:cubicBezTo>
                <a:lnTo>
                  <a:pt x="961159" y="2355273"/>
                </a:lnTo>
                <a:cubicBezTo>
                  <a:pt x="987136" y="2355273"/>
                  <a:pt x="1073727" y="2329296"/>
                  <a:pt x="1091046" y="2381250"/>
                </a:cubicBezTo>
                <a:lnTo>
                  <a:pt x="969818" y="2381250"/>
                </a:lnTo>
                <a:cubicBezTo>
                  <a:pt x="935182" y="2346614"/>
                  <a:pt x="883227" y="2311977"/>
                  <a:pt x="883227" y="2268682"/>
                </a:cubicBezTo>
                <a:cubicBezTo>
                  <a:pt x="883227" y="2086841"/>
                  <a:pt x="1298864" y="1939636"/>
                  <a:pt x="1333500" y="1930977"/>
                </a:cubicBezTo>
                <a:cubicBezTo>
                  <a:pt x="1333500" y="1939636"/>
                  <a:pt x="1342159" y="1948296"/>
                  <a:pt x="1342159" y="1974273"/>
                </a:cubicBezTo>
                <a:close/>
                <a:moveTo>
                  <a:pt x="1593273" y="1974273"/>
                </a:moveTo>
                <a:cubicBezTo>
                  <a:pt x="1593273" y="2000250"/>
                  <a:pt x="1593273" y="2000250"/>
                  <a:pt x="1584614" y="2000250"/>
                </a:cubicBezTo>
                <a:cubicBezTo>
                  <a:pt x="1472046" y="2043546"/>
                  <a:pt x="1298864" y="2130136"/>
                  <a:pt x="1203614" y="2268682"/>
                </a:cubicBezTo>
                <a:cubicBezTo>
                  <a:pt x="1194955" y="2251364"/>
                  <a:pt x="1177637" y="2225386"/>
                  <a:pt x="1177637" y="2199409"/>
                </a:cubicBezTo>
                <a:cubicBezTo>
                  <a:pt x="1177637" y="2182091"/>
                  <a:pt x="1220932" y="2156114"/>
                  <a:pt x="1220932" y="2130136"/>
                </a:cubicBezTo>
                <a:cubicBezTo>
                  <a:pt x="1246909" y="2121477"/>
                  <a:pt x="1272887" y="2104159"/>
                  <a:pt x="1281546" y="2078182"/>
                </a:cubicBezTo>
                <a:cubicBezTo>
                  <a:pt x="1333500" y="2069523"/>
                  <a:pt x="1316182" y="2052205"/>
                  <a:pt x="1342159" y="2043546"/>
                </a:cubicBezTo>
                <a:cubicBezTo>
                  <a:pt x="1350818" y="2034886"/>
                  <a:pt x="1376796" y="2043546"/>
                  <a:pt x="1394114" y="2026227"/>
                </a:cubicBezTo>
                <a:cubicBezTo>
                  <a:pt x="1402773" y="2026227"/>
                  <a:pt x="1402773" y="2008909"/>
                  <a:pt x="1411432" y="2000250"/>
                </a:cubicBezTo>
                <a:cubicBezTo>
                  <a:pt x="1428750" y="2008909"/>
                  <a:pt x="1463387" y="1991591"/>
                  <a:pt x="1472046" y="1965614"/>
                </a:cubicBezTo>
                <a:lnTo>
                  <a:pt x="1489364" y="1982932"/>
                </a:lnTo>
                <a:cubicBezTo>
                  <a:pt x="1524000" y="1965614"/>
                  <a:pt x="1549977" y="1948296"/>
                  <a:pt x="1584614" y="1922318"/>
                </a:cubicBezTo>
                <a:cubicBezTo>
                  <a:pt x="1584614" y="1939636"/>
                  <a:pt x="1593273" y="1956955"/>
                  <a:pt x="1593273" y="1974273"/>
                </a:cubicBezTo>
                <a:close/>
                <a:moveTo>
                  <a:pt x="1316182" y="1922318"/>
                </a:moveTo>
                <a:lnTo>
                  <a:pt x="1316182" y="1913659"/>
                </a:lnTo>
                <a:lnTo>
                  <a:pt x="1316182" y="1922318"/>
                </a:lnTo>
                <a:close/>
                <a:moveTo>
                  <a:pt x="3593523" y="1896341"/>
                </a:moveTo>
                <a:cubicBezTo>
                  <a:pt x="3593523" y="1896341"/>
                  <a:pt x="3584864" y="1905000"/>
                  <a:pt x="3584864" y="1913659"/>
                </a:cubicBezTo>
                <a:lnTo>
                  <a:pt x="3558887" y="1887682"/>
                </a:lnTo>
                <a:lnTo>
                  <a:pt x="3593523" y="1896341"/>
                </a:lnTo>
                <a:close/>
                <a:moveTo>
                  <a:pt x="3342409" y="1905000"/>
                </a:moveTo>
                <a:cubicBezTo>
                  <a:pt x="3342409" y="1913659"/>
                  <a:pt x="3359728" y="1922318"/>
                  <a:pt x="3368387" y="1930977"/>
                </a:cubicBezTo>
                <a:lnTo>
                  <a:pt x="3325091" y="1930977"/>
                </a:lnTo>
                <a:cubicBezTo>
                  <a:pt x="3325091" y="1922318"/>
                  <a:pt x="3316432" y="1913659"/>
                  <a:pt x="3307773" y="1913659"/>
                </a:cubicBezTo>
                <a:cubicBezTo>
                  <a:pt x="3325091" y="1905000"/>
                  <a:pt x="3351069" y="1896341"/>
                  <a:pt x="3368387" y="1887682"/>
                </a:cubicBezTo>
                <a:cubicBezTo>
                  <a:pt x="3368387" y="1896341"/>
                  <a:pt x="3351069" y="1896341"/>
                  <a:pt x="3342409" y="1905000"/>
                </a:cubicBezTo>
                <a:close/>
                <a:moveTo>
                  <a:pt x="3515591" y="1887682"/>
                </a:moveTo>
                <a:cubicBezTo>
                  <a:pt x="3506932" y="1896341"/>
                  <a:pt x="3498273" y="1922318"/>
                  <a:pt x="3472296" y="1922318"/>
                </a:cubicBezTo>
                <a:cubicBezTo>
                  <a:pt x="3454978" y="1922318"/>
                  <a:pt x="3437659" y="1887682"/>
                  <a:pt x="3411682" y="1879023"/>
                </a:cubicBezTo>
                <a:cubicBezTo>
                  <a:pt x="3480955" y="1887682"/>
                  <a:pt x="3498273" y="1887682"/>
                  <a:pt x="3515591" y="1887682"/>
                </a:cubicBezTo>
                <a:close/>
                <a:moveTo>
                  <a:pt x="1402773" y="1965614"/>
                </a:moveTo>
                <a:lnTo>
                  <a:pt x="1402773" y="1870364"/>
                </a:lnTo>
                <a:lnTo>
                  <a:pt x="1402773" y="1965614"/>
                </a:lnTo>
                <a:close/>
                <a:moveTo>
                  <a:pt x="3723409" y="1870364"/>
                </a:moveTo>
                <a:cubicBezTo>
                  <a:pt x="3732069" y="1879023"/>
                  <a:pt x="3723409" y="1905000"/>
                  <a:pt x="3723409" y="1922318"/>
                </a:cubicBezTo>
                <a:cubicBezTo>
                  <a:pt x="3714750" y="1905000"/>
                  <a:pt x="3723409" y="1879023"/>
                  <a:pt x="3697432" y="1879023"/>
                </a:cubicBezTo>
                <a:cubicBezTo>
                  <a:pt x="3680114" y="1879023"/>
                  <a:pt x="3688773" y="1887682"/>
                  <a:pt x="3688773" y="1896341"/>
                </a:cubicBezTo>
                <a:cubicBezTo>
                  <a:pt x="3680114" y="1896341"/>
                  <a:pt x="3680114" y="1870364"/>
                  <a:pt x="3662796" y="1870364"/>
                </a:cubicBezTo>
                <a:cubicBezTo>
                  <a:pt x="3636819" y="1870364"/>
                  <a:pt x="3671455" y="1887682"/>
                  <a:pt x="3654137" y="1887682"/>
                </a:cubicBezTo>
                <a:cubicBezTo>
                  <a:pt x="3645478" y="1887682"/>
                  <a:pt x="3671455" y="1870364"/>
                  <a:pt x="3610841" y="1861705"/>
                </a:cubicBezTo>
                <a:cubicBezTo>
                  <a:pt x="3671455" y="1870364"/>
                  <a:pt x="3697432" y="1870364"/>
                  <a:pt x="3723409" y="1870364"/>
                </a:cubicBezTo>
                <a:close/>
                <a:moveTo>
                  <a:pt x="2978728" y="2043546"/>
                </a:moveTo>
                <a:cubicBezTo>
                  <a:pt x="2961409" y="2060864"/>
                  <a:pt x="2952750" y="2095500"/>
                  <a:pt x="2944091" y="2121477"/>
                </a:cubicBezTo>
                <a:cubicBezTo>
                  <a:pt x="2909455" y="2000250"/>
                  <a:pt x="3082637" y="1896341"/>
                  <a:pt x="3186546" y="1835727"/>
                </a:cubicBezTo>
                <a:cubicBezTo>
                  <a:pt x="3177887" y="1922318"/>
                  <a:pt x="3039341" y="1974273"/>
                  <a:pt x="2978728" y="2043546"/>
                </a:cubicBezTo>
                <a:close/>
                <a:moveTo>
                  <a:pt x="1446068" y="1939636"/>
                </a:moveTo>
                <a:cubicBezTo>
                  <a:pt x="1454727" y="1879023"/>
                  <a:pt x="1437409" y="1844386"/>
                  <a:pt x="1472046" y="1827068"/>
                </a:cubicBezTo>
                <a:cubicBezTo>
                  <a:pt x="1472046" y="1835727"/>
                  <a:pt x="1480705" y="1844386"/>
                  <a:pt x="1472046" y="1939636"/>
                </a:cubicBezTo>
                <a:lnTo>
                  <a:pt x="1446068" y="1939636"/>
                </a:lnTo>
                <a:close/>
                <a:moveTo>
                  <a:pt x="1420091" y="1827068"/>
                </a:moveTo>
                <a:lnTo>
                  <a:pt x="1420091" y="1965614"/>
                </a:lnTo>
                <a:cubicBezTo>
                  <a:pt x="1428750" y="1948296"/>
                  <a:pt x="1428750" y="1922318"/>
                  <a:pt x="1420091" y="1827068"/>
                </a:cubicBezTo>
                <a:close/>
                <a:moveTo>
                  <a:pt x="3368387" y="1861705"/>
                </a:moveTo>
                <a:cubicBezTo>
                  <a:pt x="3299114" y="1887682"/>
                  <a:pt x="3151909" y="1965614"/>
                  <a:pt x="3125932" y="2060864"/>
                </a:cubicBezTo>
                <a:cubicBezTo>
                  <a:pt x="3125932" y="2052205"/>
                  <a:pt x="3117273" y="2052205"/>
                  <a:pt x="3117273" y="2034886"/>
                </a:cubicBezTo>
                <a:cubicBezTo>
                  <a:pt x="3117273" y="2008909"/>
                  <a:pt x="3143250" y="1965614"/>
                  <a:pt x="3169228" y="1939636"/>
                </a:cubicBezTo>
                <a:cubicBezTo>
                  <a:pt x="3212523" y="1879023"/>
                  <a:pt x="3299114" y="1844386"/>
                  <a:pt x="3368387" y="1801091"/>
                </a:cubicBezTo>
                <a:lnTo>
                  <a:pt x="3368387" y="1861705"/>
                </a:lnTo>
                <a:close/>
                <a:moveTo>
                  <a:pt x="3255819" y="1844386"/>
                </a:moveTo>
                <a:lnTo>
                  <a:pt x="3255819" y="1801091"/>
                </a:lnTo>
                <a:lnTo>
                  <a:pt x="3255819" y="1844386"/>
                </a:lnTo>
                <a:close/>
                <a:moveTo>
                  <a:pt x="1480705" y="1792432"/>
                </a:moveTo>
                <a:cubicBezTo>
                  <a:pt x="1498023" y="1792432"/>
                  <a:pt x="1506682" y="1809750"/>
                  <a:pt x="1506682" y="1827068"/>
                </a:cubicBezTo>
                <a:cubicBezTo>
                  <a:pt x="1515341" y="1844386"/>
                  <a:pt x="1524000" y="1870364"/>
                  <a:pt x="1524000" y="1896341"/>
                </a:cubicBezTo>
                <a:cubicBezTo>
                  <a:pt x="1524000" y="1913659"/>
                  <a:pt x="1515341" y="1913659"/>
                  <a:pt x="1506682" y="1922318"/>
                </a:cubicBezTo>
                <a:cubicBezTo>
                  <a:pt x="1498023" y="1887682"/>
                  <a:pt x="1515341" y="1809750"/>
                  <a:pt x="1446068" y="1792432"/>
                </a:cubicBezTo>
                <a:lnTo>
                  <a:pt x="1480705" y="1792432"/>
                </a:lnTo>
                <a:close/>
                <a:moveTo>
                  <a:pt x="1853046" y="1844386"/>
                </a:moveTo>
                <a:lnTo>
                  <a:pt x="1827068" y="1844386"/>
                </a:lnTo>
                <a:lnTo>
                  <a:pt x="1827068" y="1766455"/>
                </a:lnTo>
                <a:lnTo>
                  <a:pt x="1853046" y="1766455"/>
                </a:lnTo>
                <a:lnTo>
                  <a:pt x="1853046" y="1844386"/>
                </a:lnTo>
                <a:close/>
                <a:moveTo>
                  <a:pt x="1801091" y="1766455"/>
                </a:moveTo>
                <a:lnTo>
                  <a:pt x="1801091" y="1835727"/>
                </a:lnTo>
                <a:lnTo>
                  <a:pt x="1775114" y="1835727"/>
                </a:lnTo>
                <a:lnTo>
                  <a:pt x="1775114" y="1766455"/>
                </a:lnTo>
                <a:lnTo>
                  <a:pt x="1801091" y="1766455"/>
                </a:lnTo>
                <a:close/>
                <a:moveTo>
                  <a:pt x="1368137" y="1757796"/>
                </a:moveTo>
                <a:lnTo>
                  <a:pt x="1359477" y="1827068"/>
                </a:lnTo>
                <a:lnTo>
                  <a:pt x="1333500" y="1827068"/>
                </a:lnTo>
                <a:lnTo>
                  <a:pt x="1342159" y="1757796"/>
                </a:lnTo>
                <a:lnTo>
                  <a:pt x="1368137" y="1757796"/>
                </a:lnTo>
                <a:close/>
                <a:moveTo>
                  <a:pt x="3299114" y="1792432"/>
                </a:moveTo>
                <a:cubicBezTo>
                  <a:pt x="3299114" y="1809750"/>
                  <a:pt x="3281796" y="1818409"/>
                  <a:pt x="3273137" y="1818409"/>
                </a:cubicBezTo>
                <a:lnTo>
                  <a:pt x="3273137" y="1749136"/>
                </a:lnTo>
                <a:cubicBezTo>
                  <a:pt x="3290455" y="1757796"/>
                  <a:pt x="3299114" y="1766455"/>
                  <a:pt x="3299114" y="1792432"/>
                </a:cubicBezTo>
                <a:close/>
                <a:moveTo>
                  <a:pt x="1757796" y="1757796"/>
                </a:moveTo>
                <a:lnTo>
                  <a:pt x="1757796" y="1827068"/>
                </a:lnTo>
                <a:lnTo>
                  <a:pt x="1731818" y="1827068"/>
                </a:lnTo>
                <a:lnTo>
                  <a:pt x="1731818" y="1749136"/>
                </a:lnTo>
                <a:cubicBezTo>
                  <a:pt x="1740477" y="1757796"/>
                  <a:pt x="1749137" y="1757796"/>
                  <a:pt x="1757796" y="1757796"/>
                </a:cubicBezTo>
                <a:close/>
                <a:moveTo>
                  <a:pt x="1697182" y="1818409"/>
                </a:moveTo>
                <a:lnTo>
                  <a:pt x="1671205" y="1818409"/>
                </a:lnTo>
                <a:lnTo>
                  <a:pt x="1679864" y="1740477"/>
                </a:lnTo>
                <a:cubicBezTo>
                  <a:pt x="1731818" y="1783773"/>
                  <a:pt x="1714500" y="1740477"/>
                  <a:pt x="1697182" y="1818409"/>
                </a:cubicBezTo>
                <a:close/>
                <a:moveTo>
                  <a:pt x="1584614" y="1731818"/>
                </a:moveTo>
                <a:lnTo>
                  <a:pt x="1584614" y="1801091"/>
                </a:lnTo>
                <a:lnTo>
                  <a:pt x="1541318" y="1801091"/>
                </a:lnTo>
                <a:lnTo>
                  <a:pt x="1541318" y="1731818"/>
                </a:lnTo>
                <a:lnTo>
                  <a:pt x="1584614" y="1731818"/>
                </a:lnTo>
                <a:close/>
                <a:moveTo>
                  <a:pt x="1350818" y="1723159"/>
                </a:moveTo>
                <a:lnTo>
                  <a:pt x="1316182" y="1723159"/>
                </a:lnTo>
                <a:lnTo>
                  <a:pt x="1350818" y="1723159"/>
                </a:lnTo>
                <a:close/>
                <a:moveTo>
                  <a:pt x="3325091" y="1757796"/>
                </a:moveTo>
                <a:lnTo>
                  <a:pt x="3316432" y="1792432"/>
                </a:lnTo>
                <a:cubicBezTo>
                  <a:pt x="3307773" y="1775114"/>
                  <a:pt x="3307773" y="1705841"/>
                  <a:pt x="3264478" y="1723159"/>
                </a:cubicBezTo>
                <a:lnTo>
                  <a:pt x="3299114" y="1714500"/>
                </a:lnTo>
                <a:cubicBezTo>
                  <a:pt x="3307773" y="1723159"/>
                  <a:pt x="3316432" y="1740477"/>
                  <a:pt x="3325091" y="1757796"/>
                </a:cubicBezTo>
                <a:close/>
                <a:moveTo>
                  <a:pt x="3576205" y="1757796"/>
                </a:moveTo>
                <a:cubicBezTo>
                  <a:pt x="3576205" y="1757796"/>
                  <a:pt x="3558887" y="1705841"/>
                  <a:pt x="3576205" y="1705841"/>
                </a:cubicBezTo>
                <a:lnTo>
                  <a:pt x="3576205" y="1757796"/>
                </a:lnTo>
                <a:close/>
                <a:moveTo>
                  <a:pt x="1359477" y="1714500"/>
                </a:moveTo>
                <a:cubicBezTo>
                  <a:pt x="1394114" y="1714500"/>
                  <a:pt x="1437409" y="1705841"/>
                  <a:pt x="1472046" y="1705841"/>
                </a:cubicBezTo>
                <a:cubicBezTo>
                  <a:pt x="1437409" y="1705841"/>
                  <a:pt x="1394114" y="1714500"/>
                  <a:pt x="1359477" y="1714500"/>
                </a:cubicBezTo>
                <a:close/>
                <a:moveTo>
                  <a:pt x="3541569" y="1697182"/>
                </a:moveTo>
                <a:lnTo>
                  <a:pt x="3541569" y="1749136"/>
                </a:lnTo>
                <a:lnTo>
                  <a:pt x="3515591" y="1749136"/>
                </a:lnTo>
                <a:lnTo>
                  <a:pt x="3515591" y="1697182"/>
                </a:lnTo>
                <a:lnTo>
                  <a:pt x="3541569" y="1697182"/>
                </a:lnTo>
                <a:close/>
                <a:moveTo>
                  <a:pt x="3212523" y="1697182"/>
                </a:moveTo>
                <a:lnTo>
                  <a:pt x="3212523" y="1740477"/>
                </a:lnTo>
                <a:lnTo>
                  <a:pt x="3195205" y="1740477"/>
                </a:lnTo>
                <a:lnTo>
                  <a:pt x="3195205" y="1697182"/>
                </a:lnTo>
                <a:lnTo>
                  <a:pt x="3212523" y="1697182"/>
                </a:lnTo>
                <a:close/>
                <a:moveTo>
                  <a:pt x="1870364" y="1740477"/>
                </a:moveTo>
                <a:cubicBezTo>
                  <a:pt x="1870364" y="1887682"/>
                  <a:pt x="1861705" y="1896341"/>
                  <a:pt x="1861705" y="1922318"/>
                </a:cubicBezTo>
                <a:cubicBezTo>
                  <a:pt x="1861705" y="1939636"/>
                  <a:pt x="1879023" y="1939636"/>
                  <a:pt x="1887682" y="1956955"/>
                </a:cubicBezTo>
                <a:cubicBezTo>
                  <a:pt x="1879023" y="1948296"/>
                  <a:pt x="1861705" y="1939636"/>
                  <a:pt x="1844387" y="1930977"/>
                </a:cubicBezTo>
                <a:lnTo>
                  <a:pt x="1818409" y="1930977"/>
                </a:lnTo>
                <a:cubicBezTo>
                  <a:pt x="1818409" y="1939636"/>
                  <a:pt x="1827068" y="1956955"/>
                  <a:pt x="1827068" y="1965614"/>
                </a:cubicBezTo>
                <a:cubicBezTo>
                  <a:pt x="1818409" y="1956955"/>
                  <a:pt x="1801091" y="1956955"/>
                  <a:pt x="1792432" y="1956955"/>
                </a:cubicBezTo>
                <a:cubicBezTo>
                  <a:pt x="1783773" y="1965614"/>
                  <a:pt x="1775114" y="1956955"/>
                  <a:pt x="1775114" y="1974273"/>
                </a:cubicBezTo>
                <a:cubicBezTo>
                  <a:pt x="1775114" y="2000250"/>
                  <a:pt x="1783773" y="1991591"/>
                  <a:pt x="1792432" y="1991591"/>
                </a:cubicBezTo>
                <a:cubicBezTo>
                  <a:pt x="1783773" y="2000250"/>
                  <a:pt x="1783773" y="2008909"/>
                  <a:pt x="1783773" y="2017568"/>
                </a:cubicBezTo>
                <a:cubicBezTo>
                  <a:pt x="1775114" y="2017568"/>
                  <a:pt x="1757796" y="2000250"/>
                  <a:pt x="1749137" y="1991591"/>
                </a:cubicBezTo>
                <a:cubicBezTo>
                  <a:pt x="1731818" y="2008909"/>
                  <a:pt x="1714500" y="2017568"/>
                  <a:pt x="1697182" y="2026227"/>
                </a:cubicBezTo>
                <a:cubicBezTo>
                  <a:pt x="1697182" y="2034886"/>
                  <a:pt x="1714500" y="2052205"/>
                  <a:pt x="1723159" y="2052205"/>
                </a:cubicBezTo>
                <a:lnTo>
                  <a:pt x="1671205" y="2052205"/>
                </a:lnTo>
                <a:cubicBezTo>
                  <a:pt x="1645227" y="2052205"/>
                  <a:pt x="1645227" y="2069523"/>
                  <a:pt x="1636568" y="2078182"/>
                </a:cubicBezTo>
                <a:cubicBezTo>
                  <a:pt x="1645227" y="1844386"/>
                  <a:pt x="1645227" y="1766455"/>
                  <a:pt x="1645227" y="1697182"/>
                </a:cubicBezTo>
                <a:cubicBezTo>
                  <a:pt x="1714500" y="1714500"/>
                  <a:pt x="1792432" y="1731818"/>
                  <a:pt x="1870364" y="1740477"/>
                </a:cubicBezTo>
                <a:close/>
                <a:moveTo>
                  <a:pt x="3498273" y="1688523"/>
                </a:moveTo>
                <a:lnTo>
                  <a:pt x="3498273" y="1749136"/>
                </a:lnTo>
                <a:lnTo>
                  <a:pt x="3480955" y="1749136"/>
                </a:lnTo>
                <a:lnTo>
                  <a:pt x="3480955" y="1688523"/>
                </a:lnTo>
                <a:lnTo>
                  <a:pt x="3498273" y="1688523"/>
                </a:lnTo>
                <a:close/>
                <a:moveTo>
                  <a:pt x="1480705" y="1697182"/>
                </a:moveTo>
                <a:cubicBezTo>
                  <a:pt x="1515341" y="1697182"/>
                  <a:pt x="1558637" y="1688523"/>
                  <a:pt x="1593273" y="1688523"/>
                </a:cubicBezTo>
                <a:cubicBezTo>
                  <a:pt x="1558637" y="1688523"/>
                  <a:pt x="1515341" y="1697182"/>
                  <a:pt x="1480705" y="1697182"/>
                </a:cubicBezTo>
                <a:close/>
                <a:moveTo>
                  <a:pt x="1324841" y="1697182"/>
                </a:moveTo>
                <a:cubicBezTo>
                  <a:pt x="1333500" y="1688523"/>
                  <a:pt x="1350818" y="1688523"/>
                  <a:pt x="1359477" y="1688523"/>
                </a:cubicBezTo>
                <a:cubicBezTo>
                  <a:pt x="1350818" y="1697182"/>
                  <a:pt x="1333500" y="1697182"/>
                  <a:pt x="1324841" y="1697182"/>
                </a:cubicBezTo>
                <a:close/>
                <a:moveTo>
                  <a:pt x="3463637" y="1688523"/>
                </a:moveTo>
                <a:lnTo>
                  <a:pt x="3463637" y="1740477"/>
                </a:lnTo>
                <a:lnTo>
                  <a:pt x="3437659" y="1740477"/>
                </a:lnTo>
                <a:lnTo>
                  <a:pt x="3446319" y="1679864"/>
                </a:lnTo>
                <a:cubicBezTo>
                  <a:pt x="3446319" y="1679864"/>
                  <a:pt x="3454978" y="1688523"/>
                  <a:pt x="3463637" y="1688523"/>
                </a:cubicBezTo>
                <a:close/>
                <a:moveTo>
                  <a:pt x="3359728" y="1731818"/>
                </a:moveTo>
                <a:lnTo>
                  <a:pt x="3342409" y="1731818"/>
                </a:lnTo>
                <a:lnTo>
                  <a:pt x="3342409" y="1679864"/>
                </a:lnTo>
                <a:cubicBezTo>
                  <a:pt x="3342409" y="1679864"/>
                  <a:pt x="3351069" y="1679864"/>
                  <a:pt x="3359728" y="1671205"/>
                </a:cubicBezTo>
                <a:lnTo>
                  <a:pt x="3359728" y="1731818"/>
                </a:lnTo>
                <a:close/>
                <a:moveTo>
                  <a:pt x="1385455" y="1688523"/>
                </a:moveTo>
                <a:cubicBezTo>
                  <a:pt x="1385455" y="1679864"/>
                  <a:pt x="1402773" y="1679864"/>
                  <a:pt x="1411432" y="1688523"/>
                </a:cubicBezTo>
                <a:lnTo>
                  <a:pt x="1385455" y="1688523"/>
                </a:lnTo>
                <a:close/>
                <a:moveTo>
                  <a:pt x="3238500" y="1662546"/>
                </a:moveTo>
                <a:lnTo>
                  <a:pt x="3203864" y="1662546"/>
                </a:lnTo>
                <a:lnTo>
                  <a:pt x="3238500" y="1662546"/>
                </a:lnTo>
                <a:close/>
                <a:moveTo>
                  <a:pt x="1524000" y="1662546"/>
                </a:moveTo>
                <a:cubicBezTo>
                  <a:pt x="1515341" y="1671205"/>
                  <a:pt x="1498023" y="1671205"/>
                  <a:pt x="1498023" y="1662546"/>
                </a:cubicBezTo>
                <a:lnTo>
                  <a:pt x="1524000" y="1662546"/>
                </a:lnTo>
                <a:close/>
                <a:moveTo>
                  <a:pt x="3584864" y="1688523"/>
                </a:moveTo>
                <a:cubicBezTo>
                  <a:pt x="3584864" y="1731818"/>
                  <a:pt x="3584864" y="1783773"/>
                  <a:pt x="3593523" y="1861705"/>
                </a:cubicBezTo>
                <a:cubicBezTo>
                  <a:pt x="3584864" y="1870364"/>
                  <a:pt x="3567546" y="1861705"/>
                  <a:pt x="3411682" y="1861705"/>
                </a:cubicBezTo>
                <a:lnTo>
                  <a:pt x="3411682" y="1653886"/>
                </a:lnTo>
                <a:cubicBezTo>
                  <a:pt x="3480955" y="1662546"/>
                  <a:pt x="3532909" y="1679864"/>
                  <a:pt x="3584864" y="1688523"/>
                </a:cubicBezTo>
                <a:close/>
                <a:moveTo>
                  <a:pt x="3316432" y="1653886"/>
                </a:moveTo>
                <a:lnTo>
                  <a:pt x="3273137" y="1653886"/>
                </a:lnTo>
                <a:lnTo>
                  <a:pt x="3316432" y="1653886"/>
                </a:lnTo>
                <a:close/>
                <a:moveTo>
                  <a:pt x="1549977" y="1662546"/>
                </a:moveTo>
                <a:cubicBezTo>
                  <a:pt x="1558637" y="1653886"/>
                  <a:pt x="1575955" y="1653886"/>
                  <a:pt x="1575955" y="1662546"/>
                </a:cubicBezTo>
                <a:lnTo>
                  <a:pt x="1549977" y="1662546"/>
                </a:lnTo>
                <a:close/>
                <a:moveTo>
                  <a:pt x="3368387" y="1645227"/>
                </a:moveTo>
                <a:lnTo>
                  <a:pt x="3333750" y="1645227"/>
                </a:lnTo>
                <a:lnTo>
                  <a:pt x="3368387" y="1645227"/>
                </a:lnTo>
                <a:close/>
                <a:moveTo>
                  <a:pt x="3203864" y="1645227"/>
                </a:moveTo>
                <a:lnTo>
                  <a:pt x="3203864" y="1636568"/>
                </a:lnTo>
                <a:lnTo>
                  <a:pt x="3203864" y="1645227"/>
                </a:lnTo>
                <a:close/>
                <a:moveTo>
                  <a:pt x="3325091" y="1627909"/>
                </a:moveTo>
                <a:lnTo>
                  <a:pt x="3325091" y="1619250"/>
                </a:lnTo>
                <a:lnTo>
                  <a:pt x="3325091" y="1627909"/>
                </a:lnTo>
                <a:close/>
                <a:moveTo>
                  <a:pt x="1723159" y="1627909"/>
                </a:moveTo>
                <a:cubicBezTo>
                  <a:pt x="1757796" y="1688523"/>
                  <a:pt x="1775114" y="1645227"/>
                  <a:pt x="1801091" y="1653886"/>
                </a:cubicBezTo>
                <a:cubicBezTo>
                  <a:pt x="1844387" y="1662546"/>
                  <a:pt x="1775114" y="1688523"/>
                  <a:pt x="1861705" y="1671205"/>
                </a:cubicBezTo>
                <a:lnTo>
                  <a:pt x="1861705" y="1723159"/>
                </a:lnTo>
                <a:lnTo>
                  <a:pt x="1861705" y="1688523"/>
                </a:lnTo>
                <a:cubicBezTo>
                  <a:pt x="1853046" y="1688523"/>
                  <a:pt x="1853046" y="1679864"/>
                  <a:pt x="1827068" y="1679864"/>
                </a:cubicBezTo>
                <a:cubicBezTo>
                  <a:pt x="1818409" y="1679864"/>
                  <a:pt x="1827068" y="1705841"/>
                  <a:pt x="1783773" y="1705841"/>
                </a:cubicBezTo>
                <a:cubicBezTo>
                  <a:pt x="1792432" y="1705841"/>
                  <a:pt x="1809750" y="1705841"/>
                  <a:pt x="1818409" y="1679864"/>
                </a:cubicBezTo>
                <a:cubicBezTo>
                  <a:pt x="1809750" y="1679864"/>
                  <a:pt x="1809750" y="1671205"/>
                  <a:pt x="1792432" y="1671205"/>
                </a:cubicBezTo>
                <a:cubicBezTo>
                  <a:pt x="1757796" y="1671205"/>
                  <a:pt x="1792432" y="1679864"/>
                  <a:pt x="1749137" y="1697182"/>
                </a:cubicBezTo>
                <a:cubicBezTo>
                  <a:pt x="1757796" y="1697182"/>
                  <a:pt x="1766455" y="1697182"/>
                  <a:pt x="1775114" y="1688523"/>
                </a:cubicBezTo>
                <a:cubicBezTo>
                  <a:pt x="1775114" y="1688523"/>
                  <a:pt x="1775114" y="1662546"/>
                  <a:pt x="1757796" y="1662546"/>
                </a:cubicBezTo>
                <a:cubicBezTo>
                  <a:pt x="1731818" y="1662546"/>
                  <a:pt x="1740477" y="1697182"/>
                  <a:pt x="1705841" y="1688523"/>
                </a:cubicBezTo>
                <a:cubicBezTo>
                  <a:pt x="1714500" y="1688523"/>
                  <a:pt x="1731818" y="1688523"/>
                  <a:pt x="1740477" y="1679864"/>
                </a:cubicBezTo>
                <a:cubicBezTo>
                  <a:pt x="1731818" y="1653886"/>
                  <a:pt x="1740477" y="1653886"/>
                  <a:pt x="1714500" y="1653886"/>
                </a:cubicBezTo>
                <a:cubicBezTo>
                  <a:pt x="1697182" y="1653886"/>
                  <a:pt x="1688523" y="1679864"/>
                  <a:pt x="1671205" y="1679864"/>
                </a:cubicBezTo>
                <a:cubicBezTo>
                  <a:pt x="1679864" y="1679864"/>
                  <a:pt x="1688523" y="1679864"/>
                  <a:pt x="1697182" y="1671205"/>
                </a:cubicBezTo>
                <a:lnTo>
                  <a:pt x="1697182" y="1645227"/>
                </a:lnTo>
                <a:cubicBezTo>
                  <a:pt x="1688523" y="1645227"/>
                  <a:pt x="1671205" y="1645227"/>
                  <a:pt x="1662546" y="1636568"/>
                </a:cubicBezTo>
                <a:lnTo>
                  <a:pt x="1645227" y="1653886"/>
                </a:lnTo>
                <a:lnTo>
                  <a:pt x="1662546" y="1671205"/>
                </a:lnTo>
                <a:cubicBezTo>
                  <a:pt x="1627909" y="1645227"/>
                  <a:pt x="1636568" y="1636568"/>
                  <a:pt x="1636568" y="1610591"/>
                </a:cubicBezTo>
                <a:cubicBezTo>
                  <a:pt x="1645227" y="1610591"/>
                  <a:pt x="1662546" y="1645227"/>
                  <a:pt x="1688523" y="1645227"/>
                </a:cubicBezTo>
                <a:cubicBezTo>
                  <a:pt x="1705841" y="1645227"/>
                  <a:pt x="1714500" y="1627909"/>
                  <a:pt x="1723159" y="1627909"/>
                </a:cubicBezTo>
                <a:close/>
                <a:moveTo>
                  <a:pt x="3758046" y="1619250"/>
                </a:moveTo>
                <a:cubicBezTo>
                  <a:pt x="3766705" y="1601932"/>
                  <a:pt x="3784023" y="1593273"/>
                  <a:pt x="3801341" y="1584614"/>
                </a:cubicBezTo>
                <a:cubicBezTo>
                  <a:pt x="3792682" y="1601932"/>
                  <a:pt x="3775364" y="1619250"/>
                  <a:pt x="3758046" y="1619250"/>
                </a:cubicBezTo>
                <a:close/>
                <a:moveTo>
                  <a:pt x="3446319" y="1610591"/>
                </a:moveTo>
                <a:cubicBezTo>
                  <a:pt x="3463637" y="1610591"/>
                  <a:pt x="3463637" y="1601932"/>
                  <a:pt x="3472296" y="1593273"/>
                </a:cubicBezTo>
                <a:cubicBezTo>
                  <a:pt x="3480955" y="1601932"/>
                  <a:pt x="3480955" y="1627909"/>
                  <a:pt x="3506932" y="1627909"/>
                </a:cubicBezTo>
                <a:cubicBezTo>
                  <a:pt x="3524250" y="1627909"/>
                  <a:pt x="3506932" y="1610591"/>
                  <a:pt x="3532909" y="1610591"/>
                </a:cubicBezTo>
                <a:cubicBezTo>
                  <a:pt x="3532909" y="1610591"/>
                  <a:pt x="3532909" y="1636568"/>
                  <a:pt x="3576205" y="1627909"/>
                </a:cubicBezTo>
                <a:lnTo>
                  <a:pt x="3584864" y="1627909"/>
                </a:lnTo>
                <a:lnTo>
                  <a:pt x="3584864" y="1653886"/>
                </a:lnTo>
                <a:cubicBezTo>
                  <a:pt x="3567546" y="1636568"/>
                  <a:pt x="3550228" y="1636568"/>
                  <a:pt x="3532909" y="1627909"/>
                </a:cubicBezTo>
                <a:lnTo>
                  <a:pt x="3515591" y="1645227"/>
                </a:lnTo>
                <a:cubicBezTo>
                  <a:pt x="3515591" y="1645227"/>
                  <a:pt x="3524250" y="1653886"/>
                  <a:pt x="3532909" y="1653886"/>
                </a:cubicBezTo>
                <a:cubicBezTo>
                  <a:pt x="3524250" y="1653886"/>
                  <a:pt x="3515591" y="1645227"/>
                  <a:pt x="3506932" y="1627909"/>
                </a:cubicBezTo>
                <a:cubicBezTo>
                  <a:pt x="3498273" y="1627909"/>
                  <a:pt x="3489614" y="1645227"/>
                  <a:pt x="3472296" y="1645227"/>
                </a:cubicBezTo>
                <a:cubicBezTo>
                  <a:pt x="3480955" y="1645227"/>
                  <a:pt x="3489614" y="1636568"/>
                  <a:pt x="3489614" y="1627909"/>
                </a:cubicBezTo>
                <a:cubicBezTo>
                  <a:pt x="3489614" y="1627909"/>
                  <a:pt x="3489614" y="1619250"/>
                  <a:pt x="3472296" y="1619250"/>
                </a:cubicBezTo>
                <a:cubicBezTo>
                  <a:pt x="3446319" y="1619250"/>
                  <a:pt x="3454978" y="1627909"/>
                  <a:pt x="3463637" y="1636568"/>
                </a:cubicBezTo>
                <a:lnTo>
                  <a:pt x="3437659" y="1636568"/>
                </a:lnTo>
                <a:cubicBezTo>
                  <a:pt x="3446319" y="1636568"/>
                  <a:pt x="3454978" y="1627909"/>
                  <a:pt x="3454978" y="1619250"/>
                </a:cubicBezTo>
                <a:cubicBezTo>
                  <a:pt x="3446319" y="1610591"/>
                  <a:pt x="3454978" y="1610591"/>
                  <a:pt x="3429000" y="1610591"/>
                </a:cubicBezTo>
                <a:cubicBezTo>
                  <a:pt x="3411682" y="1610591"/>
                  <a:pt x="3420341" y="1627909"/>
                  <a:pt x="3411682" y="1627909"/>
                </a:cubicBezTo>
                <a:lnTo>
                  <a:pt x="3411682" y="1584614"/>
                </a:lnTo>
                <a:cubicBezTo>
                  <a:pt x="3429000" y="1584614"/>
                  <a:pt x="3420341" y="1610591"/>
                  <a:pt x="3446319" y="1610591"/>
                </a:cubicBezTo>
                <a:close/>
                <a:moveTo>
                  <a:pt x="3835978" y="1601932"/>
                </a:moveTo>
                <a:cubicBezTo>
                  <a:pt x="3835978" y="1593273"/>
                  <a:pt x="3853296" y="1575955"/>
                  <a:pt x="3870614" y="1584614"/>
                </a:cubicBezTo>
                <a:cubicBezTo>
                  <a:pt x="3861955" y="1584614"/>
                  <a:pt x="3844637" y="1601932"/>
                  <a:pt x="3835978" y="1601932"/>
                </a:cubicBezTo>
                <a:close/>
                <a:moveTo>
                  <a:pt x="3463637" y="1575955"/>
                </a:moveTo>
                <a:cubicBezTo>
                  <a:pt x="3480955" y="1575955"/>
                  <a:pt x="3480955" y="1610591"/>
                  <a:pt x="3498273" y="1610591"/>
                </a:cubicBezTo>
                <a:cubicBezTo>
                  <a:pt x="3524250" y="1610591"/>
                  <a:pt x="3498273" y="1593273"/>
                  <a:pt x="3524250" y="1593273"/>
                </a:cubicBezTo>
                <a:cubicBezTo>
                  <a:pt x="3541569" y="1593273"/>
                  <a:pt x="3576205" y="1610591"/>
                  <a:pt x="3593523" y="1627909"/>
                </a:cubicBezTo>
                <a:cubicBezTo>
                  <a:pt x="3602182" y="1653886"/>
                  <a:pt x="3593523" y="1714500"/>
                  <a:pt x="3636819" y="1749136"/>
                </a:cubicBezTo>
                <a:cubicBezTo>
                  <a:pt x="3688773" y="1757796"/>
                  <a:pt x="3740728" y="1775114"/>
                  <a:pt x="3792682" y="1792432"/>
                </a:cubicBezTo>
                <a:cubicBezTo>
                  <a:pt x="3827319" y="1801091"/>
                  <a:pt x="3913909" y="1818409"/>
                  <a:pt x="3957205" y="1835727"/>
                </a:cubicBezTo>
                <a:cubicBezTo>
                  <a:pt x="3974523" y="1835727"/>
                  <a:pt x="3991841" y="1861705"/>
                  <a:pt x="4009159" y="1861705"/>
                </a:cubicBezTo>
                <a:cubicBezTo>
                  <a:pt x="4035137" y="1861705"/>
                  <a:pt x="4009159" y="1844386"/>
                  <a:pt x="4026478" y="1844386"/>
                </a:cubicBezTo>
                <a:cubicBezTo>
                  <a:pt x="4052455" y="1844386"/>
                  <a:pt x="4052455" y="1870364"/>
                  <a:pt x="4069773" y="1870364"/>
                </a:cubicBezTo>
                <a:cubicBezTo>
                  <a:pt x="4095750" y="1887682"/>
                  <a:pt x="4139046" y="1887682"/>
                  <a:pt x="4173682" y="1905000"/>
                </a:cubicBezTo>
                <a:lnTo>
                  <a:pt x="4208319" y="1905000"/>
                </a:lnTo>
                <a:cubicBezTo>
                  <a:pt x="4199660" y="1905000"/>
                  <a:pt x="4173682" y="1913659"/>
                  <a:pt x="4147705" y="1930977"/>
                </a:cubicBezTo>
                <a:lnTo>
                  <a:pt x="4165023" y="1913659"/>
                </a:lnTo>
                <a:cubicBezTo>
                  <a:pt x="4113069" y="1887682"/>
                  <a:pt x="4052455" y="1870364"/>
                  <a:pt x="4035137" y="1853046"/>
                </a:cubicBezTo>
                <a:cubicBezTo>
                  <a:pt x="3965864" y="1853046"/>
                  <a:pt x="3905250" y="1835727"/>
                  <a:pt x="3835978" y="1809750"/>
                </a:cubicBezTo>
                <a:lnTo>
                  <a:pt x="3818659" y="1792432"/>
                </a:lnTo>
                <a:cubicBezTo>
                  <a:pt x="3749387" y="1783773"/>
                  <a:pt x="3680114" y="1775114"/>
                  <a:pt x="3628159" y="1757796"/>
                </a:cubicBezTo>
                <a:cubicBezTo>
                  <a:pt x="3628159" y="1757796"/>
                  <a:pt x="3619500" y="1740477"/>
                  <a:pt x="3602182" y="1740477"/>
                </a:cubicBezTo>
                <a:lnTo>
                  <a:pt x="3602182" y="1827068"/>
                </a:lnTo>
                <a:cubicBezTo>
                  <a:pt x="3602182" y="1827068"/>
                  <a:pt x="3610841" y="1835727"/>
                  <a:pt x="3619500" y="1835727"/>
                </a:cubicBezTo>
                <a:cubicBezTo>
                  <a:pt x="3810000" y="1870364"/>
                  <a:pt x="3983182" y="1896341"/>
                  <a:pt x="4173682" y="1982932"/>
                </a:cubicBezTo>
                <a:cubicBezTo>
                  <a:pt x="4052455" y="1948296"/>
                  <a:pt x="3931228" y="1887682"/>
                  <a:pt x="3775364" y="1887682"/>
                </a:cubicBezTo>
                <a:cubicBezTo>
                  <a:pt x="3784023" y="1896341"/>
                  <a:pt x="3792682" y="1913659"/>
                  <a:pt x="3810000" y="1930977"/>
                </a:cubicBezTo>
                <a:lnTo>
                  <a:pt x="3835978" y="1905000"/>
                </a:lnTo>
                <a:cubicBezTo>
                  <a:pt x="3844637" y="1930977"/>
                  <a:pt x="3861955" y="1922318"/>
                  <a:pt x="3861955" y="1922318"/>
                </a:cubicBezTo>
                <a:cubicBezTo>
                  <a:pt x="3870614" y="1948296"/>
                  <a:pt x="3931228" y="1965614"/>
                  <a:pt x="3939887" y="2008909"/>
                </a:cubicBezTo>
                <a:cubicBezTo>
                  <a:pt x="3931228" y="2008909"/>
                  <a:pt x="3939887" y="2000250"/>
                  <a:pt x="3913909" y="2000250"/>
                </a:cubicBezTo>
                <a:cubicBezTo>
                  <a:pt x="3896591" y="2000250"/>
                  <a:pt x="3905250" y="2008909"/>
                  <a:pt x="3913909" y="2017568"/>
                </a:cubicBezTo>
                <a:cubicBezTo>
                  <a:pt x="3879273" y="2000250"/>
                  <a:pt x="3835978" y="1974273"/>
                  <a:pt x="3801341" y="1956955"/>
                </a:cubicBezTo>
                <a:cubicBezTo>
                  <a:pt x="3784023" y="1965614"/>
                  <a:pt x="3758046" y="2017568"/>
                  <a:pt x="3723409" y="2017568"/>
                </a:cubicBezTo>
                <a:cubicBezTo>
                  <a:pt x="3706091" y="2017568"/>
                  <a:pt x="3697432" y="2000250"/>
                  <a:pt x="3680114" y="1982932"/>
                </a:cubicBezTo>
                <a:lnTo>
                  <a:pt x="3654137" y="2008909"/>
                </a:lnTo>
                <a:lnTo>
                  <a:pt x="3680114" y="2034886"/>
                </a:lnTo>
                <a:cubicBezTo>
                  <a:pt x="3680114" y="2043546"/>
                  <a:pt x="3662796" y="2052205"/>
                  <a:pt x="3662796" y="2060864"/>
                </a:cubicBezTo>
                <a:cubicBezTo>
                  <a:pt x="3610841" y="1991591"/>
                  <a:pt x="3602182" y="2008909"/>
                  <a:pt x="3602182" y="1948296"/>
                </a:cubicBezTo>
                <a:cubicBezTo>
                  <a:pt x="3602182" y="1922318"/>
                  <a:pt x="3558887" y="1905000"/>
                  <a:pt x="3541569" y="1896341"/>
                </a:cubicBezTo>
                <a:cubicBezTo>
                  <a:pt x="3541569" y="1896341"/>
                  <a:pt x="3532909" y="1896341"/>
                  <a:pt x="3524250" y="1905000"/>
                </a:cubicBezTo>
                <a:cubicBezTo>
                  <a:pt x="3532909" y="1913659"/>
                  <a:pt x="3550228" y="1930977"/>
                  <a:pt x="3558887" y="1948296"/>
                </a:cubicBezTo>
                <a:cubicBezTo>
                  <a:pt x="3550228" y="1939636"/>
                  <a:pt x="3532909" y="1930977"/>
                  <a:pt x="3524250" y="1930977"/>
                </a:cubicBezTo>
                <a:lnTo>
                  <a:pt x="3506932" y="1948296"/>
                </a:lnTo>
                <a:cubicBezTo>
                  <a:pt x="3506932" y="1965614"/>
                  <a:pt x="3576205" y="2000250"/>
                  <a:pt x="3636819" y="2060864"/>
                </a:cubicBezTo>
                <a:cubicBezTo>
                  <a:pt x="3619500" y="2052205"/>
                  <a:pt x="3602182" y="2034886"/>
                  <a:pt x="3584864" y="2017568"/>
                </a:cubicBezTo>
                <a:cubicBezTo>
                  <a:pt x="3584864" y="2017568"/>
                  <a:pt x="3576205" y="2026227"/>
                  <a:pt x="3576205" y="2034886"/>
                </a:cubicBezTo>
                <a:lnTo>
                  <a:pt x="3550228" y="2034886"/>
                </a:lnTo>
                <a:cubicBezTo>
                  <a:pt x="3515591" y="2000250"/>
                  <a:pt x="3489614" y="1965614"/>
                  <a:pt x="3454978" y="1930977"/>
                </a:cubicBezTo>
                <a:cubicBezTo>
                  <a:pt x="3429000" y="1948296"/>
                  <a:pt x="3403023" y="1974273"/>
                  <a:pt x="3377046" y="1991591"/>
                </a:cubicBezTo>
                <a:cubicBezTo>
                  <a:pt x="3385705" y="2008909"/>
                  <a:pt x="3403023" y="2026227"/>
                  <a:pt x="3420341" y="2043546"/>
                </a:cubicBezTo>
                <a:cubicBezTo>
                  <a:pt x="3394364" y="2026227"/>
                  <a:pt x="3394364" y="2017568"/>
                  <a:pt x="3359728" y="2017568"/>
                </a:cubicBezTo>
                <a:cubicBezTo>
                  <a:pt x="3394364" y="2060864"/>
                  <a:pt x="3437659" y="2112818"/>
                  <a:pt x="3472296" y="2156114"/>
                </a:cubicBezTo>
                <a:cubicBezTo>
                  <a:pt x="3446319" y="2138796"/>
                  <a:pt x="3411682" y="2104159"/>
                  <a:pt x="3377046" y="2069523"/>
                </a:cubicBezTo>
                <a:cubicBezTo>
                  <a:pt x="3377046" y="2052205"/>
                  <a:pt x="3359728" y="2017568"/>
                  <a:pt x="3351069" y="2017568"/>
                </a:cubicBezTo>
                <a:cubicBezTo>
                  <a:pt x="3359728" y="2000250"/>
                  <a:pt x="3377046" y="1982932"/>
                  <a:pt x="3394364" y="1965614"/>
                </a:cubicBezTo>
                <a:cubicBezTo>
                  <a:pt x="3385705" y="1956955"/>
                  <a:pt x="3368387" y="1939636"/>
                  <a:pt x="3351069" y="1930977"/>
                </a:cubicBezTo>
                <a:cubicBezTo>
                  <a:pt x="3316432" y="1974273"/>
                  <a:pt x="3359728" y="1948296"/>
                  <a:pt x="3299114" y="2000250"/>
                </a:cubicBezTo>
                <a:cubicBezTo>
                  <a:pt x="3333750" y="2052205"/>
                  <a:pt x="3368387" y="2112818"/>
                  <a:pt x="3403023" y="2173432"/>
                </a:cubicBezTo>
                <a:cubicBezTo>
                  <a:pt x="3368387" y="2130136"/>
                  <a:pt x="3316432" y="2095500"/>
                  <a:pt x="3273137" y="2060864"/>
                </a:cubicBezTo>
                <a:cubicBezTo>
                  <a:pt x="3281796" y="2060864"/>
                  <a:pt x="3290455" y="2078182"/>
                  <a:pt x="3316432" y="2078182"/>
                </a:cubicBezTo>
                <a:cubicBezTo>
                  <a:pt x="3281796" y="2017568"/>
                  <a:pt x="3281796" y="2043546"/>
                  <a:pt x="3299114" y="2017568"/>
                </a:cubicBezTo>
                <a:lnTo>
                  <a:pt x="3281796" y="2000250"/>
                </a:lnTo>
                <a:cubicBezTo>
                  <a:pt x="3264478" y="2026227"/>
                  <a:pt x="3221182" y="2086841"/>
                  <a:pt x="3203864" y="2086841"/>
                </a:cubicBezTo>
                <a:cubicBezTo>
                  <a:pt x="3177887" y="2086841"/>
                  <a:pt x="3212523" y="2069523"/>
                  <a:pt x="3195205" y="2069523"/>
                </a:cubicBezTo>
                <a:cubicBezTo>
                  <a:pt x="3169228" y="2069523"/>
                  <a:pt x="3177887" y="2086841"/>
                  <a:pt x="3160569" y="2078182"/>
                </a:cubicBezTo>
                <a:cubicBezTo>
                  <a:pt x="3169228" y="2060864"/>
                  <a:pt x="3195205" y="2043546"/>
                  <a:pt x="3203864" y="2017568"/>
                </a:cubicBezTo>
                <a:cubicBezTo>
                  <a:pt x="3212523" y="2017568"/>
                  <a:pt x="3212523" y="2008909"/>
                  <a:pt x="3238500" y="2008909"/>
                </a:cubicBezTo>
                <a:cubicBezTo>
                  <a:pt x="3255819" y="2008909"/>
                  <a:pt x="3247159" y="2017568"/>
                  <a:pt x="3255819" y="2026227"/>
                </a:cubicBezTo>
                <a:cubicBezTo>
                  <a:pt x="3264478" y="2017568"/>
                  <a:pt x="3273137" y="2017568"/>
                  <a:pt x="3273137" y="2000250"/>
                </a:cubicBezTo>
                <a:cubicBezTo>
                  <a:pt x="3273137" y="1974273"/>
                  <a:pt x="3255819" y="2008909"/>
                  <a:pt x="3255819" y="1982932"/>
                </a:cubicBezTo>
                <a:cubicBezTo>
                  <a:pt x="3255819" y="1948296"/>
                  <a:pt x="3281796" y="1956955"/>
                  <a:pt x="3299114" y="1948296"/>
                </a:cubicBezTo>
                <a:cubicBezTo>
                  <a:pt x="3290455" y="1939636"/>
                  <a:pt x="3316432" y="1913659"/>
                  <a:pt x="3290455" y="1913659"/>
                </a:cubicBezTo>
                <a:cubicBezTo>
                  <a:pt x="3238500" y="1913659"/>
                  <a:pt x="3134591" y="2060864"/>
                  <a:pt x="3134591" y="2078182"/>
                </a:cubicBezTo>
                <a:cubicBezTo>
                  <a:pt x="3134591" y="2095500"/>
                  <a:pt x="3160569" y="2164773"/>
                  <a:pt x="3195205" y="2182091"/>
                </a:cubicBezTo>
                <a:cubicBezTo>
                  <a:pt x="3203864" y="2182091"/>
                  <a:pt x="3221182" y="2190750"/>
                  <a:pt x="3221182" y="2190750"/>
                </a:cubicBezTo>
                <a:cubicBezTo>
                  <a:pt x="3238500" y="2216727"/>
                  <a:pt x="3351069" y="2286000"/>
                  <a:pt x="3385705" y="2286000"/>
                </a:cubicBezTo>
                <a:cubicBezTo>
                  <a:pt x="3403023" y="2286000"/>
                  <a:pt x="3394364" y="2268682"/>
                  <a:pt x="3420341" y="2268682"/>
                </a:cubicBezTo>
                <a:cubicBezTo>
                  <a:pt x="3437659" y="2268682"/>
                  <a:pt x="3420341" y="2286000"/>
                  <a:pt x="3446319" y="2286000"/>
                </a:cubicBezTo>
                <a:cubicBezTo>
                  <a:pt x="3463637" y="2286000"/>
                  <a:pt x="3446319" y="2260023"/>
                  <a:pt x="3472296" y="2260023"/>
                </a:cubicBezTo>
                <a:cubicBezTo>
                  <a:pt x="3489614" y="2260023"/>
                  <a:pt x="3498273" y="2277341"/>
                  <a:pt x="3506932" y="2277341"/>
                </a:cubicBezTo>
                <a:lnTo>
                  <a:pt x="3532909" y="2251364"/>
                </a:lnTo>
                <a:cubicBezTo>
                  <a:pt x="3515591" y="2242705"/>
                  <a:pt x="3498273" y="2216727"/>
                  <a:pt x="3480955" y="2208068"/>
                </a:cubicBezTo>
                <a:cubicBezTo>
                  <a:pt x="3463637" y="2208068"/>
                  <a:pt x="3437659" y="2208068"/>
                  <a:pt x="3420341" y="2190750"/>
                </a:cubicBezTo>
                <a:cubicBezTo>
                  <a:pt x="3480955" y="2208068"/>
                  <a:pt x="3472296" y="2173432"/>
                  <a:pt x="3515591" y="2164773"/>
                </a:cubicBezTo>
                <a:cubicBezTo>
                  <a:pt x="3506932" y="2147455"/>
                  <a:pt x="3480955" y="2138796"/>
                  <a:pt x="3480955" y="2112818"/>
                </a:cubicBezTo>
                <a:cubicBezTo>
                  <a:pt x="3480955" y="2112818"/>
                  <a:pt x="3489614" y="2104159"/>
                  <a:pt x="3489614" y="2078182"/>
                </a:cubicBezTo>
                <a:cubicBezTo>
                  <a:pt x="3498273" y="2086841"/>
                  <a:pt x="3506932" y="2086841"/>
                  <a:pt x="3524250" y="2086841"/>
                </a:cubicBezTo>
                <a:cubicBezTo>
                  <a:pt x="3524250" y="2095500"/>
                  <a:pt x="3532909" y="2086841"/>
                  <a:pt x="3532909" y="2104159"/>
                </a:cubicBezTo>
                <a:cubicBezTo>
                  <a:pt x="3532909" y="2130136"/>
                  <a:pt x="3515591" y="2095500"/>
                  <a:pt x="3515591" y="2112818"/>
                </a:cubicBezTo>
                <a:cubicBezTo>
                  <a:pt x="3515591" y="2138796"/>
                  <a:pt x="3524250" y="2138796"/>
                  <a:pt x="3532909" y="2147455"/>
                </a:cubicBezTo>
                <a:lnTo>
                  <a:pt x="3602182" y="2147455"/>
                </a:lnTo>
                <a:cubicBezTo>
                  <a:pt x="3593523" y="2121477"/>
                  <a:pt x="3584864" y="2112818"/>
                  <a:pt x="3584864" y="2104159"/>
                </a:cubicBezTo>
                <a:cubicBezTo>
                  <a:pt x="3602182" y="2112818"/>
                  <a:pt x="3619500" y="2121477"/>
                  <a:pt x="3636819" y="2112818"/>
                </a:cubicBezTo>
                <a:cubicBezTo>
                  <a:pt x="3628159" y="2130136"/>
                  <a:pt x="3602182" y="2164773"/>
                  <a:pt x="3576205" y="2164773"/>
                </a:cubicBezTo>
                <a:cubicBezTo>
                  <a:pt x="3558887" y="2164773"/>
                  <a:pt x="3550228" y="2147455"/>
                  <a:pt x="3532909" y="2147455"/>
                </a:cubicBezTo>
                <a:cubicBezTo>
                  <a:pt x="3541569" y="2164773"/>
                  <a:pt x="3567546" y="2190750"/>
                  <a:pt x="3584864" y="2208068"/>
                </a:cubicBezTo>
                <a:cubicBezTo>
                  <a:pt x="3576205" y="2208068"/>
                  <a:pt x="3584864" y="2199409"/>
                  <a:pt x="3558887" y="2199409"/>
                </a:cubicBezTo>
                <a:cubicBezTo>
                  <a:pt x="3541569" y="2199409"/>
                  <a:pt x="3567546" y="2216727"/>
                  <a:pt x="3541569" y="2216727"/>
                </a:cubicBezTo>
                <a:cubicBezTo>
                  <a:pt x="3524250" y="2216727"/>
                  <a:pt x="3524250" y="2199409"/>
                  <a:pt x="3506932" y="2208068"/>
                </a:cubicBezTo>
                <a:cubicBezTo>
                  <a:pt x="3515591" y="2225386"/>
                  <a:pt x="3532909" y="2234046"/>
                  <a:pt x="3532909" y="2260023"/>
                </a:cubicBezTo>
                <a:cubicBezTo>
                  <a:pt x="3532909" y="2286000"/>
                  <a:pt x="3654137" y="2268682"/>
                  <a:pt x="3714750" y="2337955"/>
                </a:cubicBezTo>
                <a:lnTo>
                  <a:pt x="3706091" y="2441864"/>
                </a:lnTo>
                <a:cubicBezTo>
                  <a:pt x="3697432" y="2398568"/>
                  <a:pt x="3714750" y="2355273"/>
                  <a:pt x="3680114" y="2311977"/>
                </a:cubicBezTo>
                <a:cubicBezTo>
                  <a:pt x="3645478" y="2311977"/>
                  <a:pt x="3602182" y="2294659"/>
                  <a:pt x="3558887" y="2286000"/>
                </a:cubicBezTo>
                <a:cubicBezTo>
                  <a:pt x="3550228" y="2286000"/>
                  <a:pt x="3550228" y="2268682"/>
                  <a:pt x="3524250" y="2268682"/>
                </a:cubicBezTo>
                <a:cubicBezTo>
                  <a:pt x="3506932" y="2268682"/>
                  <a:pt x="3524250" y="2286000"/>
                  <a:pt x="3498273" y="2286000"/>
                </a:cubicBezTo>
                <a:cubicBezTo>
                  <a:pt x="3480955" y="2286000"/>
                  <a:pt x="3489614" y="2268682"/>
                  <a:pt x="3472296" y="2268682"/>
                </a:cubicBezTo>
                <a:cubicBezTo>
                  <a:pt x="3446319" y="2268682"/>
                  <a:pt x="3463637" y="2294659"/>
                  <a:pt x="3446319" y="2294659"/>
                </a:cubicBezTo>
                <a:cubicBezTo>
                  <a:pt x="3420341" y="2294659"/>
                  <a:pt x="3437659" y="2277341"/>
                  <a:pt x="3411682" y="2277341"/>
                </a:cubicBezTo>
                <a:cubicBezTo>
                  <a:pt x="3394364" y="2277341"/>
                  <a:pt x="3351069" y="2303318"/>
                  <a:pt x="3325091" y="2303318"/>
                </a:cubicBezTo>
                <a:cubicBezTo>
                  <a:pt x="3307773" y="2303318"/>
                  <a:pt x="3325091" y="2286000"/>
                  <a:pt x="3299114" y="2286000"/>
                </a:cubicBezTo>
                <a:cubicBezTo>
                  <a:pt x="3281796" y="2286000"/>
                  <a:pt x="3247159" y="2303318"/>
                  <a:pt x="3221182" y="2311977"/>
                </a:cubicBezTo>
                <a:cubicBezTo>
                  <a:pt x="3169228" y="2329296"/>
                  <a:pt x="3065319" y="2346614"/>
                  <a:pt x="3048000" y="2346614"/>
                </a:cubicBezTo>
                <a:cubicBezTo>
                  <a:pt x="3022023" y="2346614"/>
                  <a:pt x="3030682" y="2337955"/>
                  <a:pt x="3022023" y="2329296"/>
                </a:cubicBezTo>
                <a:cubicBezTo>
                  <a:pt x="2970069" y="2346614"/>
                  <a:pt x="2883478" y="2320636"/>
                  <a:pt x="2848841" y="2294659"/>
                </a:cubicBezTo>
                <a:cubicBezTo>
                  <a:pt x="2822864" y="2303318"/>
                  <a:pt x="2796887" y="2286000"/>
                  <a:pt x="2770909" y="2286000"/>
                </a:cubicBezTo>
                <a:cubicBezTo>
                  <a:pt x="2762250" y="2286000"/>
                  <a:pt x="2762250" y="2277341"/>
                  <a:pt x="2753591" y="2268682"/>
                </a:cubicBezTo>
                <a:cubicBezTo>
                  <a:pt x="2718955" y="2260023"/>
                  <a:pt x="2667000" y="2242705"/>
                  <a:pt x="2667000" y="2208068"/>
                </a:cubicBezTo>
                <a:cubicBezTo>
                  <a:pt x="2658341" y="2208068"/>
                  <a:pt x="2641023" y="2208068"/>
                  <a:pt x="2632364" y="2199409"/>
                </a:cubicBezTo>
                <a:cubicBezTo>
                  <a:pt x="2623705" y="2199409"/>
                  <a:pt x="2623705" y="2173432"/>
                  <a:pt x="2606387" y="2164773"/>
                </a:cubicBezTo>
                <a:cubicBezTo>
                  <a:pt x="2571750" y="2147455"/>
                  <a:pt x="2519796" y="2130136"/>
                  <a:pt x="2493818" y="2104159"/>
                </a:cubicBezTo>
                <a:cubicBezTo>
                  <a:pt x="2485159" y="2095500"/>
                  <a:pt x="2398568" y="2008909"/>
                  <a:pt x="2363932" y="2000250"/>
                </a:cubicBezTo>
                <a:cubicBezTo>
                  <a:pt x="2355273" y="1982932"/>
                  <a:pt x="2329296" y="1956955"/>
                  <a:pt x="2294659" y="1939636"/>
                </a:cubicBezTo>
                <a:cubicBezTo>
                  <a:pt x="2216728" y="1896341"/>
                  <a:pt x="2260023" y="1965614"/>
                  <a:pt x="2190750" y="1896341"/>
                </a:cubicBezTo>
                <a:cubicBezTo>
                  <a:pt x="2164773" y="1896341"/>
                  <a:pt x="1982932" y="1844386"/>
                  <a:pt x="1974273" y="1844386"/>
                </a:cubicBezTo>
                <a:cubicBezTo>
                  <a:pt x="1956955" y="1844386"/>
                  <a:pt x="1974273" y="1861705"/>
                  <a:pt x="1948296" y="1861705"/>
                </a:cubicBezTo>
                <a:cubicBezTo>
                  <a:pt x="1930977" y="1861705"/>
                  <a:pt x="1930977" y="1844386"/>
                  <a:pt x="1922318" y="1835727"/>
                </a:cubicBezTo>
                <a:cubicBezTo>
                  <a:pt x="1913659" y="1844386"/>
                  <a:pt x="1896341" y="1853046"/>
                  <a:pt x="1887682" y="1861705"/>
                </a:cubicBezTo>
                <a:lnTo>
                  <a:pt x="1887682" y="1913659"/>
                </a:lnTo>
                <a:cubicBezTo>
                  <a:pt x="1896341" y="1913659"/>
                  <a:pt x="1913659" y="1922318"/>
                  <a:pt x="1930977" y="1913659"/>
                </a:cubicBezTo>
                <a:lnTo>
                  <a:pt x="1913659" y="1896341"/>
                </a:lnTo>
                <a:cubicBezTo>
                  <a:pt x="1930977" y="1887682"/>
                  <a:pt x="1939637" y="1887682"/>
                  <a:pt x="1956955" y="1887682"/>
                </a:cubicBezTo>
                <a:cubicBezTo>
                  <a:pt x="2008909" y="1887682"/>
                  <a:pt x="2060864" y="1905000"/>
                  <a:pt x="2052205" y="1974273"/>
                </a:cubicBezTo>
                <a:cubicBezTo>
                  <a:pt x="2069523" y="1922318"/>
                  <a:pt x="2086841" y="1948296"/>
                  <a:pt x="2147455" y="1922318"/>
                </a:cubicBezTo>
                <a:cubicBezTo>
                  <a:pt x="2156114" y="1930977"/>
                  <a:pt x="2156114" y="1948296"/>
                  <a:pt x="2173432" y="1956955"/>
                </a:cubicBezTo>
                <a:cubicBezTo>
                  <a:pt x="2182091" y="1956955"/>
                  <a:pt x="2199409" y="1956955"/>
                  <a:pt x="2208068" y="1965614"/>
                </a:cubicBezTo>
                <a:lnTo>
                  <a:pt x="2208068" y="1991591"/>
                </a:lnTo>
                <a:cubicBezTo>
                  <a:pt x="2208068" y="1991591"/>
                  <a:pt x="2208068" y="2000250"/>
                  <a:pt x="2190750" y="2000250"/>
                </a:cubicBezTo>
                <a:cubicBezTo>
                  <a:pt x="2164773" y="2000250"/>
                  <a:pt x="2164773" y="1982932"/>
                  <a:pt x="2156114" y="1982932"/>
                </a:cubicBezTo>
                <a:cubicBezTo>
                  <a:pt x="2156114" y="2000250"/>
                  <a:pt x="2156114" y="2026227"/>
                  <a:pt x="2147455" y="2043546"/>
                </a:cubicBezTo>
                <a:cubicBezTo>
                  <a:pt x="2138796" y="2043546"/>
                  <a:pt x="2121478" y="2034886"/>
                  <a:pt x="2104159" y="2043546"/>
                </a:cubicBezTo>
                <a:cubicBezTo>
                  <a:pt x="2112818" y="2052205"/>
                  <a:pt x="2121478" y="2060864"/>
                  <a:pt x="2121478" y="2069523"/>
                </a:cubicBezTo>
                <a:cubicBezTo>
                  <a:pt x="2121478" y="2078182"/>
                  <a:pt x="2104159" y="2078182"/>
                  <a:pt x="2086841" y="2086841"/>
                </a:cubicBezTo>
                <a:cubicBezTo>
                  <a:pt x="2095500" y="2095500"/>
                  <a:pt x="2104159" y="2095500"/>
                  <a:pt x="2112818" y="2104159"/>
                </a:cubicBezTo>
                <a:cubicBezTo>
                  <a:pt x="2130137" y="2095500"/>
                  <a:pt x="2138796" y="2052205"/>
                  <a:pt x="2164773" y="2052205"/>
                </a:cubicBezTo>
                <a:cubicBezTo>
                  <a:pt x="2182091" y="2052205"/>
                  <a:pt x="2208068" y="2060864"/>
                  <a:pt x="2234046" y="2078182"/>
                </a:cubicBezTo>
                <a:cubicBezTo>
                  <a:pt x="2242705" y="2069523"/>
                  <a:pt x="2260023" y="2052205"/>
                  <a:pt x="2268682" y="2034886"/>
                </a:cubicBezTo>
                <a:cubicBezTo>
                  <a:pt x="2303318" y="2052205"/>
                  <a:pt x="2303318" y="2095500"/>
                  <a:pt x="2303318" y="2095500"/>
                </a:cubicBezTo>
                <a:cubicBezTo>
                  <a:pt x="2329296" y="2095500"/>
                  <a:pt x="2303318" y="2078182"/>
                  <a:pt x="2329296" y="2078182"/>
                </a:cubicBezTo>
                <a:cubicBezTo>
                  <a:pt x="2346614" y="2078182"/>
                  <a:pt x="2372591" y="2095500"/>
                  <a:pt x="2389909" y="2104159"/>
                </a:cubicBezTo>
                <a:cubicBezTo>
                  <a:pt x="2372591" y="2121477"/>
                  <a:pt x="2329296" y="2147455"/>
                  <a:pt x="2311978" y="2147455"/>
                </a:cubicBezTo>
                <a:cubicBezTo>
                  <a:pt x="2286000" y="2147455"/>
                  <a:pt x="2303318" y="2121477"/>
                  <a:pt x="2286000" y="2121477"/>
                </a:cubicBezTo>
                <a:cubicBezTo>
                  <a:pt x="2260023" y="2121477"/>
                  <a:pt x="2277341" y="2138796"/>
                  <a:pt x="2268682" y="2138796"/>
                </a:cubicBezTo>
                <a:cubicBezTo>
                  <a:pt x="2268682" y="2121477"/>
                  <a:pt x="2251364" y="2095500"/>
                  <a:pt x="2242705" y="2078182"/>
                </a:cubicBezTo>
                <a:cubicBezTo>
                  <a:pt x="2208068" y="2121477"/>
                  <a:pt x="2156114" y="2095500"/>
                  <a:pt x="2121478" y="2130136"/>
                </a:cubicBezTo>
                <a:lnTo>
                  <a:pt x="2078182" y="2130136"/>
                </a:lnTo>
                <a:cubicBezTo>
                  <a:pt x="2078182" y="2121477"/>
                  <a:pt x="2069523" y="2112818"/>
                  <a:pt x="2069523" y="2095500"/>
                </a:cubicBezTo>
                <a:cubicBezTo>
                  <a:pt x="2069523" y="2069523"/>
                  <a:pt x="2078182" y="2086841"/>
                  <a:pt x="2086841" y="2078182"/>
                </a:cubicBezTo>
                <a:cubicBezTo>
                  <a:pt x="2069523" y="2069523"/>
                  <a:pt x="2043546" y="2052205"/>
                  <a:pt x="2017568" y="2026227"/>
                </a:cubicBezTo>
                <a:cubicBezTo>
                  <a:pt x="2034887" y="2017568"/>
                  <a:pt x="2060864" y="2017568"/>
                  <a:pt x="2086841" y="2008909"/>
                </a:cubicBezTo>
                <a:cubicBezTo>
                  <a:pt x="2078182" y="2000250"/>
                  <a:pt x="2078182" y="1991591"/>
                  <a:pt x="2052205" y="1991591"/>
                </a:cubicBezTo>
                <a:cubicBezTo>
                  <a:pt x="2034887" y="1991591"/>
                  <a:pt x="2000250" y="2017568"/>
                  <a:pt x="1982932" y="2017568"/>
                </a:cubicBezTo>
                <a:cubicBezTo>
                  <a:pt x="1956955" y="2017568"/>
                  <a:pt x="1948296" y="1982932"/>
                  <a:pt x="1922318" y="1991591"/>
                </a:cubicBezTo>
                <a:cubicBezTo>
                  <a:pt x="1974273" y="2017568"/>
                  <a:pt x="1913659" y="2026227"/>
                  <a:pt x="2000250" y="2034886"/>
                </a:cubicBezTo>
                <a:lnTo>
                  <a:pt x="2017568" y="2052205"/>
                </a:lnTo>
                <a:cubicBezTo>
                  <a:pt x="2034887" y="2086841"/>
                  <a:pt x="2052205" y="2121477"/>
                  <a:pt x="2052205" y="2138796"/>
                </a:cubicBezTo>
                <a:cubicBezTo>
                  <a:pt x="2052205" y="2156114"/>
                  <a:pt x="2078182" y="2156114"/>
                  <a:pt x="2095500" y="2156114"/>
                </a:cubicBezTo>
                <a:cubicBezTo>
                  <a:pt x="2121478" y="2156114"/>
                  <a:pt x="2182091" y="2130136"/>
                  <a:pt x="2242705" y="2121477"/>
                </a:cubicBezTo>
                <a:cubicBezTo>
                  <a:pt x="2251364" y="2138796"/>
                  <a:pt x="2286000" y="2216727"/>
                  <a:pt x="2329296" y="2216727"/>
                </a:cubicBezTo>
                <a:cubicBezTo>
                  <a:pt x="2329296" y="2208068"/>
                  <a:pt x="2337955" y="2208068"/>
                  <a:pt x="2337955" y="2182091"/>
                </a:cubicBezTo>
                <a:cubicBezTo>
                  <a:pt x="2337955" y="2164773"/>
                  <a:pt x="2329296" y="2173432"/>
                  <a:pt x="2320637" y="2164773"/>
                </a:cubicBezTo>
                <a:cubicBezTo>
                  <a:pt x="2337955" y="2164773"/>
                  <a:pt x="2363932" y="2147455"/>
                  <a:pt x="2381250" y="2138796"/>
                </a:cubicBezTo>
                <a:cubicBezTo>
                  <a:pt x="2389909" y="2138796"/>
                  <a:pt x="2398568" y="2156114"/>
                  <a:pt x="2407228" y="2173432"/>
                </a:cubicBezTo>
                <a:lnTo>
                  <a:pt x="2433205" y="2147455"/>
                </a:lnTo>
                <a:cubicBezTo>
                  <a:pt x="2450523" y="2156114"/>
                  <a:pt x="2450523" y="2173432"/>
                  <a:pt x="2476500" y="2190750"/>
                </a:cubicBezTo>
                <a:cubicBezTo>
                  <a:pt x="2398568" y="2190750"/>
                  <a:pt x="2450523" y="2190750"/>
                  <a:pt x="2424546" y="2216727"/>
                </a:cubicBezTo>
                <a:cubicBezTo>
                  <a:pt x="2433205" y="2225386"/>
                  <a:pt x="2424546" y="2225386"/>
                  <a:pt x="2450523" y="2225386"/>
                </a:cubicBezTo>
                <a:cubicBezTo>
                  <a:pt x="2467841" y="2225386"/>
                  <a:pt x="2476500" y="2216727"/>
                  <a:pt x="2493818" y="2208068"/>
                </a:cubicBezTo>
                <a:cubicBezTo>
                  <a:pt x="2502478" y="2225386"/>
                  <a:pt x="2502478" y="2251364"/>
                  <a:pt x="2502478" y="2286000"/>
                </a:cubicBezTo>
                <a:cubicBezTo>
                  <a:pt x="2493818" y="2268682"/>
                  <a:pt x="2485159" y="2242705"/>
                  <a:pt x="2476500" y="2216727"/>
                </a:cubicBezTo>
                <a:cubicBezTo>
                  <a:pt x="2467841" y="2225386"/>
                  <a:pt x="2459182" y="2216727"/>
                  <a:pt x="2459182" y="2234046"/>
                </a:cubicBezTo>
                <a:cubicBezTo>
                  <a:pt x="2459182" y="2251364"/>
                  <a:pt x="2485159" y="2294659"/>
                  <a:pt x="2519796" y="2311977"/>
                </a:cubicBezTo>
                <a:cubicBezTo>
                  <a:pt x="2519796" y="2320636"/>
                  <a:pt x="2502478" y="2320636"/>
                  <a:pt x="2485159" y="2337955"/>
                </a:cubicBezTo>
                <a:cubicBezTo>
                  <a:pt x="2493818" y="2346614"/>
                  <a:pt x="2502478" y="2346614"/>
                  <a:pt x="2511137" y="2355273"/>
                </a:cubicBezTo>
                <a:cubicBezTo>
                  <a:pt x="2519796" y="2346614"/>
                  <a:pt x="2545773" y="2337955"/>
                  <a:pt x="2545773" y="2311977"/>
                </a:cubicBezTo>
                <a:cubicBezTo>
                  <a:pt x="2545773" y="2294659"/>
                  <a:pt x="2528455" y="2294659"/>
                  <a:pt x="2528455" y="2268682"/>
                </a:cubicBezTo>
                <a:cubicBezTo>
                  <a:pt x="2528455" y="2251364"/>
                  <a:pt x="2537114" y="2242705"/>
                  <a:pt x="2545773" y="2225386"/>
                </a:cubicBezTo>
                <a:cubicBezTo>
                  <a:pt x="2563091" y="2234046"/>
                  <a:pt x="2597728" y="2242705"/>
                  <a:pt x="2597728" y="2260023"/>
                </a:cubicBezTo>
                <a:cubicBezTo>
                  <a:pt x="2597728" y="2286000"/>
                  <a:pt x="2580409" y="2277341"/>
                  <a:pt x="2571750" y="2286000"/>
                </a:cubicBezTo>
                <a:lnTo>
                  <a:pt x="2589068" y="2303318"/>
                </a:lnTo>
                <a:lnTo>
                  <a:pt x="2563091" y="2329296"/>
                </a:lnTo>
                <a:lnTo>
                  <a:pt x="2571750" y="2363932"/>
                </a:lnTo>
                <a:cubicBezTo>
                  <a:pt x="2589068" y="2337955"/>
                  <a:pt x="2606387" y="2311977"/>
                  <a:pt x="2632364" y="2294659"/>
                </a:cubicBezTo>
                <a:cubicBezTo>
                  <a:pt x="2641023" y="2311977"/>
                  <a:pt x="2675659" y="2337955"/>
                  <a:pt x="2675659" y="2363932"/>
                </a:cubicBezTo>
                <a:cubicBezTo>
                  <a:pt x="2675659" y="2381250"/>
                  <a:pt x="2615046" y="2415886"/>
                  <a:pt x="2632364" y="2476500"/>
                </a:cubicBezTo>
                <a:cubicBezTo>
                  <a:pt x="2641023" y="2459182"/>
                  <a:pt x="2658341" y="2433205"/>
                  <a:pt x="2667000" y="2407227"/>
                </a:cubicBezTo>
                <a:cubicBezTo>
                  <a:pt x="2667000" y="2407227"/>
                  <a:pt x="2658341" y="2398568"/>
                  <a:pt x="2684318" y="2398568"/>
                </a:cubicBezTo>
                <a:cubicBezTo>
                  <a:pt x="2701637" y="2398568"/>
                  <a:pt x="2692978" y="2407227"/>
                  <a:pt x="2701637" y="2415886"/>
                </a:cubicBezTo>
                <a:cubicBezTo>
                  <a:pt x="2710296" y="2407227"/>
                  <a:pt x="2710296" y="2381250"/>
                  <a:pt x="2718955" y="2372591"/>
                </a:cubicBezTo>
                <a:lnTo>
                  <a:pt x="2744932" y="2372591"/>
                </a:lnTo>
                <a:cubicBezTo>
                  <a:pt x="2744932" y="2381250"/>
                  <a:pt x="2744932" y="2398568"/>
                  <a:pt x="2753591" y="2415886"/>
                </a:cubicBezTo>
                <a:cubicBezTo>
                  <a:pt x="2770909" y="2407227"/>
                  <a:pt x="2770909" y="2389909"/>
                  <a:pt x="2779568" y="2372591"/>
                </a:cubicBezTo>
                <a:cubicBezTo>
                  <a:pt x="2788228" y="2372591"/>
                  <a:pt x="2788228" y="2389909"/>
                  <a:pt x="2796887" y="2407227"/>
                </a:cubicBezTo>
                <a:cubicBezTo>
                  <a:pt x="2814205" y="2372591"/>
                  <a:pt x="2822864" y="2389909"/>
                  <a:pt x="2814205" y="2363932"/>
                </a:cubicBezTo>
                <a:cubicBezTo>
                  <a:pt x="2822864" y="2355273"/>
                  <a:pt x="2822864" y="2355273"/>
                  <a:pt x="2840182" y="2355273"/>
                </a:cubicBezTo>
                <a:cubicBezTo>
                  <a:pt x="2866159" y="2355273"/>
                  <a:pt x="2883478" y="2381250"/>
                  <a:pt x="2909455" y="2381250"/>
                </a:cubicBezTo>
                <a:cubicBezTo>
                  <a:pt x="2909455" y="2389909"/>
                  <a:pt x="2892137" y="2398568"/>
                  <a:pt x="2883478" y="2407227"/>
                </a:cubicBezTo>
                <a:cubicBezTo>
                  <a:pt x="2883478" y="2415886"/>
                  <a:pt x="2883478" y="2424546"/>
                  <a:pt x="2892137" y="2433205"/>
                </a:cubicBezTo>
                <a:cubicBezTo>
                  <a:pt x="2909455" y="2424546"/>
                  <a:pt x="2935432" y="2407227"/>
                  <a:pt x="2944091" y="2372591"/>
                </a:cubicBezTo>
                <a:cubicBezTo>
                  <a:pt x="2952750" y="2372591"/>
                  <a:pt x="2970069" y="2389909"/>
                  <a:pt x="2987387" y="2389909"/>
                </a:cubicBezTo>
                <a:cubicBezTo>
                  <a:pt x="2987387" y="2398568"/>
                  <a:pt x="2978728" y="2407227"/>
                  <a:pt x="2970069" y="2415886"/>
                </a:cubicBezTo>
                <a:lnTo>
                  <a:pt x="3022023" y="2415886"/>
                </a:lnTo>
                <a:cubicBezTo>
                  <a:pt x="3022023" y="2415886"/>
                  <a:pt x="3013364" y="2407227"/>
                  <a:pt x="3004705" y="2407227"/>
                </a:cubicBezTo>
                <a:lnTo>
                  <a:pt x="3013364" y="2372591"/>
                </a:lnTo>
                <a:cubicBezTo>
                  <a:pt x="3022023" y="2372591"/>
                  <a:pt x="3039341" y="2389909"/>
                  <a:pt x="3056659" y="2407227"/>
                </a:cubicBezTo>
                <a:cubicBezTo>
                  <a:pt x="3082637" y="2398568"/>
                  <a:pt x="3099955" y="2355273"/>
                  <a:pt x="3125932" y="2355273"/>
                </a:cubicBezTo>
                <a:cubicBezTo>
                  <a:pt x="3143250" y="2355273"/>
                  <a:pt x="3160569" y="2389909"/>
                  <a:pt x="3186546" y="2389909"/>
                </a:cubicBezTo>
                <a:cubicBezTo>
                  <a:pt x="3160569" y="2389909"/>
                  <a:pt x="3151909" y="2407227"/>
                  <a:pt x="3160569" y="2433205"/>
                </a:cubicBezTo>
                <a:cubicBezTo>
                  <a:pt x="3125932" y="2424546"/>
                  <a:pt x="3108614" y="2415886"/>
                  <a:pt x="3091296" y="2415886"/>
                </a:cubicBezTo>
                <a:cubicBezTo>
                  <a:pt x="3056659" y="2415886"/>
                  <a:pt x="3091296" y="2424546"/>
                  <a:pt x="3030682" y="2424546"/>
                </a:cubicBezTo>
                <a:cubicBezTo>
                  <a:pt x="3030682" y="2424546"/>
                  <a:pt x="3022023" y="2424546"/>
                  <a:pt x="3013364" y="2433205"/>
                </a:cubicBezTo>
                <a:cubicBezTo>
                  <a:pt x="3022023" y="2441864"/>
                  <a:pt x="3048000" y="2441864"/>
                  <a:pt x="3048000" y="2441864"/>
                </a:cubicBezTo>
                <a:cubicBezTo>
                  <a:pt x="3048000" y="2441864"/>
                  <a:pt x="3056659" y="2433205"/>
                  <a:pt x="3056659" y="2459182"/>
                </a:cubicBezTo>
                <a:cubicBezTo>
                  <a:pt x="3056659" y="2476500"/>
                  <a:pt x="3039341" y="2493818"/>
                  <a:pt x="3022023" y="2502477"/>
                </a:cubicBezTo>
                <a:cubicBezTo>
                  <a:pt x="3022023" y="2493818"/>
                  <a:pt x="3039341" y="2476500"/>
                  <a:pt x="3030682" y="2459182"/>
                </a:cubicBezTo>
                <a:cubicBezTo>
                  <a:pt x="3013364" y="2467841"/>
                  <a:pt x="2996046" y="2493818"/>
                  <a:pt x="2987387" y="2519796"/>
                </a:cubicBezTo>
                <a:lnTo>
                  <a:pt x="3039341" y="2519796"/>
                </a:lnTo>
                <a:cubicBezTo>
                  <a:pt x="3065319" y="2493818"/>
                  <a:pt x="3082637" y="2467841"/>
                  <a:pt x="3091296" y="2441864"/>
                </a:cubicBezTo>
                <a:cubicBezTo>
                  <a:pt x="3134591" y="2459182"/>
                  <a:pt x="3177887" y="2476500"/>
                  <a:pt x="3221182" y="2502477"/>
                </a:cubicBezTo>
                <a:cubicBezTo>
                  <a:pt x="3229841" y="2476500"/>
                  <a:pt x="3229841" y="2450523"/>
                  <a:pt x="3238500" y="2424546"/>
                </a:cubicBezTo>
                <a:cubicBezTo>
                  <a:pt x="3255819" y="2441864"/>
                  <a:pt x="3281796" y="2467841"/>
                  <a:pt x="3316432" y="2493818"/>
                </a:cubicBezTo>
                <a:cubicBezTo>
                  <a:pt x="3325091" y="2502477"/>
                  <a:pt x="3359728" y="2511136"/>
                  <a:pt x="3377046" y="2528455"/>
                </a:cubicBezTo>
                <a:cubicBezTo>
                  <a:pt x="3368387" y="2528455"/>
                  <a:pt x="3359728" y="2528455"/>
                  <a:pt x="3351069" y="2537114"/>
                </a:cubicBezTo>
                <a:lnTo>
                  <a:pt x="3368387" y="2554432"/>
                </a:lnTo>
                <a:cubicBezTo>
                  <a:pt x="3359728" y="2554432"/>
                  <a:pt x="3342409" y="2537114"/>
                  <a:pt x="3325091" y="2519796"/>
                </a:cubicBezTo>
                <a:cubicBezTo>
                  <a:pt x="3325091" y="2519796"/>
                  <a:pt x="3316432" y="2511136"/>
                  <a:pt x="3316432" y="2537114"/>
                </a:cubicBezTo>
                <a:cubicBezTo>
                  <a:pt x="3316432" y="2554432"/>
                  <a:pt x="3325091" y="2563091"/>
                  <a:pt x="3333750" y="2571750"/>
                </a:cubicBezTo>
                <a:cubicBezTo>
                  <a:pt x="3273137" y="2528455"/>
                  <a:pt x="3160569" y="2467841"/>
                  <a:pt x="3134591" y="2467841"/>
                </a:cubicBezTo>
                <a:cubicBezTo>
                  <a:pt x="3125932" y="2467841"/>
                  <a:pt x="3134591" y="2476500"/>
                  <a:pt x="3134591" y="2485159"/>
                </a:cubicBezTo>
                <a:cubicBezTo>
                  <a:pt x="3134591" y="2459182"/>
                  <a:pt x="3091296" y="2502477"/>
                  <a:pt x="3091296" y="2476500"/>
                </a:cubicBezTo>
                <a:cubicBezTo>
                  <a:pt x="3091296" y="2502477"/>
                  <a:pt x="3186546" y="2545773"/>
                  <a:pt x="3238500" y="2580409"/>
                </a:cubicBezTo>
                <a:lnTo>
                  <a:pt x="3221182" y="2597727"/>
                </a:lnTo>
                <a:lnTo>
                  <a:pt x="3255819" y="2632364"/>
                </a:lnTo>
                <a:cubicBezTo>
                  <a:pt x="3221182" y="2615046"/>
                  <a:pt x="3212523" y="2615046"/>
                  <a:pt x="3212523" y="2571750"/>
                </a:cubicBezTo>
                <a:cubicBezTo>
                  <a:pt x="3195205" y="2554432"/>
                  <a:pt x="3160569" y="2519796"/>
                  <a:pt x="3117273" y="2528455"/>
                </a:cubicBezTo>
                <a:lnTo>
                  <a:pt x="3151909" y="2563091"/>
                </a:lnTo>
                <a:cubicBezTo>
                  <a:pt x="3134591" y="2554432"/>
                  <a:pt x="3108614" y="2545773"/>
                  <a:pt x="3091296" y="2537114"/>
                </a:cubicBezTo>
                <a:cubicBezTo>
                  <a:pt x="3091296" y="2537114"/>
                  <a:pt x="3073978" y="2554432"/>
                  <a:pt x="3082637" y="2580409"/>
                </a:cubicBezTo>
                <a:cubicBezTo>
                  <a:pt x="3073978" y="2580409"/>
                  <a:pt x="3056659" y="2571750"/>
                  <a:pt x="3039341" y="2580409"/>
                </a:cubicBezTo>
                <a:cubicBezTo>
                  <a:pt x="3048000" y="2597727"/>
                  <a:pt x="3065319" y="2615046"/>
                  <a:pt x="3082637" y="2632364"/>
                </a:cubicBezTo>
                <a:cubicBezTo>
                  <a:pt x="3065319" y="2623705"/>
                  <a:pt x="3048000" y="2615046"/>
                  <a:pt x="3030682" y="2597727"/>
                </a:cubicBezTo>
                <a:lnTo>
                  <a:pt x="2987387" y="2597727"/>
                </a:lnTo>
                <a:cubicBezTo>
                  <a:pt x="2987387" y="2606386"/>
                  <a:pt x="2978728" y="2606386"/>
                  <a:pt x="2978728" y="2623705"/>
                </a:cubicBezTo>
                <a:cubicBezTo>
                  <a:pt x="2978728" y="2649682"/>
                  <a:pt x="2996046" y="2641023"/>
                  <a:pt x="3004705" y="2649682"/>
                </a:cubicBezTo>
                <a:cubicBezTo>
                  <a:pt x="2952750" y="2632364"/>
                  <a:pt x="2892137" y="2615046"/>
                  <a:pt x="2857500" y="2615046"/>
                </a:cubicBezTo>
                <a:cubicBezTo>
                  <a:pt x="2857500" y="2615046"/>
                  <a:pt x="2857500" y="2589068"/>
                  <a:pt x="2840182" y="2589068"/>
                </a:cubicBezTo>
                <a:cubicBezTo>
                  <a:pt x="2814205" y="2589068"/>
                  <a:pt x="2822864" y="2606386"/>
                  <a:pt x="2822864" y="2615046"/>
                </a:cubicBezTo>
                <a:cubicBezTo>
                  <a:pt x="2796887" y="2606386"/>
                  <a:pt x="2805546" y="2597727"/>
                  <a:pt x="2753591" y="2597727"/>
                </a:cubicBezTo>
                <a:lnTo>
                  <a:pt x="2753591" y="2545773"/>
                </a:lnTo>
                <a:cubicBezTo>
                  <a:pt x="2727614" y="2554432"/>
                  <a:pt x="2727614" y="2563091"/>
                  <a:pt x="2718955" y="2563091"/>
                </a:cubicBezTo>
                <a:lnTo>
                  <a:pt x="2718955" y="2537114"/>
                </a:lnTo>
                <a:cubicBezTo>
                  <a:pt x="2727614" y="2537114"/>
                  <a:pt x="2736273" y="2528455"/>
                  <a:pt x="2744932" y="2519796"/>
                </a:cubicBezTo>
                <a:lnTo>
                  <a:pt x="2744932" y="2493818"/>
                </a:lnTo>
                <a:cubicBezTo>
                  <a:pt x="2736273" y="2485159"/>
                  <a:pt x="2744932" y="2485159"/>
                  <a:pt x="2718955" y="2485159"/>
                </a:cubicBezTo>
                <a:cubicBezTo>
                  <a:pt x="2701637" y="2485159"/>
                  <a:pt x="2701637" y="2511136"/>
                  <a:pt x="2692978" y="2528455"/>
                </a:cubicBezTo>
                <a:cubicBezTo>
                  <a:pt x="2684318" y="2528455"/>
                  <a:pt x="2675659" y="2511136"/>
                  <a:pt x="2667000" y="2493818"/>
                </a:cubicBezTo>
                <a:cubicBezTo>
                  <a:pt x="2641023" y="2493818"/>
                  <a:pt x="2623705" y="2476500"/>
                  <a:pt x="2623705" y="2467841"/>
                </a:cubicBezTo>
                <a:cubicBezTo>
                  <a:pt x="2615046" y="2476500"/>
                  <a:pt x="2606387" y="2467841"/>
                  <a:pt x="2597728" y="2476500"/>
                </a:cubicBezTo>
                <a:cubicBezTo>
                  <a:pt x="2632364" y="2519796"/>
                  <a:pt x="2658341" y="2571750"/>
                  <a:pt x="2701637" y="2597727"/>
                </a:cubicBezTo>
                <a:cubicBezTo>
                  <a:pt x="2718955" y="2615046"/>
                  <a:pt x="2762250" y="2606386"/>
                  <a:pt x="2796887" y="2623705"/>
                </a:cubicBezTo>
                <a:cubicBezTo>
                  <a:pt x="2822864" y="2632364"/>
                  <a:pt x="2857500" y="2675659"/>
                  <a:pt x="2883478" y="2701636"/>
                </a:cubicBezTo>
                <a:cubicBezTo>
                  <a:pt x="2796887" y="2649682"/>
                  <a:pt x="2701637" y="2649682"/>
                  <a:pt x="2623705" y="2545773"/>
                </a:cubicBezTo>
                <a:lnTo>
                  <a:pt x="2615046" y="2545773"/>
                </a:lnTo>
                <a:cubicBezTo>
                  <a:pt x="2632364" y="2580409"/>
                  <a:pt x="2649682" y="2615046"/>
                  <a:pt x="2675659" y="2641023"/>
                </a:cubicBezTo>
                <a:cubicBezTo>
                  <a:pt x="2632364" y="2623705"/>
                  <a:pt x="2589068" y="2589068"/>
                  <a:pt x="2545773" y="2554432"/>
                </a:cubicBezTo>
                <a:cubicBezTo>
                  <a:pt x="2476500" y="2433205"/>
                  <a:pt x="2363932" y="2381250"/>
                  <a:pt x="2363932" y="2398568"/>
                </a:cubicBezTo>
                <a:cubicBezTo>
                  <a:pt x="2363932" y="2424546"/>
                  <a:pt x="2476500" y="2528455"/>
                  <a:pt x="2528455" y="2589068"/>
                </a:cubicBezTo>
                <a:lnTo>
                  <a:pt x="2225387" y="2311977"/>
                </a:lnTo>
                <a:cubicBezTo>
                  <a:pt x="2234046" y="2303318"/>
                  <a:pt x="2251364" y="2294659"/>
                  <a:pt x="2251364" y="2277341"/>
                </a:cubicBezTo>
                <a:cubicBezTo>
                  <a:pt x="2260023" y="2277341"/>
                  <a:pt x="2277341" y="2294659"/>
                  <a:pt x="2286000" y="2294659"/>
                </a:cubicBezTo>
                <a:cubicBezTo>
                  <a:pt x="2286000" y="2294659"/>
                  <a:pt x="2294659" y="2294659"/>
                  <a:pt x="2303318" y="2286000"/>
                </a:cubicBezTo>
                <a:cubicBezTo>
                  <a:pt x="2268682" y="2260023"/>
                  <a:pt x="2225387" y="2242705"/>
                  <a:pt x="2199409" y="2216727"/>
                </a:cubicBezTo>
                <a:cubicBezTo>
                  <a:pt x="2208068" y="2216727"/>
                  <a:pt x="2225387" y="2225386"/>
                  <a:pt x="2234046" y="2234046"/>
                </a:cubicBezTo>
                <a:cubicBezTo>
                  <a:pt x="2234046" y="2234046"/>
                  <a:pt x="2242705" y="2234046"/>
                  <a:pt x="2242705" y="2216727"/>
                </a:cubicBezTo>
                <a:cubicBezTo>
                  <a:pt x="2242705" y="2190750"/>
                  <a:pt x="2216728" y="2182091"/>
                  <a:pt x="2199409" y="2164773"/>
                </a:cubicBezTo>
                <a:lnTo>
                  <a:pt x="2164773" y="2164773"/>
                </a:lnTo>
                <a:cubicBezTo>
                  <a:pt x="2156114" y="2182091"/>
                  <a:pt x="2164773" y="2208068"/>
                  <a:pt x="2164773" y="2225386"/>
                </a:cubicBezTo>
                <a:cubicBezTo>
                  <a:pt x="2156114" y="2234046"/>
                  <a:pt x="2164773" y="2234046"/>
                  <a:pt x="2138796" y="2234046"/>
                </a:cubicBezTo>
                <a:cubicBezTo>
                  <a:pt x="2121478" y="2234046"/>
                  <a:pt x="2095500" y="2199409"/>
                  <a:pt x="2078182" y="2190750"/>
                </a:cubicBezTo>
                <a:cubicBezTo>
                  <a:pt x="2069523" y="2190750"/>
                  <a:pt x="2060864" y="2190750"/>
                  <a:pt x="2052205" y="2199409"/>
                </a:cubicBezTo>
                <a:cubicBezTo>
                  <a:pt x="2078182" y="2234046"/>
                  <a:pt x="2121478" y="2268682"/>
                  <a:pt x="2164773" y="2303318"/>
                </a:cubicBezTo>
                <a:lnTo>
                  <a:pt x="2164773" y="2329296"/>
                </a:lnTo>
                <a:cubicBezTo>
                  <a:pt x="2121478" y="2286000"/>
                  <a:pt x="2017568" y="2190750"/>
                  <a:pt x="2000250" y="2190750"/>
                </a:cubicBezTo>
                <a:cubicBezTo>
                  <a:pt x="1974273" y="2190750"/>
                  <a:pt x="1965614" y="2190750"/>
                  <a:pt x="1965614" y="2216727"/>
                </a:cubicBezTo>
                <a:cubicBezTo>
                  <a:pt x="1965614" y="2234046"/>
                  <a:pt x="1991591" y="2260023"/>
                  <a:pt x="2000250" y="2277341"/>
                </a:cubicBezTo>
                <a:cubicBezTo>
                  <a:pt x="1991591" y="2286000"/>
                  <a:pt x="2000250" y="2286000"/>
                  <a:pt x="1974273" y="2286000"/>
                </a:cubicBezTo>
                <a:cubicBezTo>
                  <a:pt x="1956955" y="2286000"/>
                  <a:pt x="1861705" y="2190750"/>
                  <a:pt x="1827068" y="2190750"/>
                </a:cubicBezTo>
                <a:cubicBezTo>
                  <a:pt x="1801091" y="2190750"/>
                  <a:pt x="1801091" y="2190750"/>
                  <a:pt x="1792432" y="2199409"/>
                </a:cubicBezTo>
                <a:cubicBezTo>
                  <a:pt x="1835727" y="2260023"/>
                  <a:pt x="1896341" y="2329296"/>
                  <a:pt x="1956955" y="2389909"/>
                </a:cubicBezTo>
                <a:cubicBezTo>
                  <a:pt x="1982932" y="2372591"/>
                  <a:pt x="2060864" y="2389909"/>
                  <a:pt x="2095500" y="2433205"/>
                </a:cubicBezTo>
                <a:cubicBezTo>
                  <a:pt x="2156114" y="2528455"/>
                  <a:pt x="2303318" y="2641023"/>
                  <a:pt x="2407228" y="2692977"/>
                </a:cubicBezTo>
                <a:cubicBezTo>
                  <a:pt x="2277341" y="2684318"/>
                  <a:pt x="2138796" y="2476500"/>
                  <a:pt x="2008909" y="2398568"/>
                </a:cubicBezTo>
                <a:lnTo>
                  <a:pt x="1974273" y="2407227"/>
                </a:lnTo>
                <a:cubicBezTo>
                  <a:pt x="2000250" y="2441864"/>
                  <a:pt x="2008909" y="2476500"/>
                  <a:pt x="2034887" y="2511136"/>
                </a:cubicBezTo>
                <a:cubicBezTo>
                  <a:pt x="2060864" y="2545773"/>
                  <a:pt x="2112818" y="2571750"/>
                  <a:pt x="2138796" y="2597727"/>
                </a:cubicBezTo>
                <a:cubicBezTo>
                  <a:pt x="2095500" y="2589068"/>
                  <a:pt x="2008909" y="2485159"/>
                  <a:pt x="1982932" y="2459182"/>
                </a:cubicBezTo>
                <a:cubicBezTo>
                  <a:pt x="1948296" y="2407227"/>
                  <a:pt x="1870364" y="2346614"/>
                  <a:pt x="1827068" y="2303318"/>
                </a:cubicBezTo>
                <a:cubicBezTo>
                  <a:pt x="1801091" y="2286000"/>
                  <a:pt x="1783773" y="2242705"/>
                  <a:pt x="1749137" y="2216727"/>
                </a:cubicBezTo>
                <a:cubicBezTo>
                  <a:pt x="1688523" y="2182091"/>
                  <a:pt x="1627909" y="2173432"/>
                  <a:pt x="1567296" y="2147455"/>
                </a:cubicBezTo>
                <a:cubicBezTo>
                  <a:pt x="1558637" y="2156114"/>
                  <a:pt x="1549977" y="2147455"/>
                  <a:pt x="1549977" y="2173432"/>
                </a:cubicBezTo>
                <a:cubicBezTo>
                  <a:pt x="1549977" y="2190750"/>
                  <a:pt x="1610591" y="2260023"/>
                  <a:pt x="1653887" y="2303318"/>
                </a:cubicBezTo>
                <a:cubicBezTo>
                  <a:pt x="1610591" y="2277341"/>
                  <a:pt x="1558637" y="2225386"/>
                  <a:pt x="1506682" y="2182091"/>
                </a:cubicBezTo>
                <a:cubicBezTo>
                  <a:pt x="1506682" y="2182091"/>
                  <a:pt x="1498023" y="2182091"/>
                  <a:pt x="1489364" y="2190750"/>
                </a:cubicBezTo>
                <a:cubicBezTo>
                  <a:pt x="1532659" y="2199409"/>
                  <a:pt x="1541318" y="2260023"/>
                  <a:pt x="1558637" y="2303318"/>
                </a:cubicBezTo>
                <a:cubicBezTo>
                  <a:pt x="1575955" y="2337955"/>
                  <a:pt x="1619250" y="2398568"/>
                  <a:pt x="1653887" y="2450523"/>
                </a:cubicBezTo>
                <a:cubicBezTo>
                  <a:pt x="1627909" y="2424546"/>
                  <a:pt x="1584614" y="2398568"/>
                  <a:pt x="1567296" y="2381250"/>
                </a:cubicBezTo>
                <a:cubicBezTo>
                  <a:pt x="1532659" y="2355273"/>
                  <a:pt x="1515341" y="2320636"/>
                  <a:pt x="1489364" y="2294659"/>
                </a:cubicBezTo>
                <a:cubicBezTo>
                  <a:pt x="1480705" y="2311977"/>
                  <a:pt x="1489364" y="2337955"/>
                  <a:pt x="1480705" y="2355273"/>
                </a:cubicBezTo>
                <a:cubicBezTo>
                  <a:pt x="1472046" y="2346614"/>
                  <a:pt x="1472046" y="2329296"/>
                  <a:pt x="1446068" y="2329296"/>
                </a:cubicBezTo>
                <a:cubicBezTo>
                  <a:pt x="1428750" y="2329296"/>
                  <a:pt x="1446068" y="2346614"/>
                  <a:pt x="1428750" y="2346614"/>
                </a:cubicBezTo>
                <a:cubicBezTo>
                  <a:pt x="1402773" y="2346614"/>
                  <a:pt x="1368137" y="2329296"/>
                  <a:pt x="1333500" y="2311977"/>
                </a:cubicBezTo>
                <a:cubicBezTo>
                  <a:pt x="1350818" y="2268682"/>
                  <a:pt x="1368137" y="2225386"/>
                  <a:pt x="1385455" y="2173432"/>
                </a:cubicBezTo>
                <a:lnTo>
                  <a:pt x="1385455" y="2164773"/>
                </a:lnTo>
                <a:cubicBezTo>
                  <a:pt x="1342159" y="2199409"/>
                  <a:pt x="1290205" y="2251364"/>
                  <a:pt x="1238250" y="2303318"/>
                </a:cubicBezTo>
                <a:cubicBezTo>
                  <a:pt x="1255568" y="2329296"/>
                  <a:pt x="1290205" y="2337955"/>
                  <a:pt x="1316182" y="2363932"/>
                </a:cubicBezTo>
                <a:cubicBezTo>
                  <a:pt x="1333500" y="2372591"/>
                  <a:pt x="1350818" y="2363932"/>
                  <a:pt x="1368137" y="2372591"/>
                </a:cubicBezTo>
                <a:cubicBezTo>
                  <a:pt x="1385455" y="2372591"/>
                  <a:pt x="1402773" y="2415886"/>
                  <a:pt x="1420091" y="2415886"/>
                </a:cubicBezTo>
                <a:cubicBezTo>
                  <a:pt x="1446068" y="2415886"/>
                  <a:pt x="1428750" y="2398568"/>
                  <a:pt x="1446068" y="2398568"/>
                </a:cubicBezTo>
                <a:cubicBezTo>
                  <a:pt x="1472046" y="2398568"/>
                  <a:pt x="1506682" y="2415886"/>
                  <a:pt x="1524000" y="2433205"/>
                </a:cubicBezTo>
                <a:cubicBezTo>
                  <a:pt x="1575955" y="2450523"/>
                  <a:pt x="1593273" y="2424546"/>
                  <a:pt x="1627909" y="2485159"/>
                </a:cubicBezTo>
                <a:cubicBezTo>
                  <a:pt x="1636568" y="2493818"/>
                  <a:pt x="1653887" y="2493818"/>
                  <a:pt x="1662546" y="2493818"/>
                </a:cubicBezTo>
                <a:cubicBezTo>
                  <a:pt x="1723159" y="2537114"/>
                  <a:pt x="1714500" y="2563091"/>
                  <a:pt x="1714500" y="2606386"/>
                </a:cubicBezTo>
                <a:cubicBezTo>
                  <a:pt x="1714500" y="2641023"/>
                  <a:pt x="1705841" y="2641023"/>
                  <a:pt x="1679864" y="2701636"/>
                </a:cubicBezTo>
                <a:cubicBezTo>
                  <a:pt x="1671205" y="2710296"/>
                  <a:pt x="1671205" y="2744932"/>
                  <a:pt x="1653887" y="2770909"/>
                </a:cubicBezTo>
                <a:cubicBezTo>
                  <a:pt x="1645227" y="2788227"/>
                  <a:pt x="1610591" y="2779568"/>
                  <a:pt x="1601932" y="2805546"/>
                </a:cubicBezTo>
                <a:cubicBezTo>
                  <a:pt x="1593273" y="2814205"/>
                  <a:pt x="1575955" y="2883477"/>
                  <a:pt x="1558637" y="2883477"/>
                </a:cubicBezTo>
                <a:cubicBezTo>
                  <a:pt x="1532659" y="2883477"/>
                  <a:pt x="1558637" y="2866159"/>
                  <a:pt x="1532659" y="2866159"/>
                </a:cubicBezTo>
                <a:cubicBezTo>
                  <a:pt x="1498023" y="2866159"/>
                  <a:pt x="1489364" y="2978727"/>
                  <a:pt x="1446068" y="2978727"/>
                </a:cubicBezTo>
                <a:cubicBezTo>
                  <a:pt x="1420091" y="2978727"/>
                  <a:pt x="1446068" y="2961409"/>
                  <a:pt x="1428750" y="2961409"/>
                </a:cubicBezTo>
                <a:cubicBezTo>
                  <a:pt x="1350818" y="2961409"/>
                  <a:pt x="1394114" y="3056659"/>
                  <a:pt x="1324841" y="3056659"/>
                </a:cubicBezTo>
                <a:cubicBezTo>
                  <a:pt x="1307523" y="3056659"/>
                  <a:pt x="1333500" y="3039341"/>
                  <a:pt x="1307523" y="3039341"/>
                </a:cubicBezTo>
                <a:cubicBezTo>
                  <a:pt x="1290205" y="3039341"/>
                  <a:pt x="1220932" y="3134591"/>
                  <a:pt x="1203614" y="3134591"/>
                </a:cubicBezTo>
                <a:cubicBezTo>
                  <a:pt x="1177637" y="3134591"/>
                  <a:pt x="1203614" y="3117273"/>
                  <a:pt x="1177637" y="3117273"/>
                </a:cubicBezTo>
                <a:cubicBezTo>
                  <a:pt x="1151659" y="3117273"/>
                  <a:pt x="1125682" y="3203864"/>
                  <a:pt x="1039091" y="3203864"/>
                </a:cubicBezTo>
                <a:cubicBezTo>
                  <a:pt x="1004455" y="3238500"/>
                  <a:pt x="969818" y="3290455"/>
                  <a:pt x="943841" y="3290455"/>
                </a:cubicBezTo>
                <a:cubicBezTo>
                  <a:pt x="926523" y="3290455"/>
                  <a:pt x="943841" y="3264477"/>
                  <a:pt x="926523" y="3264477"/>
                </a:cubicBezTo>
                <a:cubicBezTo>
                  <a:pt x="900546" y="3264477"/>
                  <a:pt x="900546" y="3273136"/>
                  <a:pt x="857250" y="3281796"/>
                </a:cubicBezTo>
                <a:cubicBezTo>
                  <a:pt x="917864" y="3221182"/>
                  <a:pt x="900546" y="3238500"/>
                  <a:pt x="900546" y="3221182"/>
                </a:cubicBezTo>
                <a:cubicBezTo>
                  <a:pt x="900546" y="3195205"/>
                  <a:pt x="926523" y="3203864"/>
                  <a:pt x="935182" y="3186546"/>
                </a:cubicBezTo>
                <a:cubicBezTo>
                  <a:pt x="943841" y="3186546"/>
                  <a:pt x="961159" y="3195205"/>
                  <a:pt x="969818" y="3186546"/>
                </a:cubicBezTo>
                <a:cubicBezTo>
                  <a:pt x="969818" y="3177886"/>
                  <a:pt x="1021773" y="3169227"/>
                  <a:pt x="1030432" y="3134591"/>
                </a:cubicBezTo>
                <a:lnTo>
                  <a:pt x="476250" y="3125932"/>
                </a:lnTo>
                <a:cubicBezTo>
                  <a:pt x="450273" y="3143250"/>
                  <a:pt x="415636" y="3160568"/>
                  <a:pt x="381000" y="3177886"/>
                </a:cubicBezTo>
                <a:cubicBezTo>
                  <a:pt x="415636" y="3134591"/>
                  <a:pt x="502227" y="3099955"/>
                  <a:pt x="571500" y="3073977"/>
                </a:cubicBezTo>
                <a:cubicBezTo>
                  <a:pt x="632114" y="3048000"/>
                  <a:pt x="1091046" y="2952750"/>
                  <a:pt x="1091046" y="2710296"/>
                </a:cubicBezTo>
                <a:cubicBezTo>
                  <a:pt x="1091046" y="2692977"/>
                  <a:pt x="1091046" y="2667000"/>
                  <a:pt x="1082387" y="2649682"/>
                </a:cubicBezTo>
                <a:cubicBezTo>
                  <a:pt x="969818" y="2727614"/>
                  <a:pt x="857250" y="2788227"/>
                  <a:pt x="744682" y="2831523"/>
                </a:cubicBezTo>
                <a:cubicBezTo>
                  <a:pt x="536864" y="2918114"/>
                  <a:pt x="251114" y="2944091"/>
                  <a:pt x="77932" y="3177886"/>
                </a:cubicBezTo>
                <a:cubicBezTo>
                  <a:pt x="69273" y="3177886"/>
                  <a:pt x="60614" y="3195205"/>
                  <a:pt x="51955" y="3203864"/>
                </a:cubicBezTo>
                <a:cubicBezTo>
                  <a:pt x="69273" y="3151909"/>
                  <a:pt x="181841" y="3056659"/>
                  <a:pt x="242455" y="3022023"/>
                </a:cubicBezTo>
                <a:lnTo>
                  <a:pt x="225136" y="3004705"/>
                </a:lnTo>
                <a:cubicBezTo>
                  <a:pt x="233795" y="3013364"/>
                  <a:pt x="225136" y="3022023"/>
                  <a:pt x="242455" y="3022023"/>
                </a:cubicBezTo>
                <a:cubicBezTo>
                  <a:pt x="268432" y="3022023"/>
                  <a:pt x="320386" y="2970068"/>
                  <a:pt x="372341" y="2952750"/>
                </a:cubicBezTo>
                <a:cubicBezTo>
                  <a:pt x="424295" y="2926773"/>
                  <a:pt x="1082387" y="2770909"/>
                  <a:pt x="1082387" y="2580409"/>
                </a:cubicBezTo>
                <a:cubicBezTo>
                  <a:pt x="1082387" y="2563091"/>
                  <a:pt x="1065068" y="2528455"/>
                  <a:pt x="1047750" y="2502477"/>
                </a:cubicBezTo>
                <a:cubicBezTo>
                  <a:pt x="1047750" y="2502477"/>
                  <a:pt x="1030432" y="2519796"/>
                  <a:pt x="1030432" y="2493818"/>
                </a:cubicBezTo>
                <a:cubicBezTo>
                  <a:pt x="1030432" y="2519796"/>
                  <a:pt x="1056409" y="2554432"/>
                  <a:pt x="1056409" y="2571750"/>
                </a:cubicBezTo>
                <a:cubicBezTo>
                  <a:pt x="1056409" y="2684318"/>
                  <a:pt x="865909" y="2736273"/>
                  <a:pt x="805296" y="2762250"/>
                </a:cubicBezTo>
                <a:cubicBezTo>
                  <a:pt x="666750" y="2814205"/>
                  <a:pt x="510886" y="2857500"/>
                  <a:pt x="372341" y="2909455"/>
                </a:cubicBezTo>
                <a:cubicBezTo>
                  <a:pt x="268432" y="2944091"/>
                  <a:pt x="155864" y="3013364"/>
                  <a:pt x="69273" y="3099955"/>
                </a:cubicBezTo>
                <a:lnTo>
                  <a:pt x="0" y="3169227"/>
                </a:lnTo>
                <a:cubicBezTo>
                  <a:pt x="164523" y="2952750"/>
                  <a:pt x="424295" y="2883477"/>
                  <a:pt x="614796" y="2822864"/>
                </a:cubicBezTo>
                <a:cubicBezTo>
                  <a:pt x="727364" y="2788227"/>
                  <a:pt x="891886" y="2727614"/>
                  <a:pt x="1013114" y="2649682"/>
                </a:cubicBezTo>
                <a:cubicBezTo>
                  <a:pt x="961159" y="2589068"/>
                  <a:pt x="848591" y="2476500"/>
                  <a:pt x="848591" y="2459182"/>
                </a:cubicBezTo>
                <a:lnTo>
                  <a:pt x="848591" y="2242705"/>
                </a:lnTo>
                <a:cubicBezTo>
                  <a:pt x="857250" y="2216727"/>
                  <a:pt x="874568" y="2190750"/>
                  <a:pt x="874568" y="2173432"/>
                </a:cubicBezTo>
                <a:cubicBezTo>
                  <a:pt x="874568" y="2147455"/>
                  <a:pt x="917864" y="2121477"/>
                  <a:pt x="935182" y="2112818"/>
                </a:cubicBezTo>
                <a:cubicBezTo>
                  <a:pt x="1047750" y="2008909"/>
                  <a:pt x="1177637" y="1956955"/>
                  <a:pt x="1298864" y="1905000"/>
                </a:cubicBezTo>
                <a:lnTo>
                  <a:pt x="1298864" y="1645227"/>
                </a:lnTo>
                <a:cubicBezTo>
                  <a:pt x="1307523" y="1645227"/>
                  <a:pt x="1298864" y="1636568"/>
                  <a:pt x="1324841" y="1636568"/>
                </a:cubicBezTo>
                <a:cubicBezTo>
                  <a:pt x="1342159" y="1636568"/>
                  <a:pt x="1333500" y="1653886"/>
                  <a:pt x="1342159" y="1662546"/>
                </a:cubicBezTo>
                <a:cubicBezTo>
                  <a:pt x="1359477" y="1653886"/>
                  <a:pt x="1368137" y="1627909"/>
                  <a:pt x="1385455" y="1627909"/>
                </a:cubicBezTo>
                <a:cubicBezTo>
                  <a:pt x="1411432" y="1627909"/>
                  <a:pt x="1402773" y="1645227"/>
                  <a:pt x="1420091" y="1645227"/>
                </a:cubicBezTo>
                <a:cubicBezTo>
                  <a:pt x="1446068" y="1645227"/>
                  <a:pt x="1454727" y="1619250"/>
                  <a:pt x="1480705" y="1610591"/>
                </a:cubicBezTo>
                <a:cubicBezTo>
                  <a:pt x="1480705" y="1619250"/>
                  <a:pt x="1480705" y="1627909"/>
                  <a:pt x="1489364" y="1636568"/>
                </a:cubicBezTo>
                <a:cubicBezTo>
                  <a:pt x="1506682" y="1636568"/>
                  <a:pt x="1515341" y="1619250"/>
                  <a:pt x="1524000" y="1601932"/>
                </a:cubicBezTo>
                <a:lnTo>
                  <a:pt x="1549977" y="1601932"/>
                </a:lnTo>
                <a:cubicBezTo>
                  <a:pt x="1549977" y="1610591"/>
                  <a:pt x="1549977" y="1619250"/>
                  <a:pt x="1558637" y="1627909"/>
                </a:cubicBezTo>
                <a:cubicBezTo>
                  <a:pt x="1584614" y="1619250"/>
                  <a:pt x="1601932" y="1593273"/>
                  <a:pt x="1619250" y="1593273"/>
                </a:cubicBezTo>
                <a:cubicBezTo>
                  <a:pt x="1636568" y="1593273"/>
                  <a:pt x="1679864" y="1593273"/>
                  <a:pt x="1688523" y="1627909"/>
                </a:cubicBezTo>
                <a:cubicBezTo>
                  <a:pt x="1688523" y="1627909"/>
                  <a:pt x="1697182" y="1619250"/>
                  <a:pt x="1697182" y="1610591"/>
                </a:cubicBezTo>
                <a:lnTo>
                  <a:pt x="1731818" y="1610591"/>
                </a:lnTo>
                <a:cubicBezTo>
                  <a:pt x="1740477" y="1619250"/>
                  <a:pt x="1740477" y="1645227"/>
                  <a:pt x="1757796" y="1645227"/>
                </a:cubicBezTo>
                <a:cubicBezTo>
                  <a:pt x="1783773" y="1645227"/>
                  <a:pt x="1757796" y="1627909"/>
                  <a:pt x="1775114" y="1627909"/>
                </a:cubicBezTo>
                <a:cubicBezTo>
                  <a:pt x="1801091" y="1627909"/>
                  <a:pt x="1809750" y="1662546"/>
                  <a:pt x="1835727" y="1662546"/>
                </a:cubicBezTo>
                <a:cubicBezTo>
                  <a:pt x="1853046" y="1662546"/>
                  <a:pt x="1827068" y="1645227"/>
                  <a:pt x="1844387" y="1645227"/>
                </a:cubicBezTo>
                <a:cubicBezTo>
                  <a:pt x="1870364" y="1645227"/>
                  <a:pt x="1861705" y="1653886"/>
                  <a:pt x="1879023" y="1653886"/>
                </a:cubicBezTo>
                <a:cubicBezTo>
                  <a:pt x="1879023" y="1714500"/>
                  <a:pt x="1887682" y="1783773"/>
                  <a:pt x="1896341" y="1844386"/>
                </a:cubicBezTo>
                <a:lnTo>
                  <a:pt x="1913659" y="1827068"/>
                </a:lnTo>
                <a:cubicBezTo>
                  <a:pt x="1922318" y="1835727"/>
                  <a:pt x="1922318" y="1853046"/>
                  <a:pt x="1948296" y="1853046"/>
                </a:cubicBezTo>
                <a:cubicBezTo>
                  <a:pt x="1965614" y="1853046"/>
                  <a:pt x="1948296" y="1835727"/>
                  <a:pt x="1974273" y="1835727"/>
                </a:cubicBezTo>
                <a:cubicBezTo>
                  <a:pt x="1991591" y="1835727"/>
                  <a:pt x="1991591" y="1844386"/>
                  <a:pt x="2000250" y="1844386"/>
                </a:cubicBezTo>
                <a:cubicBezTo>
                  <a:pt x="2008909" y="1853046"/>
                  <a:pt x="2026227" y="1844386"/>
                  <a:pt x="2043546" y="1844386"/>
                </a:cubicBezTo>
                <a:cubicBezTo>
                  <a:pt x="2052205" y="1853046"/>
                  <a:pt x="2052205" y="1861705"/>
                  <a:pt x="2060864" y="1861705"/>
                </a:cubicBezTo>
                <a:cubicBezTo>
                  <a:pt x="2147455" y="1879023"/>
                  <a:pt x="2294659" y="1913659"/>
                  <a:pt x="2372591" y="1991591"/>
                </a:cubicBezTo>
                <a:cubicBezTo>
                  <a:pt x="2372591" y="1991591"/>
                  <a:pt x="2381250" y="2000250"/>
                  <a:pt x="2389909" y="1991591"/>
                </a:cubicBezTo>
                <a:cubicBezTo>
                  <a:pt x="2424546" y="2034886"/>
                  <a:pt x="2459182" y="2069523"/>
                  <a:pt x="2502478" y="2095500"/>
                </a:cubicBezTo>
                <a:cubicBezTo>
                  <a:pt x="2545773" y="2130136"/>
                  <a:pt x="2580409" y="2138796"/>
                  <a:pt x="2632364" y="2190750"/>
                </a:cubicBezTo>
                <a:cubicBezTo>
                  <a:pt x="2667000" y="2216727"/>
                  <a:pt x="2718955" y="2260023"/>
                  <a:pt x="2779568" y="2277341"/>
                </a:cubicBezTo>
                <a:cubicBezTo>
                  <a:pt x="2796887" y="2286000"/>
                  <a:pt x="2822864" y="2277341"/>
                  <a:pt x="2848841" y="2286000"/>
                </a:cubicBezTo>
                <a:cubicBezTo>
                  <a:pt x="2874819" y="2294659"/>
                  <a:pt x="2909455" y="2311977"/>
                  <a:pt x="2935432" y="2329296"/>
                </a:cubicBezTo>
                <a:cubicBezTo>
                  <a:pt x="2944091" y="2320636"/>
                  <a:pt x="2952750" y="2320636"/>
                  <a:pt x="2961409" y="2311977"/>
                </a:cubicBezTo>
                <a:cubicBezTo>
                  <a:pt x="2892137" y="2251364"/>
                  <a:pt x="2926773" y="2182091"/>
                  <a:pt x="2909455" y="2112818"/>
                </a:cubicBezTo>
                <a:cubicBezTo>
                  <a:pt x="2900796" y="2121477"/>
                  <a:pt x="2900796" y="2147455"/>
                  <a:pt x="2900796" y="2147455"/>
                </a:cubicBezTo>
                <a:cubicBezTo>
                  <a:pt x="2883478" y="2147455"/>
                  <a:pt x="2866159" y="2147455"/>
                  <a:pt x="2857500" y="2164773"/>
                </a:cubicBezTo>
                <a:cubicBezTo>
                  <a:pt x="2892137" y="2190750"/>
                  <a:pt x="2883478" y="2147455"/>
                  <a:pt x="2900796" y="2190750"/>
                </a:cubicBezTo>
                <a:lnTo>
                  <a:pt x="2883478" y="2173432"/>
                </a:lnTo>
                <a:cubicBezTo>
                  <a:pt x="2883478" y="2199409"/>
                  <a:pt x="2892137" y="2208068"/>
                  <a:pt x="2883478" y="2216727"/>
                </a:cubicBezTo>
                <a:cubicBezTo>
                  <a:pt x="2874819" y="2225386"/>
                  <a:pt x="2874819" y="2234046"/>
                  <a:pt x="2874819" y="2242705"/>
                </a:cubicBezTo>
                <a:cubicBezTo>
                  <a:pt x="2883478" y="2251364"/>
                  <a:pt x="2900796" y="2242705"/>
                  <a:pt x="2909455" y="2242705"/>
                </a:cubicBezTo>
                <a:lnTo>
                  <a:pt x="2909455" y="2286000"/>
                </a:lnTo>
                <a:cubicBezTo>
                  <a:pt x="2892137" y="2268682"/>
                  <a:pt x="2874819" y="2268682"/>
                  <a:pt x="2866159" y="2251364"/>
                </a:cubicBezTo>
                <a:cubicBezTo>
                  <a:pt x="2866159" y="2251364"/>
                  <a:pt x="2857500" y="2260023"/>
                  <a:pt x="2857500" y="2268682"/>
                </a:cubicBezTo>
                <a:cubicBezTo>
                  <a:pt x="2831523" y="2260023"/>
                  <a:pt x="2814205" y="2242705"/>
                  <a:pt x="2788228" y="2225386"/>
                </a:cubicBezTo>
                <a:cubicBezTo>
                  <a:pt x="2805546" y="2216727"/>
                  <a:pt x="2814205" y="2190750"/>
                  <a:pt x="2822864" y="2164773"/>
                </a:cubicBezTo>
                <a:cubicBezTo>
                  <a:pt x="2831523" y="2173432"/>
                  <a:pt x="2831523" y="2173432"/>
                  <a:pt x="2848841" y="2164773"/>
                </a:cubicBezTo>
                <a:cubicBezTo>
                  <a:pt x="2840182" y="2156114"/>
                  <a:pt x="2840182" y="2138796"/>
                  <a:pt x="2831523" y="2130136"/>
                </a:cubicBezTo>
                <a:cubicBezTo>
                  <a:pt x="2822864" y="2147455"/>
                  <a:pt x="2796887" y="2164773"/>
                  <a:pt x="2788228" y="2190750"/>
                </a:cubicBezTo>
                <a:cubicBezTo>
                  <a:pt x="2779568" y="2190750"/>
                  <a:pt x="2779568" y="2173432"/>
                  <a:pt x="2770909" y="2156114"/>
                </a:cubicBezTo>
                <a:cubicBezTo>
                  <a:pt x="2762250" y="2164773"/>
                  <a:pt x="2744932" y="2182091"/>
                  <a:pt x="2727614" y="2190750"/>
                </a:cubicBezTo>
                <a:cubicBezTo>
                  <a:pt x="2744932" y="2147455"/>
                  <a:pt x="2770909" y="2130136"/>
                  <a:pt x="2796887" y="2095500"/>
                </a:cubicBezTo>
                <a:cubicBezTo>
                  <a:pt x="2796887" y="2095500"/>
                  <a:pt x="2796887" y="2104159"/>
                  <a:pt x="2805546" y="2112818"/>
                </a:cubicBezTo>
                <a:cubicBezTo>
                  <a:pt x="2822864" y="2104159"/>
                  <a:pt x="2822864" y="2078182"/>
                  <a:pt x="2840182" y="2060864"/>
                </a:cubicBezTo>
                <a:cubicBezTo>
                  <a:pt x="2848841" y="2069523"/>
                  <a:pt x="2857500" y="2078182"/>
                  <a:pt x="2848841" y="2086841"/>
                </a:cubicBezTo>
                <a:cubicBezTo>
                  <a:pt x="2857500" y="2095500"/>
                  <a:pt x="2857500" y="2086841"/>
                  <a:pt x="2874819" y="2086841"/>
                </a:cubicBezTo>
                <a:cubicBezTo>
                  <a:pt x="2900796" y="2086841"/>
                  <a:pt x="2892137" y="2112818"/>
                  <a:pt x="2900796" y="2121477"/>
                </a:cubicBezTo>
                <a:cubicBezTo>
                  <a:pt x="2883478" y="1974273"/>
                  <a:pt x="3030682" y="1896341"/>
                  <a:pt x="3160569" y="1809750"/>
                </a:cubicBezTo>
                <a:lnTo>
                  <a:pt x="3160569" y="1610591"/>
                </a:lnTo>
                <a:cubicBezTo>
                  <a:pt x="3195205" y="1610591"/>
                  <a:pt x="3238500" y="1610591"/>
                  <a:pt x="3290455" y="1584614"/>
                </a:cubicBezTo>
                <a:lnTo>
                  <a:pt x="3307773" y="1601932"/>
                </a:lnTo>
                <a:cubicBezTo>
                  <a:pt x="3316432" y="1584614"/>
                  <a:pt x="3325091" y="1575955"/>
                  <a:pt x="3342409" y="1575955"/>
                </a:cubicBezTo>
                <a:cubicBezTo>
                  <a:pt x="3368387" y="1575955"/>
                  <a:pt x="3351069" y="1593273"/>
                  <a:pt x="3359728" y="1601932"/>
                </a:cubicBezTo>
                <a:cubicBezTo>
                  <a:pt x="3368387" y="1584614"/>
                  <a:pt x="3403023" y="1567296"/>
                  <a:pt x="3420341" y="1567296"/>
                </a:cubicBezTo>
                <a:cubicBezTo>
                  <a:pt x="3446319" y="1567296"/>
                  <a:pt x="3437659" y="1575955"/>
                  <a:pt x="3463637" y="1575955"/>
                </a:cubicBezTo>
                <a:close/>
                <a:moveTo>
                  <a:pt x="3939887" y="1506682"/>
                </a:moveTo>
                <a:cubicBezTo>
                  <a:pt x="3931228" y="1515341"/>
                  <a:pt x="3913909" y="1524000"/>
                  <a:pt x="3905250" y="1532659"/>
                </a:cubicBezTo>
                <a:lnTo>
                  <a:pt x="3879273" y="1532659"/>
                </a:lnTo>
                <a:cubicBezTo>
                  <a:pt x="3887932" y="1524000"/>
                  <a:pt x="3905250" y="1515341"/>
                  <a:pt x="3913909" y="1506682"/>
                </a:cubicBezTo>
                <a:lnTo>
                  <a:pt x="3939887" y="1506682"/>
                </a:lnTo>
                <a:close/>
                <a:moveTo>
                  <a:pt x="3974523" y="1524000"/>
                </a:moveTo>
                <a:cubicBezTo>
                  <a:pt x="3974523" y="1515341"/>
                  <a:pt x="3991841" y="1498023"/>
                  <a:pt x="4000500" y="1498023"/>
                </a:cubicBezTo>
                <a:cubicBezTo>
                  <a:pt x="4000500" y="1506682"/>
                  <a:pt x="3983182" y="1515341"/>
                  <a:pt x="3974523" y="1524000"/>
                </a:cubicBezTo>
                <a:close/>
                <a:moveTo>
                  <a:pt x="3437659" y="1489364"/>
                </a:moveTo>
                <a:lnTo>
                  <a:pt x="3896591" y="1489364"/>
                </a:lnTo>
                <a:cubicBezTo>
                  <a:pt x="3887932" y="1498023"/>
                  <a:pt x="3870614" y="1506682"/>
                  <a:pt x="3861955" y="1515341"/>
                </a:cubicBezTo>
                <a:lnTo>
                  <a:pt x="3299114" y="1515341"/>
                </a:lnTo>
                <a:cubicBezTo>
                  <a:pt x="3333750" y="1498023"/>
                  <a:pt x="3385705" y="1472046"/>
                  <a:pt x="3411682" y="1472046"/>
                </a:cubicBezTo>
                <a:cubicBezTo>
                  <a:pt x="3429000" y="1472046"/>
                  <a:pt x="3411682" y="1489364"/>
                  <a:pt x="3437659" y="1489364"/>
                </a:cubicBezTo>
                <a:close/>
                <a:moveTo>
                  <a:pt x="4069773" y="1428750"/>
                </a:moveTo>
                <a:cubicBezTo>
                  <a:pt x="4061114" y="1437409"/>
                  <a:pt x="4043796" y="1446068"/>
                  <a:pt x="4035137" y="1454727"/>
                </a:cubicBezTo>
                <a:lnTo>
                  <a:pt x="4009159" y="1454727"/>
                </a:lnTo>
                <a:cubicBezTo>
                  <a:pt x="4017819" y="1446068"/>
                  <a:pt x="4035137" y="1437409"/>
                  <a:pt x="4043796" y="1428750"/>
                </a:cubicBezTo>
                <a:lnTo>
                  <a:pt x="4069773" y="1428750"/>
                </a:lnTo>
                <a:close/>
                <a:moveTo>
                  <a:pt x="4104409" y="1437409"/>
                </a:moveTo>
                <a:cubicBezTo>
                  <a:pt x="4104409" y="1428750"/>
                  <a:pt x="4113069" y="1420091"/>
                  <a:pt x="4121728" y="1428750"/>
                </a:cubicBezTo>
                <a:cubicBezTo>
                  <a:pt x="4121728" y="1428750"/>
                  <a:pt x="4113069" y="1437409"/>
                  <a:pt x="4104409" y="1437409"/>
                </a:cubicBezTo>
                <a:close/>
                <a:moveTo>
                  <a:pt x="3610841" y="1420091"/>
                </a:moveTo>
                <a:cubicBezTo>
                  <a:pt x="3740728" y="1428750"/>
                  <a:pt x="3870614" y="1428750"/>
                  <a:pt x="4000500" y="1428750"/>
                </a:cubicBezTo>
                <a:cubicBezTo>
                  <a:pt x="3922569" y="1428750"/>
                  <a:pt x="3948546" y="1454727"/>
                  <a:pt x="3922569" y="1454727"/>
                </a:cubicBezTo>
                <a:lnTo>
                  <a:pt x="3454978" y="1454727"/>
                </a:lnTo>
                <a:cubicBezTo>
                  <a:pt x="3498273" y="1446068"/>
                  <a:pt x="3558887" y="1411432"/>
                  <a:pt x="3584864" y="1411432"/>
                </a:cubicBezTo>
                <a:cubicBezTo>
                  <a:pt x="3602182" y="1411432"/>
                  <a:pt x="3602182" y="1420091"/>
                  <a:pt x="3610841" y="1420091"/>
                </a:cubicBezTo>
                <a:close/>
                <a:moveTo>
                  <a:pt x="4182341" y="1350818"/>
                </a:moveTo>
                <a:cubicBezTo>
                  <a:pt x="4173682" y="1359477"/>
                  <a:pt x="4156364" y="1376796"/>
                  <a:pt x="4130387" y="1376796"/>
                </a:cubicBezTo>
                <a:lnTo>
                  <a:pt x="4156364" y="1350818"/>
                </a:lnTo>
                <a:lnTo>
                  <a:pt x="4182341" y="1350818"/>
                </a:lnTo>
                <a:close/>
                <a:moveTo>
                  <a:pt x="4043796" y="1359477"/>
                </a:moveTo>
                <a:cubicBezTo>
                  <a:pt x="4043796" y="1359477"/>
                  <a:pt x="4026478" y="1376796"/>
                  <a:pt x="4017819" y="1394114"/>
                </a:cubicBezTo>
                <a:lnTo>
                  <a:pt x="3619500" y="1394114"/>
                </a:lnTo>
                <a:cubicBezTo>
                  <a:pt x="3645478" y="1385455"/>
                  <a:pt x="3688773" y="1350818"/>
                  <a:pt x="3706091" y="1350818"/>
                </a:cubicBezTo>
                <a:cubicBezTo>
                  <a:pt x="3732069" y="1350818"/>
                  <a:pt x="3740728" y="1359477"/>
                  <a:pt x="4043796" y="1359477"/>
                </a:cubicBezTo>
                <a:close/>
                <a:moveTo>
                  <a:pt x="4242955" y="1342159"/>
                </a:moveTo>
                <a:cubicBezTo>
                  <a:pt x="4234296" y="1350818"/>
                  <a:pt x="4225637" y="1342159"/>
                  <a:pt x="4216978" y="1350818"/>
                </a:cubicBezTo>
                <a:cubicBezTo>
                  <a:pt x="4216978" y="1350818"/>
                  <a:pt x="4216978" y="1342159"/>
                  <a:pt x="4225637" y="1333500"/>
                </a:cubicBezTo>
                <a:cubicBezTo>
                  <a:pt x="4225637" y="1333500"/>
                  <a:pt x="4234296" y="1342159"/>
                  <a:pt x="4242955" y="1342159"/>
                </a:cubicBezTo>
                <a:close/>
                <a:moveTo>
                  <a:pt x="4121728" y="1290205"/>
                </a:moveTo>
                <a:cubicBezTo>
                  <a:pt x="4113069" y="1307523"/>
                  <a:pt x="4130387" y="1316182"/>
                  <a:pt x="4139046" y="1316182"/>
                </a:cubicBezTo>
                <a:cubicBezTo>
                  <a:pt x="4130387" y="1324841"/>
                  <a:pt x="4130387" y="1333500"/>
                  <a:pt x="4104409" y="1333500"/>
                </a:cubicBezTo>
                <a:lnTo>
                  <a:pt x="3732069" y="1333500"/>
                </a:lnTo>
                <a:cubicBezTo>
                  <a:pt x="3749387" y="1324841"/>
                  <a:pt x="3775364" y="1298864"/>
                  <a:pt x="3801341" y="1290205"/>
                </a:cubicBezTo>
                <a:lnTo>
                  <a:pt x="4121728" y="1290205"/>
                </a:lnTo>
                <a:close/>
                <a:moveTo>
                  <a:pt x="4242955" y="1290205"/>
                </a:moveTo>
                <a:cubicBezTo>
                  <a:pt x="4251614" y="1281546"/>
                  <a:pt x="4268932" y="1264227"/>
                  <a:pt x="4286251" y="1255568"/>
                </a:cubicBezTo>
                <a:cubicBezTo>
                  <a:pt x="4312228" y="1246909"/>
                  <a:pt x="4260273" y="1290205"/>
                  <a:pt x="4242955" y="1290205"/>
                </a:cubicBezTo>
                <a:close/>
                <a:moveTo>
                  <a:pt x="4329546" y="1264227"/>
                </a:moveTo>
                <a:cubicBezTo>
                  <a:pt x="4329546" y="1255568"/>
                  <a:pt x="4329546" y="1246909"/>
                  <a:pt x="4346864" y="1255568"/>
                </a:cubicBezTo>
                <a:cubicBezTo>
                  <a:pt x="4346864" y="1255568"/>
                  <a:pt x="4338205" y="1264227"/>
                  <a:pt x="4329546" y="1264227"/>
                </a:cubicBezTo>
                <a:close/>
                <a:moveTo>
                  <a:pt x="4191000" y="1229591"/>
                </a:moveTo>
                <a:cubicBezTo>
                  <a:pt x="4191000" y="1238250"/>
                  <a:pt x="4199660" y="1246909"/>
                  <a:pt x="4208319" y="1246909"/>
                </a:cubicBezTo>
                <a:cubicBezTo>
                  <a:pt x="4208319" y="1246909"/>
                  <a:pt x="4208319" y="1264227"/>
                  <a:pt x="4182341" y="1264227"/>
                </a:cubicBezTo>
                <a:lnTo>
                  <a:pt x="3810000" y="1264227"/>
                </a:lnTo>
                <a:cubicBezTo>
                  <a:pt x="3818659" y="1255568"/>
                  <a:pt x="3827319" y="1238250"/>
                  <a:pt x="3835978" y="1229591"/>
                </a:cubicBezTo>
                <a:lnTo>
                  <a:pt x="4191000" y="1229591"/>
                </a:lnTo>
                <a:close/>
                <a:moveTo>
                  <a:pt x="4355523" y="1194955"/>
                </a:moveTo>
                <a:cubicBezTo>
                  <a:pt x="4364182" y="1186296"/>
                  <a:pt x="4381501" y="1168977"/>
                  <a:pt x="4390160" y="1168977"/>
                </a:cubicBezTo>
                <a:cubicBezTo>
                  <a:pt x="4381501" y="1177636"/>
                  <a:pt x="4372841" y="1194955"/>
                  <a:pt x="4355523" y="1194955"/>
                </a:cubicBezTo>
                <a:close/>
                <a:moveTo>
                  <a:pt x="4442114" y="1099705"/>
                </a:moveTo>
                <a:cubicBezTo>
                  <a:pt x="4442114" y="1099705"/>
                  <a:pt x="4433455" y="1099705"/>
                  <a:pt x="4424796" y="1091046"/>
                </a:cubicBezTo>
                <a:cubicBezTo>
                  <a:pt x="4433455" y="1082386"/>
                  <a:pt x="4442114" y="1065068"/>
                  <a:pt x="4450773" y="1065068"/>
                </a:cubicBezTo>
                <a:cubicBezTo>
                  <a:pt x="4459432" y="1065068"/>
                  <a:pt x="4450773" y="1082386"/>
                  <a:pt x="4442114" y="1099705"/>
                </a:cubicBezTo>
                <a:close/>
                <a:moveTo>
                  <a:pt x="4372841" y="1108364"/>
                </a:moveTo>
                <a:lnTo>
                  <a:pt x="4346864" y="1056409"/>
                </a:lnTo>
                <a:cubicBezTo>
                  <a:pt x="4364182" y="1073727"/>
                  <a:pt x="4372841" y="1091046"/>
                  <a:pt x="4372841" y="1108364"/>
                </a:cubicBezTo>
                <a:close/>
                <a:moveTo>
                  <a:pt x="4338205" y="1047750"/>
                </a:moveTo>
                <a:cubicBezTo>
                  <a:pt x="4329546" y="1047750"/>
                  <a:pt x="4320887" y="1039091"/>
                  <a:pt x="4312228" y="1030432"/>
                </a:cubicBezTo>
                <a:cubicBezTo>
                  <a:pt x="4320887" y="1030432"/>
                  <a:pt x="4329546" y="1039091"/>
                  <a:pt x="4338205" y="1047750"/>
                </a:cubicBezTo>
                <a:close/>
                <a:moveTo>
                  <a:pt x="3454978" y="1065068"/>
                </a:moveTo>
                <a:cubicBezTo>
                  <a:pt x="3454978" y="969818"/>
                  <a:pt x="3506932" y="1004455"/>
                  <a:pt x="3506932" y="1004455"/>
                </a:cubicBezTo>
                <a:cubicBezTo>
                  <a:pt x="3506932" y="1030432"/>
                  <a:pt x="3472296" y="1047750"/>
                  <a:pt x="3454978" y="1065068"/>
                </a:cubicBezTo>
                <a:close/>
                <a:moveTo>
                  <a:pt x="4459432" y="1004455"/>
                </a:moveTo>
                <a:lnTo>
                  <a:pt x="4459432" y="969818"/>
                </a:lnTo>
                <a:cubicBezTo>
                  <a:pt x="4468091" y="978477"/>
                  <a:pt x="4459432" y="995795"/>
                  <a:pt x="4459432" y="1004455"/>
                </a:cubicBezTo>
                <a:close/>
                <a:moveTo>
                  <a:pt x="4191000" y="969818"/>
                </a:moveTo>
                <a:cubicBezTo>
                  <a:pt x="4182341" y="969818"/>
                  <a:pt x="4165023" y="961159"/>
                  <a:pt x="4156364" y="961159"/>
                </a:cubicBezTo>
                <a:cubicBezTo>
                  <a:pt x="4165023" y="961159"/>
                  <a:pt x="4182341" y="969818"/>
                  <a:pt x="4191000" y="969818"/>
                </a:cubicBezTo>
                <a:close/>
                <a:moveTo>
                  <a:pt x="4147705" y="952500"/>
                </a:moveTo>
                <a:cubicBezTo>
                  <a:pt x="4139046" y="952500"/>
                  <a:pt x="4121728" y="943841"/>
                  <a:pt x="4113069" y="943841"/>
                </a:cubicBezTo>
                <a:cubicBezTo>
                  <a:pt x="4121728" y="943841"/>
                  <a:pt x="4139046" y="952500"/>
                  <a:pt x="4147705" y="952500"/>
                </a:cubicBezTo>
                <a:close/>
                <a:moveTo>
                  <a:pt x="3974523" y="943841"/>
                </a:moveTo>
                <a:cubicBezTo>
                  <a:pt x="4000500" y="961159"/>
                  <a:pt x="4017819" y="961159"/>
                  <a:pt x="4043796" y="969818"/>
                </a:cubicBezTo>
                <a:cubicBezTo>
                  <a:pt x="4000500" y="969818"/>
                  <a:pt x="3948546" y="969818"/>
                  <a:pt x="3905250" y="978477"/>
                </a:cubicBezTo>
                <a:lnTo>
                  <a:pt x="3896591" y="995795"/>
                </a:lnTo>
                <a:lnTo>
                  <a:pt x="4043796" y="995795"/>
                </a:lnTo>
                <a:cubicBezTo>
                  <a:pt x="4052455" y="995795"/>
                  <a:pt x="4052455" y="1013114"/>
                  <a:pt x="4078432" y="1013114"/>
                </a:cubicBezTo>
                <a:cubicBezTo>
                  <a:pt x="4095750" y="1013114"/>
                  <a:pt x="4095750" y="995795"/>
                  <a:pt x="4095750" y="995795"/>
                </a:cubicBezTo>
                <a:lnTo>
                  <a:pt x="4121728" y="1004455"/>
                </a:lnTo>
                <a:cubicBezTo>
                  <a:pt x="4121728" y="1004455"/>
                  <a:pt x="4121728" y="1013114"/>
                  <a:pt x="4113069" y="1021773"/>
                </a:cubicBezTo>
                <a:cubicBezTo>
                  <a:pt x="4130387" y="1065068"/>
                  <a:pt x="4165023" y="1030432"/>
                  <a:pt x="4199660" y="1047750"/>
                </a:cubicBezTo>
                <a:cubicBezTo>
                  <a:pt x="4199660" y="1047750"/>
                  <a:pt x="4199660" y="1056409"/>
                  <a:pt x="4191000" y="1065068"/>
                </a:cubicBezTo>
                <a:cubicBezTo>
                  <a:pt x="4208319" y="1082386"/>
                  <a:pt x="4216978" y="1082386"/>
                  <a:pt x="4242955" y="1091046"/>
                </a:cubicBezTo>
                <a:cubicBezTo>
                  <a:pt x="4242955" y="1091046"/>
                  <a:pt x="4251614" y="1082386"/>
                  <a:pt x="4251614" y="1108364"/>
                </a:cubicBezTo>
                <a:cubicBezTo>
                  <a:pt x="4251614" y="1125682"/>
                  <a:pt x="4234296" y="1125682"/>
                  <a:pt x="4225637" y="1143000"/>
                </a:cubicBezTo>
                <a:lnTo>
                  <a:pt x="3896591" y="1151659"/>
                </a:lnTo>
                <a:lnTo>
                  <a:pt x="3896591" y="1168977"/>
                </a:lnTo>
                <a:lnTo>
                  <a:pt x="4251614" y="1168977"/>
                </a:lnTo>
                <a:cubicBezTo>
                  <a:pt x="4251614" y="1177636"/>
                  <a:pt x="4242955" y="1194955"/>
                  <a:pt x="4225637" y="1203614"/>
                </a:cubicBezTo>
                <a:lnTo>
                  <a:pt x="3853296" y="1203614"/>
                </a:lnTo>
                <a:cubicBezTo>
                  <a:pt x="3879273" y="1177636"/>
                  <a:pt x="3861955" y="1134341"/>
                  <a:pt x="3870614" y="1108364"/>
                </a:cubicBezTo>
                <a:lnTo>
                  <a:pt x="4087091" y="1108364"/>
                </a:lnTo>
                <a:cubicBezTo>
                  <a:pt x="4104409" y="1108364"/>
                  <a:pt x="4139046" y="1099705"/>
                  <a:pt x="4165023" y="1091046"/>
                </a:cubicBezTo>
                <a:cubicBezTo>
                  <a:pt x="4156364" y="1082386"/>
                  <a:pt x="4139046" y="1082386"/>
                  <a:pt x="3870614" y="1082386"/>
                </a:cubicBezTo>
                <a:lnTo>
                  <a:pt x="3870614" y="1030432"/>
                </a:lnTo>
                <a:lnTo>
                  <a:pt x="4104409" y="1030432"/>
                </a:lnTo>
                <a:cubicBezTo>
                  <a:pt x="4095750" y="1021773"/>
                  <a:pt x="4078432" y="1021773"/>
                  <a:pt x="3870614" y="1021773"/>
                </a:cubicBezTo>
                <a:cubicBezTo>
                  <a:pt x="3870614" y="995795"/>
                  <a:pt x="3870614" y="969818"/>
                  <a:pt x="3861955" y="943841"/>
                </a:cubicBezTo>
                <a:lnTo>
                  <a:pt x="3974523" y="943841"/>
                </a:lnTo>
                <a:close/>
                <a:moveTo>
                  <a:pt x="4104409" y="935182"/>
                </a:moveTo>
                <a:cubicBezTo>
                  <a:pt x="4095750" y="935182"/>
                  <a:pt x="4078432" y="926523"/>
                  <a:pt x="4069773" y="926523"/>
                </a:cubicBezTo>
                <a:cubicBezTo>
                  <a:pt x="4078432" y="926523"/>
                  <a:pt x="4095750" y="935182"/>
                  <a:pt x="4104409" y="935182"/>
                </a:cubicBezTo>
                <a:close/>
                <a:moveTo>
                  <a:pt x="4043796" y="909205"/>
                </a:moveTo>
                <a:cubicBezTo>
                  <a:pt x="4035137" y="909205"/>
                  <a:pt x="4017819" y="900545"/>
                  <a:pt x="4009159" y="891886"/>
                </a:cubicBezTo>
                <a:cubicBezTo>
                  <a:pt x="4017819" y="891886"/>
                  <a:pt x="4035137" y="900545"/>
                  <a:pt x="4043796" y="909205"/>
                </a:cubicBezTo>
                <a:close/>
                <a:moveTo>
                  <a:pt x="3913909" y="891886"/>
                </a:moveTo>
                <a:cubicBezTo>
                  <a:pt x="3922569" y="900545"/>
                  <a:pt x="3922569" y="909205"/>
                  <a:pt x="3931228" y="917864"/>
                </a:cubicBezTo>
                <a:cubicBezTo>
                  <a:pt x="3905250" y="917864"/>
                  <a:pt x="3853296" y="917864"/>
                  <a:pt x="3827319" y="891886"/>
                </a:cubicBezTo>
                <a:lnTo>
                  <a:pt x="3913909" y="891886"/>
                </a:lnTo>
                <a:close/>
                <a:moveTo>
                  <a:pt x="3558887" y="917864"/>
                </a:moveTo>
                <a:lnTo>
                  <a:pt x="3567546" y="891886"/>
                </a:lnTo>
                <a:cubicBezTo>
                  <a:pt x="3567546" y="900545"/>
                  <a:pt x="3567546" y="917864"/>
                  <a:pt x="3558887" y="917864"/>
                </a:cubicBezTo>
                <a:close/>
                <a:moveTo>
                  <a:pt x="3515591" y="917864"/>
                </a:moveTo>
                <a:cubicBezTo>
                  <a:pt x="3524250" y="900545"/>
                  <a:pt x="3532909" y="891886"/>
                  <a:pt x="3550228" y="874568"/>
                </a:cubicBezTo>
                <a:cubicBezTo>
                  <a:pt x="3541569" y="891886"/>
                  <a:pt x="3524250" y="909205"/>
                  <a:pt x="3515591" y="917864"/>
                </a:cubicBezTo>
                <a:close/>
                <a:moveTo>
                  <a:pt x="3498273" y="909205"/>
                </a:moveTo>
                <a:cubicBezTo>
                  <a:pt x="3498273" y="917864"/>
                  <a:pt x="3480955" y="900545"/>
                  <a:pt x="3463637" y="900545"/>
                </a:cubicBezTo>
                <a:lnTo>
                  <a:pt x="3463637" y="865909"/>
                </a:lnTo>
                <a:cubicBezTo>
                  <a:pt x="3463637" y="909205"/>
                  <a:pt x="3480955" y="865909"/>
                  <a:pt x="3498273" y="909205"/>
                </a:cubicBezTo>
                <a:close/>
                <a:moveTo>
                  <a:pt x="4364182" y="874568"/>
                </a:moveTo>
                <a:cubicBezTo>
                  <a:pt x="4355523" y="874568"/>
                  <a:pt x="4338205" y="865909"/>
                  <a:pt x="4320887" y="857250"/>
                </a:cubicBezTo>
                <a:cubicBezTo>
                  <a:pt x="4329546" y="857250"/>
                  <a:pt x="4346864" y="865909"/>
                  <a:pt x="4364182" y="874568"/>
                </a:cubicBezTo>
                <a:close/>
                <a:moveTo>
                  <a:pt x="3879273" y="848591"/>
                </a:moveTo>
                <a:cubicBezTo>
                  <a:pt x="3861955" y="874568"/>
                  <a:pt x="3801341" y="874568"/>
                  <a:pt x="3792682" y="848591"/>
                </a:cubicBezTo>
                <a:lnTo>
                  <a:pt x="3879273" y="848591"/>
                </a:lnTo>
                <a:close/>
                <a:moveTo>
                  <a:pt x="3515591" y="883227"/>
                </a:moveTo>
                <a:cubicBezTo>
                  <a:pt x="3506932" y="883227"/>
                  <a:pt x="3498273" y="865909"/>
                  <a:pt x="3489614" y="848591"/>
                </a:cubicBezTo>
                <a:cubicBezTo>
                  <a:pt x="3498273" y="857250"/>
                  <a:pt x="3506932" y="874568"/>
                  <a:pt x="3515591" y="883227"/>
                </a:cubicBezTo>
                <a:close/>
                <a:moveTo>
                  <a:pt x="3957205" y="848591"/>
                </a:moveTo>
                <a:cubicBezTo>
                  <a:pt x="3948546" y="848591"/>
                  <a:pt x="3931228" y="831273"/>
                  <a:pt x="3931228" y="822614"/>
                </a:cubicBezTo>
                <a:lnTo>
                  <a:pt x="3957205" y="848591"/>
                </a:lnTo>
                <a:close/>
                <a:moveTo>
                  <a:pt x="3853296" y="813955"/>
                </a:moveTo>
                <a:lnTo>
                  <a:pt x="3766705" y="822614"/>
                </a:lnTo>
                <a:lnTo>
                  <a:pt x="3749387" y="805295"/>
                </a:lnTo>
                <a:lnTo>
                  <a:pt x="3853296" y="813955"/>
                </a:lnTo>
                <a:close/>
                <a:moveTo>
                  <a:pt x="3558887" y="822614"/>
                </a:moveTo>
                <a:cubicBezTo>
                  <a:pt x="3567546" y="805295"/>
                  <a:pt x="3584864" y="813955"/>
                  <a:pt x="3584864" y="822614"/>
                </a:cubicBezTo>
                <a:lnTo>
                  <a:pt x="3558887" y="822614"/>
                </a:lnTo>
                <a:close/>
                <a:moveTo>
                  <a:pt x="4528705" y="848591"/>
                </a:moveTo>
                <a:lnTo>
                  <a:pt x="4528705" y="874568"/>
                </a:lnTo>
                <a:cubicBezTo>
                  <a:pt x="4520046" y="874568"/>
                  <a:pt x="4502728" y="865909"/>
                  <a:pt x="4485410" y="857250"/>
                </a:cubicBezTo>
                <a:lnTo>
                  <a:pt x="4502728" y="839932"/>
                </a:lnTo>
                <a:cubicBezTo>
                  <a:pt x="4485410" y="822614"/>
                  <a:pt x="4459432" y="796636"/>
                  <a:pt x="4459432" y="779318"/>
                </a:cubicBezTo>
                <a:lnTo>
                  <a:pt x="4528705" y="848591"/>
                </a:lnTo>
                <a:close/>
                <a:moveTo>
                  <a:pt x="3714750" y="710045"/>
                </a:moveTo>
                <a:cubicBezTo>
                  <a:pt x="3749387" y="701386"/>
                  <a:pt x="3792682" y="701386"/>
                  <a:pt x="3818659" y="710045"/>
                </a:cubicBezTo>
                <a:lnTo>
                  <a:pt x="3714750" y="710045"/>
                </a:lnTo>
                <a:close/>
                <a:moveTo>
                  <a:pt x="3636819" y="658091"/>
                </a:moveTo>
                <a:lnTo>
                  <a:pt x="3636819" y="632114"/>
                </a:lnTo>
                <a:lnTo>
                  <a:pt x="3636819" y="658091"/>
                </a:lnTo>
                <a:close/>
                <a:moveTo>
                  <a:pt x="4294910" y="562841"/>
                </a:moveTo>
                <a:cubicBezTo>
                  <a:pt x="4277591" y="562841"/>
                  <a:pt x="4260273" y="545523"/>
                  <a:pt x="4234296" y="545523"/>
                </a:cubicBezTo>
                <a:cubicBezTo>
                  <a:pt x="4216978" y="545523"/>
                  <a:pt x="4191000" y="562841"/>
                  <a:pt x="4173682" y="562841"/>
                </a:cubicBezTo>
                <a:cubicBezTo>
                  <a:pt x="4234296" y="528205"/>
                  <a:pt x="4294910" y="502227"/>
                  <a:pt x="4355523" y="476250"/>
                </a:cubicBezTo>
                <a:cubicBezTo>
                  <a:pt x="4338205" y="493568"/>
                  <a:pt x="4312228" y="528205"/>
                  <a:pt x="4294910" y="562841"/>
                </a:cubicBezTo>
                <a:close/>
                <a:moveTo>
                  <a:pt x="4502728" y="484909"/>
                </a:moveTo>
                <a:cubicBezTo>
                  <a:pt x="4502728" y="476250"/>
                  <a:pt x="4502728" y="467591"/>
                  <a:pt x="4511387" y="467591"/>
                </a:cubicBezTo>
                <a:cubicBezTo>
                  <a:pt x="4511387" y="467591"/>
                  <a:pt x="4502728" y="476250"/>
                  <a:pt x="4502728" y="484909"/>
                </a:cubicBezTo>
                <a:close/>
                <a:moveTo>
                  <a:pt x="4216978" y="510886"/>
                </a:moveTo>
                <a:cubicBezTo>
                  <a:pt x="4139046" y="554182"/>
                  <a:pt x="4069773" y="623455"/>
                  <a:pt x="3991841" y="692727"/>
                </a:cubicBezTo>
                <a:cubicBezTo>
                  <a:pt x="4069773" y="562841"/>
                  <a:pt x="4234296" y="476250"/>
                  <a:pt x="4346864" y="441614"/>
                </a:cubicBezTo>
                <a:cubicBezTo>
                  <a:pt x="4320887" y="458932"/>
                  <a:pt x="4260273" y="476250"/>
                  <a:pt x="4216978" y="510886"/>
                </a:cubicBezTo>
                <a:close/>
                <a:moveTo>
                  <a:pt x="4095750" y="398318"/>
                </a:moveTo>
                <a:cubicBezTo>
                  <a:pt x="4087091" y="415636"/>
                  <a:pt x="4069773" y="432955"/>
                  <a:pt x="4052455" y="441614"/>
                </a:cubicBezTo>
                <a:cubicBezTo>
                  <a:pt x="4026478" y="458932"/>
                  <a:pt x="3974523" y="476250"/>
                  <a:pt x="3948546" y="502227"/>
                </a:cubicBezTo>
                <a:cubicBezTo>
                  <a:pt x="3922569" y="528205"/>
                  <a:pt x="3905250" y="571500"/>
                  <a:pt x="3887932" y="597477"/>
                </a:cubicBezTo>
                <a:cubicBezTo>
                  <a:pt x="3870614" y="606136"/>
                  <a:pt x="3835978" y="606136"/>
                  <a:pt x="3810000" y="623455"/>
                </a:cubicBezTo>
                <a:cubicBezTo>
                  <a:pt x="3835978" y="640773"/>
                  <a:pt x="3870614" y="640773"/>
                  <a:pt x="3896591" y="658091"/>
                </a:cubicBezTo>
                <a:cubicBezTo>
                  <a:pt x="3853296" y="658091"/>
                  <a:pt x="3801341" y="658091"/>
                  <a:pt x="3758046" y="675409"/>
                </a:cubicBezTo>
                <a:cubicBezTo>
                  <a:pt x="3801341" y="684068"/>
                  <a:pt x="3853296" y="684068"/>
                  <a:pt x="3896591" y="684068"/>
                </a:cubicBezTo>
                <a:cubicBezTo>
                  <a:pt x="3879273" y="701386"/>
                  <a:pt x="3870614" y="684068"/>
                  <a:pt x="3870614" y="736023"/>
                </a:cubicBezTo>
                <a:cubicBezTo>
                  <a:pt x="3844637" y="736023"/>
                  <a:pt x="3749387" y="701386"/>
                  <a:pt x="3732069" y="762000"/>
                </a:cubicBezTo>
                <a:cubicBezTo>
                  <a:pt x="3758046" y="762000"/>
                  <a:pt x="3844637" y="736023"/>
                  <a:pt x="3861955" y="787977"/>
                </a:cubicBezTo>
                <a:lnTo>
                  <a:pt x="3740728" y="787977"/>
                </a:lnTo>
                <a:cubicBezTo>
                  <a:pt x="3706091" y="753341"/>
                  <a:pt x="3654137" y="718705"/>
                  <a:pt x="3654137" y="675409"/>
                </a:cubicBezTo>
                <a:cubicBezTo>
                  <a:pt x="3654137" y="597477"/>
                  <a:pt x="3749387" y="536864"/>
                  <a:pt x="3749387" y="528205"/>
                </a:cubicBezTo>
                <a:cubicBezTo>
                  <a:pt x="3749387" y="484909"/>
                  <a:pt x="4009159" y="372341"/>
                  <a:pt x="4104409" y="337705"/>
                </a:cubicBezTo>
                <a:cubicBezTo>
                  <a:pt x="4104409" y="355023"/>
                  <a:pt x="4104409" y="381000"/>
                  <a:pt x="4095750" y="398318"/>
                </a:cubicBezTo>
                <a:close/>
                <a:moveTo>
                  <a:pt x="4346864" y="406977"/>
                </a:moveTo>
                <a:cubicBezTo>
                  <a:pt x="4225637" y="458932"/>
                  <a:pt x="4087091" y="528205"/>
                  <a:pt x="3965864" y="675409"/>
                </a:cubicBezTo>
                <a:cubicBezTo>
                  <a:pt x="3965864" y="658091"/>
                  <a:pt x="3948546" y="632114"/>
                  <a:pt x="3948546" y="606136"/>
                </a:cubicBezTo>
                <a:cubicBezTo>
                  <a:pt x="3948546" y="588818"/>
                  <a:pt x="4043796" y="493568"/>
                  <a:pt x="4052455" y="484909"/>
                </a:cubicBezTo>
                <a:cubicBezTo>
                  <a:pt x="4078432" y="458932"/>
                  <a:pt x="4165023" y="450273"/>
                  <a:pt x="4173682" y="406977"/>
                </a:cubicBezTo>
                <a:cubicBezTo>
                  <a:pt x="4173682" y="406977"/>
                  <a:pt x="4165023" y="415636"/>
                  <a:pt x="4191000" y="415636"/>
                </a:cubicBezTo>
                <a:lnTo>
                  <a:pt x="4225637" y="415636"/>
                </a:lnTo>
                <a:cubicBezTo>
                  <a:pt x="4242955" y="415636"/>
                  <a:pt x="4234296" y="389659"/>
                  <a:pt x="4242955" y="372341"/>
                </a:cubicBezTo>
                <a:cubicBezTo>
                  <a:pt x="4251614" y="372341"/>
                  <a:pt x="4294910" y="381000"/>
                  <a:pt x="4294910" y="346364"/>
                </a:cubicBezTo>
                <a:cubicBezTo>
                  <a:pt x="4312228" y="346364"/>
                  <a:pt x="4338205" y="329045"/>
                  <a:pt x="4355523" y="320386"/>
                </a:cubicBezTo>
                <a:cubicBezTo>
                  <a:pt x="4355523" y="346364"/>
                  <a:pt x="4355523" y="381000"/>
                  <a:pt x="4346864" y="406977"/>
                </a:cubicBezTo>
                <a:close/>
                <a:moveTo>
                  <a:pt x="4043796" y="337705"/>
                </a:moveTo>
                <a:cubicBezTo>
                  <a:pt x="4052455" y="337705"/>
                  <a:pt x="4069773" y="329045"/>
                  <a:pt x="4087091" y="320386"/>
                </a:cubicBezTo>
                <a:cubicBezTo>
                  <a:pt x="4078432" y="329045"/>
                  <a:pt x="4061114" y="337705"/>
                  <a:pt x="4043796" y="337705"/>
                </a:cubicBezTo>
                <a:close/>
                <a:moveTo>
                  <a:pt x="4173682" y="372341"/>
                </a:moveTo>
                <a:lnTo>
                  <a:pt x="4173682" y="303068"/>
                </a:lnTo>
                <a:lnTo>
                  <a:pt x="4173682" y="372341"/>
                </a:lnTo>
                <a:close/>
                <a:moveTo>
                  <a:pt x="4199660" y="363682"/>
                </a:moveTo>
                <a:cubicBezTo>
                  <a:pt x="4191000" y="320386"/>
                  <a:pt x="4191000" y="268432"/>
                  <a:pt x="4199660" y="233795"/>
                </a:cubicBezTo>
                <a:cubicBezTo>
                  <a:pt x="4191000" y="277091"/>
                  <a:pt x="4199660" y="320386"/>
                  <a:pt x="4199660" y="363682"/>
                </a:cubicBezTo>
                <a:close/>
                <a:moveTo>
                  <a:pt x="4251614" y="277091"/>
                </a:moveTo>
                <a:lnTo>
                  <a:pt x="4251614" y="346364"/>
                </a:lnTo>
                <a:lnTo>
                  <a:pt x="4216978" y="346364"/>
                </a:lnTo>
                <a:lnTo>
                  <a:pt x="4216978" y="242455"/>
                </a:lnTo>
                <a:lnTo>
                  <a:pt x="4234296" y="225136"/>
                </a:lnTo>
                <a:cubicBezTo>
                  <a:pt x="4242955" y="242455"/>
                  <a:pt x="4251614" y="251114"/>
                  <a:pt x="4251614" y="277091"/>
                </a:cubicBezTo>
                <a:close/>
                <a:moveTo>
                  <a:pt x="4260273" y="199159"/>
                </a:moveTo>
                <a:cubicBezTo>
                  <a:pt x="4268932" y="207818"/>
                  <a:pt x="4286251" y="216477"/>
                  <a:pt x="4286251" y="242455"/>
                </a:cubicBezTo>
                <a:lnTo>
                  <a:pt x="4286251" y="320386"/>
                </a:lnTo>
                <a:cubicBezTo>
                  <a:pt x="4242955" y="285750"/>
                  <a:pt x="4294910" y="199159"/>
                  <a:pt x="4208319" y="199159"/>
                </a:cubicBezTo>
                <a:lnTo>
                  <a:pt x="4260273" y="199159"/>
                </a:lnTo>
                <a:close/>
                <a:moveTo>
                  <a:pt x="4130387" y="181841"/>
                </a:moveTo>
                <a:lnTo>
                  <a:pt x="4130387" y="225136"/>
                </a:lnTo>
                <a:lnTo>
                  <a:pt x="4104409" y="225136"/>
                </a:lnTo>
                <a:lnTo>
                  <a:pt x="4113069" y="164523"/>
                </a:lnTo>
                <a:cubicBezTo>
                  <a:pt x="4113069" y="164523"/>
                  <a:pt x="4130387" y="173182"/>
                  <a:pt x="4130387" y="181841"/>
                </a:cubicBezTo>
                <a:close/>
                <a:moveTo>
                  <a:pt x="4520046" y="233795"/>
                </a:moveTo>
                <a:lnTo>
                  <a:pt x="4494069" y="233795"/>
                </a:lnTo>
                <a:lnTo>
                  <a:pt x="4494069" y="155864"/>
                </a:lnTo>
                <a:lnTo>
                  <a:pt x="4520046" y="155864"/>
                </a:lnTo>
                <a:lnTo>
                  <a:pt x="4520046" y="233795"/>
                </a:lnTo>
                <a:close/>
                <a:moveTo>
                  <a:pt x="4468091" y="147205"/>
                </a:moveTo>
                <a:lnTo>
                  <a:pt x="4468091" y="225136"/>
                </a:lnTo>
                <a:lnTo>
                  <a:pt x="4442114" y="225136"/>
                </a:lnTo>
                <a:lnTo>
                  <a:pt x="4442114" y="147205"/>
                </a:lnTo>
                <a:lnTo>
                  <a:pt x="4468091" y="147205"/>
                </a:lnTo>
                <a:close/>
                <a:moveTo>
                  <a:pt x="4346864" y="138545"/>
                </a:moveTo>
                <a:lnTo>
                  <a:pt x="4346864" y="207818"/>
                </a:lnTo>
                <a:lnTo>
                  <a:pt x="4312228" y="207818"/>
                </a:lnTo>
                <a:lnTo>
                  <a:pt x="4312228" y="138545"/>
                </a:lnTo>
                <a:lnTo>
                  <a:pt x="4346864" y="138545"/>
                </a:lnTo>
                <a:close/>
                <a:moveTo>
                  <a:pt x="4078432" y="129886"/>
                </a:moveTo>
                <a:cubicBezTo>
                  <a:pt x="4104409" y="129886"/>
                  <a:pt x="4139046" y="121227"/>
                  <a:pt x="4173682" y="121227"/>
                </a:cubicBezTo>
                <a:cubicBezTo>
                  <a:pt x="4147705" y="121227"/>
                  <a:pt x="4113069" y="129886"/>
                  <a:pt x="4078432" y="129886"/>
                </a:cubicBezTo>
                <a:close/>
                <a:moveTo>
                  <a:pt x="4511387" y="95250"/>
                </a:moveTo>
                <a:lnTo>
                  <a:pt x="4476751" y="95250"/>
                </a:lnTo>
                <a:lnTo>
                  <a:pt x="4511387" y="95250"/>
                </a:lnTo>
                <a:close/>
                <a:moveTo>
                  <a:pt x="4182341" y="112568"/>
                </a:moveTo>
                <a:cubicBezTo>
                  <a:pt x="4234296" y="103909"/>
                  <a:pt x="4294910" y="95250"/>
                  <a:pt x="4355523" y="95250"/>
                </a:cubicBezTo>
                <a:cubicBezTo>
                  <a:pt x="4303569" y="95250"/>
                  <a:pt x="4242955" y="103909"/>
                  <a:pt x="4182341" y="112568"/>
                </a:cubicBezTo>
                <a:close/>
                <a:moveTo>
                  <a:pt x="4130387" y="95250"/>
                </a:moveTo>
                <a:cubicBezTo>
                  <a:pt x="4121728" y="95250"/>
                  <a:pt x="4104409" y="103909"/>
                  <a:pt x="4095750" y="95250"/>
                </a:cubicBezTo>
                <a:lnTo>
                  <a:pt x="4130387" y="95250"/>
                </a:lnTo>
                <a:close/>
                <a:moveTo>
                  <a:pt x="4390160" y="86591"/>
                </a:moveTo>
                <a:lnTo>
                  <a:pt x="4364182" y="86591"/>
                </a:lnTo>
                <a:lnTo>
                  <a:pt x="4390160" y="86591"/>
                </a:lnTo>
                <a:close/>
                <a:moveTo>
                  <a:pt x="4234296" y="77932"/>
                </a:moveTo>
                <a:lnTo>
                  <a:pt x="4208319" y="77932"/>
                </a:lnTo>
                <a:lnTo>
                  <a:pt x="4234296" y="77932"/>
                </a:lnTo>
                <a:close/>
                <a:moveTo>
                  <a:pt x="4147705" y="95250"/>
                </a:moveTo>
                <a:cubicBezTo>
                  <a:pt x="4147705" y="86591"/>
                  <a:pt x="4165023" y="77932"/>
                  <a:pt x="4173682" y="95250"/>
                </a:cubicBezTo>
                <a:lnTo>
                  <a:pt x="4147705" y="95250"/>
                </a:lnTo>
                <a:close/>
                <a:moveTo>
                  <a:pt x="4286251" y="69273"/>
                </a:moveTo>
                <a:cubicBezTo>
                  <a:pt x="4277591" y="69273"/>
                  <a:pt x="4260273" y="77932"/>
                  <a:pt x="4260273" y="69273"/>
                </a:cubicBezTo>
                <a:lnTo>
                  <a:pt x="4286251" y="69273"/>
                </a:lnTo>
                <a:close/>
                <a:moveTo>
                  <a:pt x="4329546" y="60614"/>
                </a:moveTo>
                <a:cubicBezTo>
                  <a:pt x="4329546" y="69273"/>
                  <a:pt x="4320887" y="69273"/>
                  <a:pt x="4320887" y="60614"/>
                </a:cubicBezTo>
                <a:lnTo>
                  <a:pt x="4329546" y="60614"/>
                </a:lnTo>
                <a:close/>
                <a:moveTo>
                  <a:pt x="4450773" y="17318"/>
                </a:moveTo>
                <a:lnTo>
                  <a:pt x="4502728" y="17318"/>
                </a:lnTo>
                <a:cubicBezTo>
                  <a:pt x="4511387" y="34636"/>
                  <a:pt x="4520046" y="51955"/>
                  <a:pt x="4528705" y="60614"/>
                </a:cubicBezTo>
                <a:cubicBezTo>
                  <a:pt x="4511387" y="51955"/>
                  <a:pt x="4502728" y="25977"/>
                  <a:pt x="4485410" y="25977"/>
                </a:cubicBezTo>
                <a:cubicBezTo>
                  <a:pt x="4459432" y="25977"/>
                  <a:pt x="4485410" y="43295"/>
                  <a:pt x="4459432" y="43295"/>
                </a:cubicBezTo>
                <a:cubicBezTo>
                  <a:pt x="4442114" y="43295"/>
                  <a:pt x="4433455" y="25977"/>
                  <a:pt x="4424796" y="8659"/>
                </a:cubicBezTo>
                <a:lnTo>
                  <a:pt x="4398819" y="8659"/>
                </a:lnTo>
                <a:lnTo>
                  <a:pt x="4407478" y="86591"/>
                </a:lnTo>
                <a:cubicBezTo>
                  <a:pt x="4407478" y="86591"/>
                  <a:pt x="4433455" y="86591"/>
                  <a:pt x="4442114" y="77932"/>
                </a:cubicBezTo>
                <a:cubicBezTo>
                  <a:pt x="4433455" y="69273"/>
                  <a:pt x="4424796" y="69273"/>
                  <a:pt x="4424796" y="60614"/>
                </a:cubicBezTo>
                <a:cubicBezTo>
                  <a:pt x="4424796" y="60614"/>
                  <a:pt x="4433455" y="51955"/>
                  <a:pt x="4442114" y="51955"/>
                </a:cubicBezTo>
                <a:lnTo>
                  <a:pt x="4459432" y="69273"/>
                </a:lnTo>
                <a:cubicBezTo>
                  <a:pt x="4450773" y="77932"/>
                  <a:pt x="4442114" y="77932"/>
                  <a:pt x="4433455" y="86591"/>
                </a:cubicBezTo>
                <a:cubicBezTo>
                  <a:pt x="4442114" y="95250"/>
                  <a:pt x="4433455" y="95250"/>
                  <a:pt x="4450773" y="95250"/>
                </a:cubicBezTo>
                <a:cubicBezTo>
                  <a:pt x="4459432" y="95250"/>
                  <a:pt x="4468091" y="86591"/>
                  <a:pt x="4476751" y="60614"/>
                </a:cubicBezTo>
                <a:cubicBezTo>
                  <a:pt x="4502728" y="69273"/>
                  <a:pt x="4494069" y="77932"/>
                  <a:pt x="4528705" y="77932"/>
                </a:cubicBezTo>
                <a:cubicBezTo>
                  <a:pt x="4528705" y="86591"/>
                  <a:pt x="4520046" y="95250"/>
                  <a:pt x="4511387" y="103909"/>
                </a:cubicBezTo>
                <a:cubicBezTo>
                  <a:pt x="4520046" y="112568"/>
                  <a:pt x="4528705" y="112568"/>
                  <a:pt x="4528705" y="121227"/>
                </a:cubicBezTo>
                <a:cubicBezTo>
                  <a:pt x="4494069" y="112568"/>
                  <a:pt x="4459432" y="103909"/>
                  <a:pt x="4407478" y="95250"/>
                </a:cubicBezTo>
                <a:cubicBezTo>
                  <a:pt x="4398819" y="103909"/>
                  <a:pt x="4398819" y="121227"/>
                  <a:pt x="4407478" y="502227"/>
                </a:cubicBezTo>
                <a:cubicBezTo>
                  <a:pt x="4416137" y="458932"/>
                  <a:pt x="4433455" y="467591"/>
                  <a:pt x="4468091" y="458932"/>
                </a:cubicBezTo>
                <a:cubicBezTo>
                  <a:pt x="4485410" y="450273"/>
                  <a:pt x="4485410" y="406977"/>
                  <a:pt x="4520046" y="406977"/>
                </a:cubicBezTo>
                <a:cubicBezTo>
                  <a:pt x="4520046" y="415636"/>
                  <a:pt x="4528705" y="424295"/>
                  <a:pt x="4528705" y="536864"/>
                </a:cubicBezTo>
                <a:cubicBezTo>
                  <a:pt x="4520046" y="536864"/>
                  <a:pt x="4502728" y="528205"/>
                  <a:pt x="4494069" y="528205"/>
                </a:cubicBezTo>
                <a:cubicBezTo>
                  <a:pt x="4485410" y="536864"/>
                  <a:pt x="4485410" y="528205"/>
                  <a:pt x="4485410" y="545523"/>
                </a:cubicBezTo>
                <a:cubicBezTo>
                  <a:pt x="4485410" y="571500"/>
                  <a:pt x="4511387" y="580159"/>
                  <a:pt x="4528705" y="580159"/>
                </a:cubicBezTo>
                <a:lnTo>
                  <a:pt x="4528705" y="623455"/>
                </a:lnTo>
                <a:cubicBezTo>
                  <a:pt x="4468091" y="606136"/>
                  <a:pt x="4398819" y="580159"/>
                  <a:pt x="4338205" y="554182"/>
                </a:cubicBezTo>
                <a:cubicBezTo>
                  <a:pt x="4329546" y="562841"/>
                  <a:pt x="4320887" y="554182"/>
                  <a:pt x="4320887" y="580159"/>
                </a:cubicBezTo>
                <a:cubicBezTo>
                  <a:pt x="4320887" y="597477"/>
                  <a:pt x="4381501" y="666750"/>
                  <a:pt x="4424796" y="710045"/>
                </a:cubicBezTo>
                <a:cubicBezTo>
                  <a:pt x="4381501" y="684068"/>
                  <a:pt x="4329546" y="632114"/>
                  <a:pt x="4277591" y="588818"/>
                </a:cubicBezTo>
                <a:cubicBezTo>
                  <a:pt x="4277591" y="588818"/>
                  <a:pt x="4268932" y="588818"/>
                  <a:pt x="4260273" y="597477"/>
                </a:cubicBezTo>
                <a:cubicBezTo>
                  <a:pt x="4268932" y="606136"/>
                  <a:pt x="4286251" y="606136"/>
                  <a:pt x="4294910" y="632114"/>
                </a:cubicBezTo>
                <a:cubicBezTo>
                  <a:pt x="4329546" y="692727"/>
                  <a:pt x="4372841" y="779318"/>
                  <a:pt x="4424796" y="857250"/>
                </a:cubicBezTo>
                <a:cubicBezTo>
                  <a:pt x="4398819" y="831273"/>
                  <a:pt x="4346864" y="805295"/>
                  <a:pt x="4320887" y="779318"/>
                </a:cubicBezTo>
                <a:cubicBezTo>
                  <a:pt x="4303569" y="762000"/>
                  <a:pt x="4286251" y="727364"/>
                  <a:pt x="4260273" y="692727"/>
                </a:cubicBezTo>
                <a:lnTo>
                  <a:pt x="4242955" y="710045"/>
                </a:lnTo>
                <a:cubicBezTo>
                  <a:pt x="4251614" y="718705"/>
                  <a:pt x="4251614" y="744682"/>
                  <a:pt x="4260273" y="753341"/>
                </a:cubicBezTo>
                <a:cubicBezTo>
                  <a:pt x="4251614" y="753341"/>
                  <a:pt x="4234296" y="744682"/>
                  <a:pt x="4216978" y="727364"/>
                </a:cubicBezTo>
                <a:cubicBezTo>
                  <a:pt x="4208319" y="736023"/>
                  <a:pt x="4208319" y="744682"/>
                  <a:pt x="4208319" y="753341"/>
                </a:cubicBezTo>
                <a:cubicBezTo>
                  <a:pt x="4173682" y="744682"/>
                  <a:pt x="4139046" y="736023"/>
                  <a:pt x="4104409" y="718705"/>
                </a:cubicBezTo>
                <a:cubicBezTo>
                  <a:pt x="4121728" y="675409"/>
                  <a:pt x="4139046" y="632114"/>
                  <a:pt x="4147705" y="580159"/>
                </a:cubicBezTo>
                <a:cubicBezTo>
                  <a:pt x="4104409" y="606136"/>
                  <a:pt x="4052455" y="658091"/>
                  <a:pt x="4009159" y="701386"/>
                </a:cubicBezTo>
                <a:lnTo>
                  <a:pt x="4009159" y="727364"/>
                </a:lnTo>
                <a:cubicBezTo>
                  <a:pt x="4035137" y="736023"/>
                  <a:pt x="4069773" y="753341"/>
                  <a:pt x="4087091" y="770659"/>
                </a:cubicBezTo>
                <a:cubicBezTo>
                  <a:pt x="4104409" y="779318"/>
                  <a:pt x="4121728" y="770659"/>
                  <a:pt x="4139046" y="779318"/>
                </a:cubicBezTo>
                <a:cubicBezTo>
                  <a:pt x="4156364" y="779318"/>
                  <a:pt x="4165023" y="822614"/>
                  <a:pt x="4191000" y="822614"/>
                </a:cubicBezTo>
                <a:cubicBezTo>
                  <a:pt x="4208319" y="822614"/>
                  <a:pt x="4199660" y="805295"/>
                  <a:pt x="4216978" y="805295"/>
                </a:cubicBezTo>
                <a:cubicBezTo>
                  <a:pt x="4242955" y="805295"/>
                  <a:pt x="4277591" y="822614"/>
                  <a:pt x="4294910" y="839932"/>
                </a:cubicBezTo>
                <a:cubicBezTo>
                  <a:pt x="4364182" y="805295"/>
                  <a:pt x="4372841" y="891886"/>
                  <a:pt x="4433455" y="900545"/>
                </a:cubicBezTo>
                <a:cubicBezTo>
                  <a:pt x="4476751" y="943841"/>
                  <a:pt x="4476751" y="969818"/>
                  <a:pt x="4476751" y="1013114"/>
                </a:cubicBezTo>
                <a:cubicBezTo>
                  <a:pt x="4476751" y="1039091"/>
                  <a:pt x="4476751" y="1056409"/>
                  <a:pt x="4468091" y="1073727"/>
                </a:cubicBezTo>
                <a:cubicBezTo>
                  <a:pt x="4468091" y="1082386"/>
                  <a:pt x="4459432" y="1091046"/>
                  <a:pt x="4450773" y="1099705"/>
                </a:cubicBezTo>
                <a:cubicBezTo>
                  <a:pt x="4450773" y="1125682"/>
                  <a:pt x="4433455" y="1160318"/>
                  <a:pt x="4407478" y="1186296"/>
                </a:cubicBezTo>
                <a:cubicBezTo>
                  <a:pt x="4329546" y="1212273"/>
                  <a:pt x="4372841" y="1290205"/>
                  <a:pt x="4320887" y="1290205"/>
                </a:cubicBezTo>
                <a:cubicBezTo>
                  <a:pt x="4303569" y="1290205"/>
                  <a:pt x="4329546" y="1272886"/>
                  <a:pt x="4303569" y="1272886"/>
                </a:cubicBezTo>
                <a:cubicBezTo>
                  <a:pt x="4286251" y="1272886"/>
                  <a:pt x="4234296" y="1376796"/>
                  <a:pt x="4216978" y="1376796"/>
                </a:cubicBezTo>
                <a:cubicBezTo>
                  <a:pt x="4191000" y="1376796"/>
                  <a:pt x="4216978" y="1359477"/>
                  <a:pt x="4199660" y="1359477"/>
                </a:cubicBezTo>
                <a:cubicBezTo>
                  <a:pt x="4173682" y="1359477"/>
                  <a:pt x="4121728" y="1463386"/>
                  <a:pt x="4095750" y="1463386"/>
                </a:cubicBezTo>
                <a:cubicBezTo>
                  <a:pt x="4078432" y="1463386"/>
                  <a:pt x="4095750" y="1446068"/>
                  <a:pt x="4069773" y="1446068"/>
                </a:cubicBezTo>
                <a:cubicBezTo>
                  <a:pt x="4052455" y="1446068"/>
                  <a:pt x="3991841" y="1541318"/>
                  <a:pt x="3965864" y="1541318"/>
                </a:cubicBezTo>
                <a:cubicBezTo>
                  <a:pt x="3948546" y="1541318"/>
                  <a:pt x="3957205" y="1524000"/>
                  <a:pt x="3948546" y="1515341"/>
                </a:cubicBezTo>
                <a:cubicBezTo>
                  <a:pt x="3939887" y="1524000"/>
                  <a:pt x="3913909" y="1532659"/>
                  <a:pt x="3905250" y="1549977"/>
                </a:cubicBezTo>
                <a:cubicBezTo>
                  <a:pt x="3905250" y="1549977"/>
                  <a:pt x="3870614" y="1619250"/>
                  <a:pt x="3835978" y="1619250"/>
                </a:cubicBezTo>
                <a:cubicBezTo>
                  <a:pt x="3810000" y="1619250"/>
                  <a:pt x="3827319" y="1601932"/>
                  <a:pt x="3810000" y="1601932"/>
                </a:cubicBezTo>
                <a:cubicBezTo>
                  <a:pt x="3784023" y="1601932"/>
                  <a:pt x="3732069" y="1697182"/>
                  <a:pt x="3714750" y="1697182"/>
                </a:cubicBezTo>
                <a:cubicBezTo>
                  <a:pt x="3688773" y="1697182"/>
                  <a:pt x="3706091" y="1671205"/>
                  <a:pt x="3680114" y="1671205"/>
                </a:cubicBezTo>
                <a:cubicBezTo>
                  <a:pt x="3662796" y="1671205"/>
                  <a:pt x="3654137" y="1688523"/>
                  <a:pt x="3628159" y="1688523"/>
                </a:cubicBezTo>
                <a:cubicBezTo>
                  <a:pt x="3636819" y="1671205"/>
                  <a:pt x="3654137" y="1662546"/>
                  <a:pt x="3671455" y="1645227"/>
                </a:cubicBezTo>
                <a:cubicBezTo>
                  <a:pt x="3673793" y="1645227"/>
                  <a:pt x="3674832" y="1645227"/>
                  <a:pt x="3675178" y="1644708"/>
                </a:cubicBezTo>
                <a:cubicBezTo>
                  <a:pt x="3676131" y="1643409"/>
                  <a:pt x="3671455" y="1638300"/>
                  <a:pt x="3671455" y="1619250"/>
                </a:cubicBezTo>
                <a:cubicBezTo>
                  <a:pt x="3671455" y="1601932"/>
                  <a:pt x="3714750" y="1593273"/>
                  <a:pt x="3732069" y="1593273"/>
                </a:cubicBezTo>
                <a:cubicBezTo>
                  <a:pt x="3749387" y="1593273"/>
                  <a:pt x="3775364" y="1575955"/>
                  <a:pt x="3801341" y="1549977"/>
                </a:cubicBezTo>
                <a:lnTo>
                  <a:pt x="3238500" y="1532659"/>
                </a:lnTo>
                <a:cubicBezTo>
                  <a:pt x="3195205" y="1558636"/>
                  <a:pt x="3143250" y="1584614"/>
                  <a:pt x="3108614" y="1610591"/>
                </a:cubicBezTo>
                <a:cubicBezTo>
                  <a:pt x="3169228" y="1549977"/>
                  <a:pt x="3255819" y="1515341"/>
                  <a:pt x="3333750" y="1480705"/>
                </a:cubicBezTo>
                <a:cubicBezTo>
                  <a:pt x="3394364" y="1454727"/>
                  <a:pt x="3853296" y="1359477"/>
                  <a:pt x="3853296" y="1125682"/>
                </a:cubicBezTo>
                <a:cubicBezTo>
                  <a:pt x="3853296" y="1099705"/>
                  <a:pt x="3853296" y="1082386"/>
                  <a:pt x="3844637" y="1056409"/>
                </a:cubicBezTo>
                <a:cubicBezTo>
                  <a:pt x="3706091" y="1151659"/>
                  <a:pt x="3550228" y="1229591"/>
                  <a:pt x="3411682" y="1272886"/>
                </a:cubicBezTo>
                <a:cubicBezTo>
                  <a:pt x="3212523" y="1333500"/>
                  <a:pt x="3004705" y="1376796"/>
                  <a:pt x="2822864" y="1601932"/>
                </a:cubicBezTo>
                <a:cubicBezTo>
                  <a:pt x="2892137" y="1480705"/>
                  <a:pt x="3039341" y="1394114"/>
                  <a:pt x="3160569" y="1350818"/>
                </a:cubicBezTo>
                <a:cubicBezTo>
                  <a:pt x="3238500" y="1316182"/>
                  <a:pt x="3853296" y="1160318"/>
                  <a:pt x="3853296" y="987136"/>
                </a:cubicBezTo>
                <a:cubicBezTo>
                  <a:pt x="3853296" y="978477"/>
                  <a:pt x="3792682" y="848591"/>
                  <a:pt x="3792682" y="891886"/>
                </a:cubicBezTo>
                <a:cubicBezTo>
                  <a:pt x="3792682" y="917864"/>
                  <a:pt x="3827319" y="961159"/>
                  <a:pt x="3827319" y="978477"/>
                </a:cubicBezTo>
                <a:cubicBezTo>
                  <a:pt x="3827319" y="1082386"/>
                  <a:pt x="3593523" y="1160318"/>
                  <a:pt x="3567546" y="1168977"/>
                </a:cubicBezTo>
                <a:cubicBezTo>
                  <a:pt x="3411682" y="1220932"/>
                  <a:pt x="3255819" y="1272886"/>
                  <a:pt x="3117273" y="1324841"/>
                </a:cubicBezTo>
                <a:cubicBezTo>
                  <a:pt x="3013364" y="1359477"/>
                  <a:pt x="2866159" y="1463386"/>
                  <a:pt x="2770909" y="1558636"/>
                </a:cubicBezTo>
                <a:cubicBezTo>
                  <a:pt x="2944091" y="1359477"/>
                  <a:pt x="3169228" y="1290205"/>
                  <a:pt x="3377046" y="1229591"/>
                </a:cubicBezTo>
                <a:cubicBezTo>
                  <a:pt x="3411682" y="1220932"/>
                  <a:pt x="3775364" y="1108364"/>
                  <a:pt x="3775364" y="1047750"/>
                </a:cubicBezTo>
                <a:cubicBezTo>
                  <a:pt x="3775364" y="1021773"/>
                  <a:pt x="3662796" y="935182"/>
                  <a:pt x="3619500" y="874568"/>
                </a:cubicBezTo>
                <a:cubicBezTo>
                  <a:pt x="3610841" y="891886"/>
                  <a:pt x="3602182" y="917864"/>
                  <a:pt x="3602182" y="935182"/>
                </a:cubicBezTo>
                <a:cubicBezTo>
                  <a:pt x="3602182" y="961159"/>
                  <a:pt x="3610841" y="952500"/>
                  <a:pt x="3610841" y="943841"/>
                </a:cubicBezTo>
                <a:cubicBezTo>
                  <a:pt x="3610841" y="952500"/>
                  <a:pt x="3619500" y="969818"/>
                  <a:pt x="3619500" y="978477"/>
                </a:cubicBezTo>
                <a:cubicBezTo>
                  <a:pt x="3610841" y="978477"/>
                  <a:pt x="3593523" y="969818"/>
                  <a:pt x="3576205" y="978477"/>
                </a:cubicBezTo>
                <a:cubicBezTo>
                  <a:pt x="3593523" y="1013114"/>
                  <a:pt x="3619500" y="1039091"/>
                  <a:pt x="3662796" y="1056409"/>
                </a:cubicBezTo>
                <a:cubicBezTo>
                  <a:pt x="3662796" y="1056409"/>
                  <a:pt x="3662796" y="1065068"/>
                  <a:pt x="3645478" y="1065068"/>
                </a:cubicBezTo>
                <a:cubicBezTo>
                  <a:pt x="3619500" y="1065068"/>
                  <a:pt x="3584864" y="995795"/>
                  <a:pt x="3558887" y="995795"/>
                </a:cubicBezTo>
                <a:cubicBezTo>
                  <a:pt x="3541569" y="995795"/>
                  <a:pt x="3446319" y="1091046"/>
                  <a:pt x="3394364" y="1134341"/>
                </a:cubicBezTo>
                <a:cubicBezTo>
                  <a:pt x="3394364" y="1099705"/>
                  <a:pt x="3420341" y="1082386"/>
                  <a:pt x="3420341" y="1056409"/>
                </a:cubicBezTo>
                <a:cubicBezTo>
                  <a:pt x="3446319" y="1021773"/>
                  <a:pt x="3480955" y="987136"/>
                  <a:pt x="3498273" y="952500"/>
                </a:cubicBezTo>
                <a:cubicBezTo>
                  <a:pt x="3489614" y="943841"/>
                  <a:pt x="3498273" y="943841"/>
                  <a:pt x="3472296" y="943841"/>
                </a:cubicBezTo>
                <a:cubicBezTo>
                  <a:pt x="3454978" y="943841"/>
                  <a:pt x="3290455" y="1117023"/>
                  <a:pt x="3255819" y="1143000"/>
                </a:cubicBezTo>
                <a:cubicBezTo>
                  <a:pt x="3299114" y="1073727"/>
                  <a:pt x="3437659" y="961159"/>
                  <a:pt x="3437659" y="909205"/>
                </a:cubicBezTo>
                <a:cubicBezTo>
                  <a:pt x="3420341" y="917864"/>
                  <a:pt x="3377046" y="926523"/>
                  <a:pt x="3377046" y="952500"/>
                </a:cubicBezTo>
                <a:cubicBezTo>
                  <a:pt x="3377046" y="969818"/>
                  <a:pt x="3385705" y="961159"/>
                  <a:pt x="3394364" y="961159"/>
                </a:cubicBezTo>
                <a:cubicBezTo>
                  <a:pt x="3299114" y="952500"/>
                  <a:pt x="3229841" y="1134341"/>
                  <a:pt x="3151909" y="1134341"/>
                </a:cubicBezTo>
                <a:cubicBezTo>
                  <a:pt x="3264478" y="1039091"/>
                  <a:pt x="3368387" y="952500"/>
                  <a:pt x="3446319" y="874568"/>
                </a:cubicBezTo>
                <a:cubicBezTo>
                  <a:pt x="3454978" y="865909"/>
                  <a:pt x="3454978" y="848591"/>
                  <a:pt x="3454978" y="839932"/>
                </a:cubicBezTo>
                <a:cubicBezTo>
                  <a:pt x="3463637" y="839932"/>
                  <a:pt x="3472296" y="839932"/>
                  <a:pt x="3480955" y="848591"/>
                </a:cubicBezTo>
                <a:cubicBezTo>
                  <a:pt x="3480955" y="822614"/>
                  <a:pt x="3472296" y="822614"/>
                  <a:pt x="3515591" y="787977"/>
                </a:cubicBezTo>
                <a:cubicBezTo>
                  <a:pt x="3515591" y="805295"/>
                  <a:pt x="3524250" y="831273"/>
                  <a:pt x="3532909" y="848591"/>
                </a:cubicBezTo>
                <a:cubicBezTo>
                  <a:pt x="3541569" y="848591"/>
                  <a:pt x="3558887" y="857250"/>
                  <a:pt x="3558887" y="831273"/>
                </a:cubicBezTo>
                <a:cubicBezTo>
                  <a:pt x="3558887" y="813955"/>
                  <a:pt x="3541569" y="813955"/>
                  <a:pt x="3532909" y="796636"/>
                </a:cubicBezTo>
                <a:cubicBezTo>
                  <a:pt x="3532909" y="787977"/>
                  <a:pt x="3550228" y="779318"/>
                  <a:pt x="3550228" y="770659"/>
                </a:cubicBezTo>
                <a:lnTo>
                  <a:pt x="3567546" y="787977"/>
                </a:lnTo>
                <a:cubicBezTo>
                  <a:pt x="3576205" y="779318"/>
                  <a:pt x="3576205" y="770659"/>
                  <a:pt x="3576205" y="762000"/>
                </a:cubicBezTo>
                <a:lnTo>
                  <a:pt x="3602182" y="762000"/>
                </a:lnTo>
                <a:lnTo>
                  <a:pt x="3602182" y="813955"/>
                </a:lnTo>
                <a:cubicBezTo>
                  <a:pt x="3602182" y="813955"/>
                  <a:pt x="3584864" y="805295"/>
                  <a:pt x="3584864" y="831273"/>
                </a:cubicBezTo>
                <a:cubicBezTo>
                  <a:pt x="3584864" y="848591"/>
                  <a:pt x="3602182" y="848591"/>
                  <a:pt x="3602182" y="857250"/>
                </a:cubicBezTo>
                <a:cubicBezTo>
                  <a:pt x="3584864" y="848591"/>
                  <a:pt x="3567546" y="839932"/>
                  <a:pt x="3550228" y="865909"/>
                </a:cubicBezTo>
                <a:cubicBezTo>
                  <a:pt x="3567546" y="874568"/>
                  <a:pt x="3593523" y="874568"/>
                  <a:pt x="3610841" y="883227"/>
                </a:cubicBezTo>
                <a:lnTo>
                  <a:pt x="3619500" y="632114"/>
                </a:lnTo>
                <a:cubicBezTo>
                  <a:pt x="3654137" y="528205"/>
                  <a:pt x="3801341" y="432955"/>
                  <a:pt x="3896591" y="389659"/>
                </a:cubicBezTo>
                <a:cubicBezTo>
                  <a:pt x="3939887" y="363682"/>
                  <a:pt x="4009159" y="337705"/>
                  <a:pt x="4061114" y="311727"/>
                </a:cubicBezTo>
                <a:cubicBezTo>
                  <a:pt x="4069773" y="303068"/>
                  <a:pt x="4069773" y="285750"/>
                  <a:pt x="4069773" y="268432"/>
                </a:cubicBezTo>
                <a:lnTo>
                  <a:pt x="4069773" y="51955"/>
                </a:lnTo>
                <a:cubicBezTo>
                  <a:pt x="4078432" y="51955"/>
                  <a:pt x="4069773" y="43295"/>
                  <a:pt x="4095750" y="43295"/>
                </a:cubicBezTo>
                <a:cubicBezTo>
                  <a:pt x="4113069" y="43295"/>
                  <a:pt x="4104409" y="60614"/>
                  <a:pt x="4113069" y="69273"/>
                </a:cubicBezTo>
                <a:cubicBezTo>
                  <a:pt x="4130387" y="60614"/>
                  <a:pt x="4130387" y="34636"/>
                  <a:pt x="4156364" y="34636"/>
                </a:cubicBezTo>
                <a:cubicBezTo>
                  <a:pt x="4173682" y="34636"/>
                  <a:pt x="4165023" y="51955"/>
                  <a:pt x="4191000" y="51955"/>
                </a:cubicBezTo>
                <a:cubicBezTo>
                  <a:pt x="4208319" y="51955"/>
                  <a:pt x="4216978" y="25977"/>
                  <a:pt x="4234296" y="17318"/>
                </a:cubicBezTo>
                <a:cubicBezTo>
                  <a:pt x="4242955" y="17318"/>
                  <a:pt x="4251614" y="25977"/>
                  <a:pt x="4242955" y="34636"/>
                </a:cubicBezTo>
                <a:cubicBezTo>
                  <a:pt x="4286251" y="43295"/>
                  <a:pt x="4260273" y="8659"/>
                  <a:pt x="4303569" y="8659"/>
                </a:cubicBezTo>
                <a:cubicBezTo>
                  <a:pt x="4320887" y="8659"/>
                  <a:pt x="4312228" y="17318"/>
                  <a:pt x="4329546" y="34636"/>
                </a:cubicBezTo>
                <a:cubicBezTo>
                  <a:pt x="4338205" y="34636"/>
                  <a:pt x="4346864" y="17318"/>
                  <a:pt x="4355523" y="0"/>
                </a:cubicBezTo>
                <a:lnTo>
                  <a:pt x="4390160" y="0"/>
                </a:lnTo>
                <a:cubicBezTo>
                  <a:pt x="4398819" y="0"/>
                  <a:pt x="4424796" y="0"/>
                  <a:pt x="4450773" y="17318"/>
                </a:cubicBezTo>
                <a:close/>
              </a:path>
            </a:pathLst>
          </a:custGeom>
          <a:gradFill>
            <a:gsLst>
              <a:gs pos="18000">
                <a:schemeClr val="accent1">
                  <a:lumMod val="5000"/>
                  <a:lumOff val="95000"/>
                </a:schemeClr>
              </a:gs>
              <a:gs pos="89000">
                <a:srgbClr val="FFC000">
                  <a:alpha val="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5"/>
          <p:cNvSpPr>
            <a:spLocks noChangeArrowheads="1"/>
          </p:cNvSpPr>
          <p:nvPr/>
        </p:nvSpPr>
        <p:spPr bwMode="auto">
          <a:xfrm>
            <a:off x="5348790" y="449329"/>
            <a:ext cx="149239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800" b="1" spc="300" dirty="0">
                <a:solidFill>
                  <a:srgbClr val="FDF9F0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 录</a:t>
            </a:r>
            <a:endParaRPr lang="en-US" altLang="zh-CN" sz="4800" b="1" spc="300" dirty="0">
              <a:solidFill>
                <a:srgbClr val="FDF9F0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D8BCC5F5-6676-A8A7-34E7-1FD6D9CB304A}"/>
              </a:ext>
            </a:extLst>
          </p:cNvPr>
          <p:cNvSpPr/>
          <p:nvPr/>
        </p:nvSpPr>
        <p:spPr>
          <a:xfrm>
            <a:off x="804863" y="246701"/>
            <a:ext cx="2135913" cy="1143920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FFC000">
                  <a:alpha val="51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35" name="图片 34" descr="图片包含 徽标&#10;&#10;描述已自动生成">
            <a:extLst>
              <a:ext uri="{FF2B5EF4-FFF2-40B4-BE49-F238E27FC236}">
                <a16:creationId xmlns:a16="http://schemas.microsoft.com/office/drawing/2014/main" id="{8DB467BC-2E1E-DC58-E0AE-116EDD262F3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0735" y="-1552462"/>
            <a:ext cx="2728687" cy="2728687"/>
          </a:xfrm>
          <a:prstGeom prst="rect">
            <a:avLst/>
          </a:prstGeom>
        </p:spPr>
      </p:pic>
      <p:pic>
        <p:nvPicPr>
          <p:cNvPr id="37" name="图片 36" descr="图形用户界面, 文本&#10;&#10;描述已自动生成">
            <a:extLst>
              <a:ext uri="{FF2B5EF4-FFF2-40B4-BE49-F238E27FC236}">
                <a16:creationId xmlns:a16="http://schemas.microsoft.com/office/drawing/2014/main" id="{52B60C4A-59AA-3072-1CC1-7BF3E20C00E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1438" y="4366403"/>
            <a:ext cx="3577949" cy="939238"/>
          </a:xfrm>
          <a:prstGeom prst="rect">
            <a:avLst/>
          </a:prstGeom>
        </p:spPr>
      </p:pic>
      <p:pic>
        <p:nvPicPr>
          <p:cNvPr id="38" name="图片 37" descr="图片包含 游戏机, 食物&#10;&#10;描述已自动生成">
            <a:extLst>
              <a:ext uri="{FF2B5EF4-FFF2-40B4-BE49-F238E27FC236}">
                <a16:creationId xmlns:a16="http://schemas.microsoft.com/office/drawing/2014/main" id="{EBBDA4EC-DAA4-D17D-2977-B9C038179D3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9528" y="-987833"/>
            <a:ext cx="3457741" cy="2593306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DC84B492-F2F8-2F78-5478-C85CF5AE8CF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5300" y="3800991"/>
            <a:ext cx="6273800" cy="3057008"/>
          </a:xfrm>
          <a:prstGeom prst="rect">
            <a:avLst/>
          </a:prstGeom>
        </p:spPr>
      </p:pic>
      <p:sp>
        <p:nvSpPr>
          <p:cNvPr id="69" name="梯形 68">
            <a:extLst>
              <a:ext uri="{FF2B5EF4-FFF2-40B4-BE49-F238E27FC236}">
                <a16:creationId xmlns:a16="http://schemas.microsoft.com/office/drawing/2014/main" id="{15D0F87B-A1F5-F1C7-5C54-E5EB71378B58}"/>
              </a:ext>
            </a:extLst>
          </p:cNvPr>
          <p:cNvSpPr/>
          <p:nvPr/>
        </p:nvSpPr>
        <p:spPr>
          <a:xfrm>
            <a:off x="4641338" y="514795"/>
            <a:ext cx="2895464" cy="743362"/>
          </a:xfrm>
          <a:prstGeom prst="trapezoid">
            <a:avLst>
              <a:gd name="adj" fmla="val 50627"/>
            </a:avLst>
          </a:prstGeom>
          <a:noFill/>
          <a:ln w="381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E8BE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梯形 69">
            <a:extLst>
              <a:ext uri="{FF2B5EF4-FFF2-40B4-BE49-F238E27FC236}">
                <a16:creationId xmlns:a16="http://schemas.microsoft.com/office/drawing/2014/main" id="{E1069E43-4D42-C1F9-C6CE-C7BC164398EE}"/>
              </a:ext>
            </a:extLst>
          </p:cNvPr>
          <p:cNvSpPr/>
          <p:nvPr/>
        </p:nvSpPr>
        <p:spPr>
          <a:xfrm>
            <a:off x="4882674" y="862111"/>
            <a:ext cx="2412792" cy="743362"/>
          </a:xfrm>
          <a:prstGeom prst="trapezoid">
            <a:avLst>
              <a:gd name="adj" fmla="val 50627"/>
            </a:avLst>
          </a:prstGeom>
          <a:noFill/>
          <a:ln w="254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FC000">
                    <a:alpha val="34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8B7EA5-191D-231C-CC24-69FE2E38532D}"/>
              </a:ext>
            </a:extLst>
          </p:cNvPr>
          <p:cNvSpPr txBox="1"/>
          <p:nvPr/>
        </p:nvSpPr>
        <p:spPr>
          <a:xfrm>
            <a:off x="5280388" y="1298940"/>
            <a:ext cx="16312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rgbClr val="E8BEA0"/>
                </a:solidFill>
              </a:rPr>
              <a:t>CONTENTS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1D6E368-A935-8BFA-A30D-3181B3711142}"/>
              </a:ext>
            </a:extLst>
          </p:cNvPr>
          <p:cNvGrpSpPr/>
          <p:nvPr/>
        </p:nvGrpSpPr>
        <p:grpSpPr>
          <a:xfrm>
            <a:off x="1738564" y="2178898"/>
            <a:ext cx="4004807" cy="1057304"/>
            <a:chOff x="1773693" y="2019181"/>
            <a:chExt cx="4004807" cy="1057304"/>
          </a:xfrm>
        </p:grpSpPr>
        <p:sp>
          <p:nvSpPr>
            <p:cNvPr id="24" name="波形 23">
              <a:extLst>
                <a:ext uri="{FF2B5EF4-FFF2-40B4-BE49-F238E27FC236}">
                  <a16:creationId xmlns:a16="http://schemas.microsoft.com/office/drawing/2014/main" id="{B5D38F1E-A459-AFF9-A51C-C4FA075E79ED}"/>
                </a:ext>
              </a:extLst>
            </p:cNvPr>
            <p:cNvSpPr/>
            <p:nvPr/>
          </p:nvSpPr>
          <p:spPr>
            <a:xfrm>
              <a:off x="2288176" y="2019181"/>
              <a:ext cx="3490324" cy="970268"/>
            </a:xfrm>
            <a:prstGeom prst="wave">
              <a:avLst/>
            </a:prstGeom>
            <a:blipFill dpi="0" rotWithShape="1">
              <a:blip r:embed="rId10"/>
              <a:srcRect/>
              <a:tile tx="0" ty="0" sx="100000" sy="100000" flip="none" algn="tl"/>
            </a:blipFill>
            <a:ln w="25400">
              <a:gradFill flip="none" rotWithShape="1">
                <a:gsLst>
                  <a:gs pos="0">
                    <a:srgbClr val="FEDC75"/>
                  </a:gs>
                  <a:gs pos="100000">
                    <a:srgbClr val="FDF9F0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3D31F63-6C57-5155-5AD7-8FCFF958167C}"/>
                </a:ext>
              </a:extLst>
            </p:cNvPr>
            <p:cNvGrpSpPr/>
            <p:nvPr/>
          </p:nvGrpSpPr>
          <p:grpSpPr>
            <a:xfrm>
              <a:off x="1773693" y="2051055"/>
              <a:ext cx="1028968" cy="1025430"/>
              <a:chOff x="4446104" y="2072162"/>
              <a:chExt cx="3299792" cy="3288446"/>
            </a:xfrm>
          </p:grpSpPr>
          <p:sp>
            <p:nvSpPr>
              <p:cNvPr id="8" name="iconfont-1096-617929">
                <a:extLst>
                  <a:ext uri="{FF2B5EF4-FFF2-40B4-BE49-F238E27FC236}">
                    <a16:creationId xmlns:a16="http://schemas.microsoft.com/office/drawing/2014/main" id="{20902AA0-200D-F301-792B-96EBEC2D1FA5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iconfont-1096-617929">
                <a:extLst>
                  <a:ext uri="{FF2B5EF4-FFF2-40B4-BE49-F238E27FC236}">
                    <a16:creationId xmlns:a16="http://schemas.microsoft.com/office/drawing/2014/main" id="{A24C7489-4547-ADCB-ED2F-2B8BD8106C60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2" cy="2907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DF9F0"/>
                  </a:gs>
                  <a:gs pos="100000">
                    <a:srgbClr val="FFC000"/>
                  </a:gs>
                </a:gsLst>
                <a:lin ang="5400000" scaled="1"/>
              </a:gra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427DD66-7103-FF17-F40C-8367AD67EF38}"/>
                </a:ext>
              </a:extLst>
            </p:cNvPr>
            <p:cNvSpPr txBox="1"/>
            <p:nvPr/>
          </p:nvSpPr>
          <p:spPr>
            <a:xfrm>
              <a:off x="2795771" y="2334182"/>
              <a:ext cx="287112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FDF9F0"/>
                  </a:solidFill>
                  <a:effectLst/>
                </a:rPr>
                <a:t>单击此处添加标题文本</a:t>
              </a:r>
            </a:p>
          </p:txBody>
        </p:sp>
        <p:sp>
          <p:nvSpPr>
            <p:cNvPr id="25" name="5">
              <a:extLst>
                <a:ext uri="{FF2B5EF4-FFF2-40B4-BE49-F238E27FC236}">
                  <a16:creationId xmlns:a16="http://schemas.microsoft.com/office/drawing/2014/main" id="{C31D47D7-24BF-D851-F1B8-440C9F825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8659" y="2428184"/>
              <a:ext cx="4472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2400" b="1" spc="300" dirty="0">
                  <a:solidFill>
                    <a:srgbClr val="C0000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99313D78-9DB4-5FEA-57DD-4823F12CBB04}"/>
              </a:ext>
            </a:extLst>
          </p:cNvPr>
          <p:cNvGrpSpPr/>
          <p:nvPr/>
        </p:nvGrpSpPr>
        <p:grpSpPr>
          <a:xfrm>
            <a:off x="6096000" y="2178898"/>
            <a:ext cx="4004807" cy="1057304"/>
            <a:chOff x="1773693" y="2019181"/>
            <a:chExt cx="4004807" cy="1057304"/>
          </a:xfrm>
        </p:grpSpPr>
        <p:sp>
          <p:nvSpPr>
            <p:cNvPr id="63" name="波形 62">
              <a:extLst>
                <a:ext uri="{FF2B5EF4-FFF2-40B4-BE49-F238E27FC236}">
                  <a16:creationId xmlns:a16="http://schemas.microsoft.com/office/drawing/2014/main" id="{849A45B7-E749-87B3-98B9-167E221A2BE3}"/>
                </a:ext>
              </a:extLst>
            </p:cNvPr>
            <p:cNvSpPr/>
            <p:nvPr/>
          </p:nvSpPr>
          <p:spPr>
            <a:xfrm>
              <a:off x="2288176" y="2019181"/>
              <a:ext cx="3490324" cy="970268"/>
            </a:xfrm>
            <a:prstGeom prst="wave">
              <a:avLst/>
            </a:prstGeom>
            <a:blipFill dpi="0" rotWithShape="1">
              <a:blip r:embed="rId10"/>
              <a:srcRect/>
              <a:tile tx="0" ty="0" sx="100000" sy="100000" flip="none" algn="tl"/>
            </a:blipFill>
            <a:ln w="25400">
              <a:gradFill flip="none" rotWithShape="1">
                <a:gsLst>
                  <a:gs pos="0">
                    <a:srgbClr val="FEDC75"/>
                  </a:gs>
                  <a:gs pos="100000">
                    <a:srgbClr val="FDF9F0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C24079D1-64D5-0283-6375-C2BD3748745E}"/>
                </a:ext>
              </a:extLst>
            </p:cNvPr>
            <p:cNvGrpSpPr/>
            <p:nvPr/>
          </p:nvGrpSpPr>
          <p:grpSpPr>
            <a:xfrm>
              <a:off x="1773693" y="2051055"/>
              <a:ext cx="1028968" cy="1025430"/>
              <a:chOff x="4446104" y="2072162"/>
              <a:chExt cx="3299792" cy="3288446"/>
            </a:xfrm>
          </p:grpSpPr>
          <p:sp>
            <p:nvSpPr>
              <p:cNvPr id="67" name="iconfont-1096-617929">
                <a:extLst>
                  <a:ext uri="{FF2B5EF4-FFF2-40B4-BE49-F238E27FC236}">
                    <a16:creationId xmlns:a16="http://schemas.microsoft.com/office/drawing/2014/main" id="{60CA44CB-73E0-1D3D-89B9-F644A0962BDA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iconfont-1096-617929">
                <a:extLst>
                  <a:ext uri="{FF2B5EF4-FFF2-40B4-BE49-F238E27FC236}">
                    <a16:creationId xmlns:a16="http://schemas.microsoft.com/office/drawing/2014/main" id="{06789F5C-0FC2-92A7-245C-A6EBBDAA7DBD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2" cy="2907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DF9F0"/>
                  </a:gs>
                  <a:gs pos="100000">
                    <a:srgbClr val="FFC000"/>
                  </a:gs>
                </a:gsLst>
                <a:lin ang="5400000" scaled="1"/>
              </a:gra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58C5432F-E0E7-0633-AA44-BA946FB6EFC9}"/>
                </a:ext>
              </a:extLst>
            </p:cNvPr>
            <p:cNvSpPr txBox="1"/>
            <p:nvPr/>
          </p:nvSpPr>
          <p:spPr>
            <a:xfrm>
              <a:off x="2795771" y="2334182"/>
              <a:ext cx="287112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FDF9F0"/>
                  </a:solidFill>
                  <a:effectLst/>
                </a:rPr>
                <a:t>单击此处添加标题文本</a:t>
              </a:r>
            </a:p>
          </p:txBody>
        </p:sp>
        <p:sp>
          <p:nvSpPr>
            <p:cNvPr id="66" name="5">
              <a:extLst>
                <a:ext uri="{FF2B5EF4-FFF2-40B4-BE49-F238E27FC236}">
                  <a16:creationId xmlns:a16="http://schemas.microsoft.com/office/drawing/2014/main" id="{32125EDB-811D-AB07-34CB-4AA8C8B23D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8658" y="2428184"/>
              <a:ext cx="44723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2400" b="1" spc="300" dirty="0">
                  <a:solidFill>
                    <a:srgbClr val="C0000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02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0D0790BF-DA19-AF64-79EB-12E5A97BA838}"/>
              </a:ext>
            </a:extLst>
          </p:cNvPr>
          <p:cNvGrpSpPr/>
          <p:nvPr/>
        </p:nvGrpSpPr>
        <p:grpSpPr>
          <a:xfrm>
            <a:off x="1738564" y="3501925"/>
            <a:ext cx="4004807" cy="1057304"/>
            <a:chOff x="1773693" y="2019181"/>
            <a:chExt cx="4004807" cy="1057304"/>
          </a:xfrm>
        </p:grpSpPr>
        <p:sp>
          <p:nvSpPr>
            <p:cNvPr id="72" name="波形 71">
              <a:extLst>
                <a:ext uri="{FF2B5EF4-FFF2-40B4-BE49-F238E27FC236}">
                  <a16:creationId xmlns:a16="http://schemas.microsoft.com/office/drawing/2014/main" id="{8D36FF7C-1C36-D2E9-6CC6-BE03D88152A4}"/>
                </a:ext>
              </a:extLst>
            </p:cNvPr>
            <p:cNvSpPr/>
            <p:nvPr/>
          </p:nvSpPr>
          <p:spPr>
            <a:xfrm>
              <a:off x="2288176" y="2019181"/>
              <a:ext cx="3490324" cy="970268"/>
            </a:xfrm>
            <a:prstGeom prst="wave">
              <a:avLst/>
            </a:prstGeom>
            <a:blipFill dpi="0" rotWithShape="1">
              <a:blip r:embed="rId10"/>
              <a:srcRect/>
              <a:tile tx="0" ty="0" sx="100000" sy="100000" flip="none" algn="tl"/>
            </a:blipFill>
            <a:ln w="25400">
              <a:gradFill flip="none" rotWithShape="1">
                <a:gsLst>
                  <a:gs pos="0">
                    <a:srgbClr val="FEDC75"/>
                  </a:gs>
                  <a:gs pos="100000">
                    <a:srgbClr val="FDF9F0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DA784EF0-3C37-2FDC-0F4B-23ACC52BBC8F}"/>
                </a:ext>
              </a:extLst>
            </p:cNvPr>
            <p:cNvGrpSpPr/>
            <p:nvPr/>
          </p:nvGrpSpPr>
          <p:grpSpPr>
            <a:xfrm>
              <a:off x="1773693" y="2051055"/>
              <a:ext cx="1028968" cy="1025430"/>
              <a:chOff x="4446104" y="2072162"/>
              <a:chExt cx="3299792" cy="3288446"/>
            </a:xfrm>
          </p:grpSpPr>
          <p:sp>
            <p:nvSpPr>
              <p:cNvPr id="76" name="iconfont-1096-617929">
                <a:extLst>
                  <a:ext uri="{FF2B5EF4-FFF2-40B4-BE49-F238E27FC236}">
                    <a16:creationId xmlns:a16="http://schemas.microsoft.com/office/drawing/2014/main" id="{71F6CAEA-F1D8-8E23-346C-7733CC376374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iconfont-1096-617929">
                <a:extLst>
                  <a:ext uri="{FF2B5EF4-FFF2-40B4-BE49-F238E27FC236}">
                    <a16:creationId xmlns:a16="http://schemas.microsoft.com/office/drawing/2014/main" id="{7DD4F48A-E8EC-604C-09BA-8940170F51B3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2" cy="2907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DF9F0"/>
                  </a:gs>
                  <a:gs pos="100000">
                    <a:srgbClr val="FFC000"/>
                  </a:gs>
                </a:gsLst>
                <a:lin ang="5400000" scaled="1"/>
              </a:gra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0B764531-2BCF-8856-859C-2CD9B30AEA6C}"/>
                </a:ext>
              </a:extLst>
            </p:cNvPr>
            <p:cNvSpPr txBox="1"/>
            <p:nvPr/>
          </p:nvSpPr>
          <p:spPr>
            <a:xfrm>
              <a:off x="2795771" y="2334182"/>
              <a:ext cx="287112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FDF9F0"/>
                  </a:solidFill>
                  <a:effectLst/>
                </a:rPr>
                <a:t>单击此处添加标题文本</a:t>
              </a:r>
            </a:p>
          </p:txBody>
        </p:sp>
        <p:sp>
          <p:nvSpPr>
            <p:cNvPr id="75" name="5">
              <a:extLst>
                <a:ext uri="{FF2B5EF4-FFF2-40B4-BE49-F238E27FC236}">
                  <a16:creationId xmlns:a16="http://schemas.microsoft.com/office/drawing/2014/main" id="{B8F8ADEF-AE7B-1236-0AB4-9D980614E1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8658" y="2428184"/>
              <a:ext cx="44723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2400" b="1" spc="300" dirty="0">
                  <a:solidFill>
                    <a:srgbClr val="C0000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03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2A5A12C8-9CB5-8D6F-0CD5-E0359718196E}"/>
              </a:ext>
            </a:extLst>
          </p:cNvPr>
          <p:cNvGrpSpPr/>
          <p:nvPr/>
        </p:nvGrpSpPr>
        <p:grpSpPr>
          <a:xfrm>
            <a:off x="6096000" y="3501925"/>
            <a:ext cx="4004807" cy="1057304"/>
            <a:chOff x="1773693" y="2019181"/>
            <a:chExt cx="4004807" cy="1057304"/>
          </a:xfrm>
        </p:grpSpPr>
        <p:sp>
          <p:nvSpPr>
            <p:cNvPr id="79" name="波形 78">
              <a:extLst>
                <a:ext uri="{FF2B5EF4-FFF2-40B4-BE49-F238E27FC236}">
                  <a16:creationId xmlns:a16="http://schemas.microsoft.com/office/drawing/2014/main" id="{6714736F-5DCD-E646-4F0E-D5C7F518CA5B}"/>
                </a:ext>
              </a:extLst>
            </p:cNvPr>
            <p:cNvSpPr/>
            <p:nvPr/>
          </p:nvSpPr>
          <p:spPr>
            <a:xfrm>
              <a:off x="2288176" y="2019181"/>
              <a:ext cx="3490324" cy="970268"/>
            </a:xfrm>
            <a:prstGeom prst="wave">
              <a:avLst/>
            </a:prstGeom>
            <a:blipFill dpi="0" rotWithShape="1">
              <a:blip r:embed="rId10"/>
              <a:srcRect/>
              <a:tile tx="0" ty="0" sx="100000" sy="100000" flip="none" algn="tl"/>
            </a:blipFill>
            <a:ln w="25400">
              <a:gradFill flip="none" rotWithShape="1">
                <a:gsLst>
                  <a:gs pos="0">
                    <a:srgbClr val="FEDC75"/>
                  </a:gs>
                  <a:gs pos="100000">
                    <a:srgbClr val="FDF9F0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A04B4692-5B31-C125-77F3-645E62C72B75}"/>
                </a:ext>
              </a:extLst>
            </p:cNvPr>
            <p:cNvGrpSpPr/>
            <p:nvPr/>
          </p:nvGrpSpPr>
          <p:grpSpPr>
            <a:xfrm>
              <a:off x="1773693" y="2051055"/>
              <a:ext cx="1028968" cy="1025430"/>
              <a:chOff x="4446104" y="2072162"/>
              <a:chExt cx="3299792" cy="3288446"/>
            </a:xfrm>
          </p:grpSpPr>
          <p:sp>
            <p:nvSpPr>
              <p:cNvPr id="83" name="iconfont-1096-617929">
                <a:extLst>
                  <a:ext uri="{FF2B5EF4-FFF2-40B4-BE49-F238E27FC236}">
                    <a16:creationId xmlns:a16="http://schemas.microsoft.com/office/drawing/2014/main" id="{4DE1C3D1-E70E-5EBE-1E35-A6AC07447176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iconfont-1096-617929">
                <a:extLst>
                  <a:ext uri="{FF2B5EF4-FFF2-40B4-BE49-F238E27FC236}">
                    <a16:creationId xmlns:a16="http://schemas.microsoft.com/office/drawing/2014/main" id="{FAAB558D-A63E-DC3B-0BAB-487569E1F5E8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2" cy="2907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DF9F0"/>
                  </a:gs>
                  <a:gs pos="100000">
                    <a:srgbClr val="FFC000"/>
                  </a:gs>
                </a:gsLst>
                <a:lin ang="5400000" scaled="1"/>
              </a:gra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C8F3926E-3586-B621-11A8-5FF01AC0F619}"/>
                </a:ext>
              </a:extLst>
            </p:cNvPr>
            <p:cNvSpPr txBox="1"/>
            <p:nvPr/>
          </p:nvSpPr>
          <p:spPr>
            <a:xfrm>
              <a:off x="2795771" y="2334182"/>
              <a:ext cx="287112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FDF9F0"/>
                  </a:solidFill>
                  <a:effectLst/>
                </a:rPr>
                <a:t>单击此处添加标题文本</a:t>
              </a:r>
            </a:p>
          </p:txBody>
        </p:sp>
        <p:sp>
          <p:nvSpPr>
            <p:cNvPr id="82" name="5">
              <a:extLst>
                <a:ext uri="{FF2B5EF4-FFF2-40B4-BE49-F238E27FC236}">
                  <a16:creationId xmlns:a16="http://schemas.microsoft.com/office/drawing/2014/main" id="{506A45CB-6613-3299-1E8B-E99B0A95D0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8658" y="2428184"/>
              <a:ext cx="44723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2400" b="1" spc="300" dirty="0">
                  <a:solidFill>
                    <a:srgbClr val="C0000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04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010D8A1-FB69-98B0-FBF4-22DF95862CAE}"/>
              </a:ext>
            </a:extLst>
          </p:cNvPr>
          <p:cNvSpPr txBox="1"/>
          <p:nvPr/>
        </p:nvSpPr>
        <p:spPr>
          <a:xfrm>
            <a:off x="-100609400" y="-51137066"/>
            <a:ext cx="685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5-1-PP-T模-板-网   ww-w.5-1p-ptm-oba-n.c-om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99128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0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7CCDEBE3-DAF4-6202-6BC4-74ABCA6405BB}"/>
              </a:ext>
            </a:extLst>
          </p:cNvPr>
          <p:cNvSpPr/>
          <p:nvPr/>
        </p:nvSpPr>
        <p:spPr>
          <a:xfrm>
            <a:off x="982662" y="4482487"/>
            <a:ext cx="10226675" cy="1204962"/>
          </a:xfrm>
          <a:prstGeom prst="roundRect">
            <a:avLst/>
          </a:prstGeom>
          <a:solidFill>
            <a:srgbClr val="DB102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9A71344-9DD2-C7AE-6B90-F3D256DD6AE6}"/>
              </a:ext>
            </a:extLst>
          </p:cNvPr>
          <p:cNvGrpSpPr/>
          <p:nvPr/>
        </p:nvGrpSpPr>
        <p:grpSpPr>
          <a:xfrm>
            <a:off x="355898" y="50411"/>
            <a:ext cx="1055256" cy="1051628"/>
            <a:chOff x="3776096" y="2268635"/>
            <a:chExt cx="1028968" cy="102543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23C3565-7C40-08ED-2B48-B8C46B86850E}"/>
                </a:ext>
              </a:extLst>
            </p:cNvPr>
            <p:cNvGrpSpPr/>
            <p:nvPr/>
          </p:nvGrpSpPr>
          <p:grpSpPr>
            <a:xfrm>
              <a:off x="3776096" y="2268635"/>
              <a:ext cx="1028968" cy="1025430"/>
              <a:chOff x="4446104" y="2072162"/>
              <a:chExt cx="3299792" cy="3288446"/>
            </a:xfrm>
          </p:grpSpPr>
          <p:sp>
            <p:nvSpPr>
              <p:cNvPr id="5" name="iconfont-1096-617929">
                <a:extLst>
                  <a:ext uri="{FF2B5EF4-FFF2-40B4-BE49-F238E27FC236}">
                    <a16:creationId xmlns:a16="http://schemas.microsoft.com/office/drawing/2014/main" id="{10542796-B7C8-7410-37F7-EB2F521A8DAF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sp>
            <p:nvSpPr>
              <p:cNvPr id="6" name="iconfont-1096-617929">
                <a:extLst>
                  <a:ext uri="{FF2B5EF4-FFF2-40B4-BE49-F238E27FC236}">
                    <a16:creationId xmlns:a16="http://schemas.microsoft.com/office/drawing/2014/main" id="{DB970D4B-0D9D-45A7-CC10-787D7170615C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3" cy="2907447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blipFill>
                <a:blip r:embed="rId4"/>
                <a:tile tx="0" ty="0" sx="100000" sy="100000" flip="none" algn="tl"/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</p:grpSp>
        <p:sp>
          <p:nvSpPr>
            <p:cNvPr id="4" name="5">
              <a:extLst>
                <a:ext uri="{FF2B5EF4-FFF2-40B4-BE49-F238E27FC236}">
                  <a16:creationId xmlns:a16="http://schemas.microsoft.com/office/drawing/2014/main" id="{2B514F34-C4AD-A0F7-FC7E-49645AEC2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6510" y="2581485"/>
              <a:ext cx="556453" cy="48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3200" b="1" spc="300" dirty="0">
                  <a:solidFill>
                    <a:srgbClr val="FDF9F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04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ABBBB05D-B563-FDE7-46EA-6F7879F77BAB}"/>
              </a:ext>
            </a:extLst>
          </p:cNvPr>
          <p:cNvSpPr txBox="1"/>
          <p:nvPr/>
        </p:nvSpPr>
        <p:spPr>
          <a:xfrm>
            <a:off x="1350234" y="371254"/>
            <a:ext cx="423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effectLst/>
              </a:rPr>
              <a:t>单击此处添加标题文本</a:t>
            </a:r>
          </a:p>
        </p:txBody>
      </p:sp>
      <p:sp>
        <p:nvSpPr>
          <p:cNvPr id="7" name="MH_SubTitle_2">
            <a:extLst>
              <a:ext uri="{FF2B5EF4-FFF2-40B4-BE49-F238E27FC236}">
                <a16:creationId xmlns:a16="http://schemas.microsoft.com/office/drawing/2014/main" id="{BB490CBC-95AA-8AD5-6F6F-107B0D5467F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461800" y="1154396"/>
            <a:ext cx="3900444" cy="2365840"/>
          </a:xfrm>
          <a:prstGeom prst="rightArrow">
            <a:avLst/>
          </a:pr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0" tIns="0" rIns="0" bIns="0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" name="MH_SubTitle_1">
            <a:extLst>
              <a:ext uri="{FF2B5EF4-FFF2-40B4-BE49-F238E27FC236}">
                <a16:creationId xmlns:a16="http://schemas.microsoft.com/office/drawing/2014/main" id="{83467CB9-84CA-DE3A-8EDA-625C3788BE5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>
            <a:off x="1829757" y="1154396"/>
            <a:ext cx="3900444" cy="2365840"/>
          </a:xfrm>
          <a:prstGeom prst="rightArrow">
            <a:avLst/>
          </a:prstGeom>
          <a:solidFill>
            <a:schemeClr val="bg1"/>
          </a:solidFill>
          <a:ln>
            <a:solidFill>
              <a:srgbClr val="DB102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720000" bIns="0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5D5D929-6FFA-2E24-7306-5B5244199BD7}"/>
              </a:ext>
            </a:extLst>
          </p:cNvPr>
          <p:cNvGrpSpPr/>
          <p:nvPr/>
        </p:nvGrpSpPr>
        <p:grpSpPr>
          <a:xfrm>
            <a:off x="2751526" y="3345841"/>
            <a:ext cx="3130495" cy="920372"/>
            <a:chOff x="212621" y="4453778"/>
            <a:chExt cx="3130495" cy="92037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F6EAFEA-4C60-9FB8-16D6-4662241AF5DC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2EE6FF3-B80C-A61F-5F60-7D14443C25C4}"/>
                </a:ext>
              </a:extLst>
            </p:cNvPr>
            <p:cNvSpPr txBox="1"/>
            <p:nvPr/>
          </p:nvSpPr>
          <p:spPr>
            <a:xfrm>
              <a:off x="212621" y="4797710"/>
              <a:ext cx="3130495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61CC002-E3D9-D3C0-563E-794D966C8B19}"/>
              </a:ext>
            </a:extLst>
          </p:cNvPr>
          <p:cNvGrpSpPr/>
          <p:nvPr/>
        </p:nvGrpSpPr>
        <p:grpSpPr>
          <a:xfrm>
            <a:off x="6461800" y="3345841"/>
            <a:ext cx="3140268" cy="920372"/>
            <a:chOff x="558800" y="4453778"/>
            <a:chExt cx="3140268" cy="92037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23CDF23-B332-2C21-F912-95C4CF09E741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376540C-7D06-5DED-360E-A87AA527D020}"/>
                </a:ext>
              </a:extLst>
            </p:cNvPr>
            <p:cNvSpPr txBox="1"/>
            <p:nvPr/>
          </p:nvSpPr>
          <p:spPr>
            <a:xfrm>
              <a:off x="558800" y="4797710"/>
              <a:ext cx="314026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0AFE3E7-1D29-0980-9EB2-DF6530BDE6C4}"/>
              </a:ext>
            </a:extLst>
          </p:cNvPr>
          <p:cNvGrpSpPr/>
          <p:nvPr/>
        </p:nvGrpSpPr>
        <p:grpSpPr>
          <a:xfrm>
            <a:off x="558888" y="3942830"/>
            <a:ext cx="2183348" cy="2103018"/>
            <a:chOff x="2177483" y="3378200"/>
            <a:chExt cx="1682750" cy="1620838"/>
          </a:xfrm>
        </p:grpSpPr>
        <p:sp>
          <p:nvSpPr>
            <p:cNvPr id="22" name="Freeform 266">
              <a:extLst>
                <a:ext uri="{FF2B5EF4-FFF2-40B4-BE49-F238E27FC236}">
                  <a16:creationId xmlns:a16="http://schemas.microsoft.com/office/drawing/2014/main" id="{844E2493-DC18-1896-6AE8-9FB632D5DD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1208" y="3378200"/>
              <a:ext cx="1089025" cy="1095375"/>
            </a:xfrm>
            <a:custGeom>
              <a:avLst/>
              <a:gdLst>
                <a:gd name="T0" fmla="*/ 163 w 195"/>
                <a:gd name="T1" fmla="*/ 169 h 196"/>
                <a:gd name="T2" fmla="*/ 194 w 195"/>
                <a:gd name="T3" fmla="*/ 101 h 196"/>
                <a:gd name="T4" fmla="*/ 168 w 195"/>
                <a:gd name="T5" fmla="*/ 32 h 196"/>
                <a:gd name="T6" fmla="*/ 101 w 195"/>
                <a:gd name="T7" fmla="*/ 1 h 196"/>
                <a:gd name="T8" fmla="*/ 0 w 195"/>
                <a:gd name="T9" fmla="*/ 95 h 196"/>
                <a:gd name="T10" fmla="*/ 27 w 195"/>
                <a:gd name="T11" fmla="*/ 164 h 196"/>
                <a:gd name="T12" fmla="*/ 94 w 195"/>
                <a:gd name="T13" fmla="*/ 195 h 196"/>
                <a:gd name="T14" fmla="*/ 163 w 195"/>
                <a:gd name="T15" fmla="*/ 169 h 196"/>
                <a:gd name="T16" fmla="*/ 37 w 195"/>
                <a:gd name="T17" fmla="*/ 155 h 196"/>
                <a:gd name="T18" fmla="*/ 14 w 195"/>
                <a:gd name="T19" fmla="*/ 95 h 196"/>
                <a:gd name="T20" fmla="*/ 100 w 195"/>
                <a:gd name="T21" fmla="*/ 15 h 196"/>
                <a:gd name="T22" fmla="*/ 158 w 195"/>
                <a:gd name="T23" fmla="*/ 41 h 196"/>
                <a:gd name="T24" fmla="*/ 181 w 195"/>
                <a:gd name="T25" fmla="*/ 101 h 196"/>
                <a:gd name="T26" fmla="*/ 154 w 195"/>
                <a:gd name="T27" fmla="*/ 159 h 196"/>
                <a:gd name="T28" fmla="*/ 94 w 195"/>
                <a:gd name="T29" fmla="*/ 181 h 196"/>
                <a:gd name="T30" fmla="*/ 37 w 195"/>
                <a:gd name="T31" fmla="*/ 15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5" h="196">
                  <a:moveTo>
                    <a:pt x="163" y="169"/>
                  </a:moveTo>
                  <a:cubicBezTo>
                    <a:pt x="182" y="151"/>
                    <a:pt x="193" y="127"/>
                    <a:pt x="194" y="101"/>
                  </a:cubicBezTo>
                  <a:cubicBezTo>
                    <a:pt x="195" y="76"/>
                    <a:pt x="186" y="51"/>
                    <a:pt x="168" y="32"/>
                  </a:cubicBezTo>
                  <a:cubicBezTo>
                    <a:pt x="150" y="13"/>
                    <a:pt x="126" y="2"/>
                    <a:pt x="101" y="1"/>
                  </a:cubicBezTo>
                  <a:cubicBezTo>
                    <a:pt x="47" y="0"/>
                    <a:pt x="2" y="42"/>
                    <a:pt x="0" y="95"/>
                  </a:cubicBezTo>
                  <a:cubicBezTo>
                    <a:pt x="0" y="121"/>
                    <a:pt x="9" y="146"/>
                    <a:pt x="27" y="164"/>
                  </a:cubicBezTo>
                  <a:cubicBezTo>
                    <a:pt x="44" y="183"/>
                    <a:pt x="68" y="194"/>
                    <a:pt x="94" y="195"/>
                  </a:cubicBezTo>
                  <a:cubicBezTo>
                    <a:pt x="120" y="196"/>
                    <a:pt x="145" y="187"/>
                    <a:pt x="163" y="169"/>
                  </a:cubicBezTo>
                  <a:moveTo>
                    <a:pt x="37" y="155"/>
                  </a:moveTo>
                  <a:cubicBezTo>
                    <a:pt x="21" y="139"/>
                    <a:pt x="13" y="118"/>
                    <a:pt x="14" y="95"/>
                  </a:cubicBezTo>
                  <a:cubicBezTo>
                    <a:pt x="16" y="49"/>
                    <a:pt x="54" y="13"/>
                    <a:pt x="100" y="15"/>
                  </a:cubicBezTo>
                  <a:cubicBezTo>
                    <a:pt x="122" y="16"/>
                    <a:pt x="143" y="25"/>
                    <a:pt x="158" y="41"/>
                  </a:cubicBezTo>
                  <a:cubicBezTo>
                    <a:pt x="173" y="57"/>
                    <a:pt x="181" y="79"/>
                    <a:pt x="181" y="101"/>
                  </a:cubicBezTo>
                  <a:cubicBezTo>
                    <a:pt x="180" y="123"/>
                    <a:pt x="170" y="144"/>
                    <a:pt x="154" y="159"/>
                  </a:cubicBezTo>
                  <a:cubicBezTo>
                    <a:pt x="138" y="174"/>
                    <a:pt x="117" y="182"/>
                    <a:pt x="94" y="181"/>
                  </a:cubicBezTo>
                  <a:cubicBezTo>
                    <a:pt x="72" y="181"/>
                    <a:pt x="52" y="171"/>
                    <a:pt x="37" y="155"/>
                  </a:cubicBezTo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67">
              <a:extLst>
                <a:ext uri="{FF2B5EF4-FFF2-40B4-BE49-F238E27FC236}">
                  <a16:creationId xmlns:a16="http://schemas.microsoft.com/office/drawing/2014/main" id="{623176E0-1F18-E31B-244F-D760E2BC5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7483" y="4311650"/>
              <a:ext cx="722313" cy="687388"/>
            </a:xfrm>
            <a:custGeom>
              <a:avLst/>
              <a:gdLst>
                <a:gd name="T0" fmla="*/ 7 w 129"/>
                <a:gd name="T1" fmla="*/ 115 h 123"/>
                <a:gd name="T2" fmla="*/ 7 w 129"/>
                <a:gd name="T3" fmla="*/ 115 h 123"/>
                <a:gd name="T4" fmla="*/ 12 w 129"/>
                <a:gd name="T5" fmla="*/ 83 h 123"/>
                <a:gd name="T6" fmla="*/ 90 w 129"/>
                <a:gd name="T7" fmla="*/ 10 h 123"/>
                <a:gd name="T8" fmla="*/ 121 w 129"/>
                <a:gd name="T9" fmla="*/ 8 h 123"/>
                <a:gd name="T10" fmla="*/ 122 w 129"/>
                <a:gd name="T11" fmla="*/ 8 h 123"/>
                <a:gd name="T12" fmla="*/ 117 w 129"/>
                <a:gd name="T13" fmla="*/ 39 h 123"/>
                <a:gd name="T14" fmla="*/ 39 w 129"/>
                <a:gd name="T15" fmla="*/ 112 h 123"/>
                <a:gd name="T16" fmla="*/ 7 w 129"/>
                <a:gd name="T17" fmla="*/ 11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123">
                  <a:moveTo>
                    <a:pt x="7" y="115"/>
                  </a:moveTo>
                  <a:cubicBezTo>
                    <a:pt x="7" y="115"/>
                    <a:pt x="7" y="115"/>
                    <a:pt x="7" y="115"/>
                  </a:cubicBezTo>
                  <a:cubicBezTo>
                    <a:pt x="0" y="107"/>
                    <a:pt x="2" y="93"/>
                    <a:pt x="12" y="8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100" y="1"/>
                    <a:pt x="114" y="0"/>
                    <a:pt x="121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9" y="16"/>
                    <a:pt x="127" y="30"/>
                    <a:pt x="117" y="39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29" y="121"/>
                    <a:pt x="15" y="123"/>
                    <a:pt x="7" y="115"/>
                  </a:cubicBezTo>
                  <a:close/>
                </a:path>
              </a:pathLst>
            </a:custGeom>
            <a:solidFill>
              <a:srgbClr val="DC6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8">
              <a:extLst>
                <a:ext uri="{FF2B5EF4-FFF2-40B4-BE49-F238E27FC236}">
                  <a16:creationId xmlns:a16="http://schemas.microsoft.com/office/drawing/2014/main" id="{FBE5673A-E010-693E-4390-E782008D0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283" y="4283075"/>
              <a:ext cx="312738" cy="314325"/>
            </a:xfrm>
            <a:custGeom>
              <a:avLst/>
              <a:gdLst>
                <a:gd name="T0" fmla="*/ 11 w 56"/>
                <a:gd name="T1" fmla="*/ 44 h 56"/>
                <a:gd name="T2" fmla="*/ 11 w 56"/>
                <a:gd name="T3" fmla="*/ 44 h 56"/>
                <a:gd name="T4" fmla="*/ 2 w 56"/>
                <a:gd name="T5" fmla="*/ 25 h 56"/>
                <a:gd name="T6" fmla="*/ 26 w 56"/>
                <a:gd name="T7" fmla="*/ 3 h 56"/>
                <a:gd name="T8" fmla="*/ 44 w 56"/>
                <a:gd name="T9" fmla="*/ 13 h 56"/>
                <a:gd name="T10" fmla="*/ 45 w 56"/>
                <a:gd name="T11" fmla="*/ 13 h 56"/>
                <a:gd name="T12" fmla="*/ 53 w 56"/>
                <a:gd name="T13" fmla="*/ 32 h 56"/>
                <a:gd name="T14" fmla="*/ 29 w 56"/>
                <a:gd name="T15" fmla="*/ 53 h 56"/>
                <a:gd name="T16" fmla="*/ 11 w 56"/>
                <a:gd name="T17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11" y="44"/>
                  </a:moveTo>
                  <a:cubicBezTo>
                    <a:pt x="11" y="44"/>
                    <a:pt x="11" y="44"/>
                    <a:pt x="11" y="44"/>
                  </a:cubicBezTo>
                  <a:cubicBezTo>
                    <a:pt x="3" y="36"/>
                    <a:pt x="0" y="27"/>
                    <a:pt x="2" y="2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9" y="0"/>
                    <a:pt x="37" y="5"/>
                    <a:pt x="44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52" y="21"/>
                    <a:pt x="56" y="29"/>
                    <a:pt x="53" y="32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6"/>
                    <a:pt x="18" y="52"/>
                    <a:pt x="11" y="44"/>
                  </a:cubicBezTo>
                  <a:close/>
                </a:path>
              </a:pathLst>
            </a:custGeom>
            <a:solidFill>
              <a:srgbClr val="DC6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9">
              <a:extLst>
                <a:ext uri="{FF2B5EF4-FFF2-40B4-BE49-F238E27FC236}">
                  <a16:creationId xmlns:a16="http://schemas.microsoft.com/office/drawing/2014/main" id="{52A39C80-12A0-89EF-F52E-9D3C2FEE9A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8995" y="3460750"/>
              <a:ext cx="933450" cy="928688"/>
            </a:xfrm>
            <a:custGeom>
              <a:avLst/>
              <a:gdLst>
                <a:gd name="T0" fmla="*/ 12 w 167"/>
                <a:gd name="T1" fmla="*/ 58 h 166"/>
                <a:gd name="T2" fmla="*/ 31 w 167"/>
                <a:gd name="T3" fmla="*/ 28 h 166"/>
                <a:gd name="T4" fmla="*/ 83 w 167"/>
                <a:gd name="T5" fmla="*/ 7 h 166"/>
                <a:gd name="T6" fmla="*/ 86 w 167"/>
                <a:gd name="T7" fmla="*/ 7 h 166"/>
                <a:gd name="T8" fmla="*/ 139 w 167"/>
                <a:gd name="T9" fmla="*/ 31 h 166"/>
                <a:gd name="T10" fmla="*/ 159 w 167"/>
                <a:gd name="T11" fmla="*/ 86 h 166"/>
                <a:gd name="T12" fmla="*/ 159 w 167"/>
                <a:gd name="T13" fmla="*/ 86 h 166"/>
                <a:gd name="T14" fmla="*/ 146 w 167"/>
                <a:gd name="T15" fmla="*/ 126 h 166"/>
                <a:gd name="T16" fmla="*/ 150 w 167"/>
                <a:gd name="T17" fmla="*/ 103 h 166"/>
                <a:gd name="T18" fmla="*/ 150 w 167"/>
                <a:gd name="T19" fmla="*/ 103 h 166"/>
                <a:gd name="T20" fmla="*/ 130 w 167"/>
                <a:gd name="T21" fmla="*/ 49 h 166"/>
                <a:gd name="T22" fmla="*/ 77 w 167"/>
                <a:gd name="T23" fmla="*/ 25 h 166"/>
                <a:gd name="T24" fmla="*/ 74 w 167"/>
                <a:gd name="T25" fmla="*/ 25 h 166"/>
                <a:gd name="T26" fmla="*/ 22 w 167"/>
                <a:gd name="T27" fmla="*/ 45 h 166"/>
                <a:gd name="T28" fmla="*/ 12 w 167"/>
                <a:gd name="T29" fmla="*/ 58 h 166"/>
                <a:gd name="T30" fmla="*/ 83 w 167"/>
                <a:gd name="T31" fmla="*/ 0 h 166"/>
                <a:gd name="T32" fmla="*/ 83 w 167"/>
                <a:gd name="T33" fmla="*/ 0 h 166"/>
                <a:gd name="T34" fmla="*/ 0 w 167"/>
                <a:gd name="T35" fmla="*/ 80 h 166"/>
                <a:gd name="T36" fmla="*/ 0 w 167"/>
                <a:gd name="T37" fmla="*/ 83 h 166"/>
                <a:gd name="T38" fmla="*/ 23 w 167"/>
                <a:gd name="T39" fmla="*/ 140 h 166"/>
                <a:gd name="T40" fmla="*/ 80 w 167"/>
                <a:gd name="T41" fmla="*/ 166 h 166"/>
                <a:gd name="T42" fmla="*/ 83 w 167"/>
                <a:gd name="T43" fmla="*/ 166 h 166"/>
                <a:gd name="T44" fmla="*/ 83 w 167"/>
                <a:gd name="T45" fmla="*/ 166 h 166"/>
                <a:gd name="T46" fmla="*/ 83 w 167"/>
                <a:gd name="T47" fmla="*/ 166 h 166"/>
                <a:gd name="T48" fmla="*/ 138 w 167"/>
                <a:gd name="T49" fmla="*/ 146 h 166"/>
                <a:gd name="T50" fmla="*/ 138 w 167"/>
                <a:gd name="T51" fmla="*/ 145 h 166"/>
                <a:gd name="T52" fmla="*/ 138 w 167"/>
                <a:gd name="T53" fmla="*/ 145 h 166"/>
                <a:gd name="T54" fmla="*/ 139 w 167"/>
                <a:gd name="T55" fmla="*/ 145 h 166"/>
                <a:gd name="T56" fmla="*/ 140 w 167"/>
                <a:gd name="T57" fmla="*/ 144 h 166"/>
                <a:gd name="T58" fmla="*/ 140 w 167"/>
                <a:gd name="T59" fmla="*/ 144 h 166"/>
                <a:gd name="T60" fmla="*/ 167 w 167"/>
                <a:gd name="T61" fmla="*/ 86 h 166"/>
                <a:gd name="T62" fmla="*/ 167 w 167"/>
                <a:gd name="T63" fmla="*/ 83 h 166"/>
                <a:gd name="T64" fmla="*/ 144 w 167"/>
                <a:gd name="T65" fmla="*/ 26 h 166"/>
                <a:gd name="T66" fmla="*/ 86 w 167"/>
                <a:gd name="T67" fmla="*/ 0 h 166"/>
                <a:gd name="T68" fmla="*/ 86 w 167"/>
                <a:gd name="T69" fmla="*/ 0 h 166"/>
                <a:gd name="T70" fmla="*/ 83 w 167"/>
                <a:gd name="T71" fmla="*/ 0 h 166"/>
                <a:gd name="T72" fmla="*/ 83 w 167"/>
                <a:gd name="T7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7" h="166">
                  <a:moveTo>
                    <a:pt x="12" y="58"/>
                  </a:moveTo>
                  <a:cubicBezTo>
                    <a:pt x="16" y="47"/>
                    <a:pt x="22" y="36"/>
                    <a:pt x="31" y="28"/>
                  </a:cubicBezTo>
                  <a:cubicBezTo>
                    <a:pt x="46" y="14"/>
                    <a:pt x="64" y="7"/>
                    <a:pt x="83" y="7"/>
                  </a:cubicBezTo>
                  <a:cubicBezTo>
                    <a:pt x="84" y="7"/>
                    <a:pt x="85" y="7"/>
                    <a:pt x="86" y="7"/>
                  </a:cubicBezTo>
                  <a:cubicBezTo>
                    <a:pt x="106" y="8"/>
                    <a:pt x="125" y="16"/>
                    <a:pt x="139" y="31"/>
                  </a:cubicBezTo>
                  <a:cubicBezTo>
                    <a:pt x="152" y="46"/>
                    <a:pt x="160" y="65"/>
                    <a:pt x="159" y="86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100"/>
                    <a:pt x="154" y="114"/>
                    <a:pt x="146" y="126"/>
                  </a:cubicBezTo>
                  <a:cubicBezTo>
                    <a:pt x="148" y="119"/>
                    <a:pt x="150" y="111"/>
                    <a:pt x="150" y="103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83"/>
                    <a:pt x="143" y="64"/>
                    <a:pt x="130" y="49"/>
                  </a:cubicBezTo>
                  <a:cubicBezTo>
                    <a:pt x="116" y="34"/>
                    <a:pt x="97" y="26"/>
                    <a:pt x="77" y="25"/>
                  </a:cubicBezTo>
                  <a:cubicBezTo>
                    <a:pt x="76" y="25"/>
                    <a:pt x="75" y="25"/>
                    <a:pt x="74" y="25"/>
                  </a:cubicBezTo>
                  <a:cubicBezTo>
                    <a:pt x="55" y="25"/>
                    <a:pt x="37" y="32"/>
                    <a:pt x="22" y="45"/>
                  </a:cubicBezTo>
                  <a:cubicBezTo>
                    <a:pt x="18" y="49"/>
                    <a:pt x="15" y="53"/>
                    <a:pt x="12" y="58"/>
                  </a:cubicBezTo>
                  <a:moveTo>
                    <a:pt x="83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39" y="0"/>
                    <a:pt x="2" y="35"/>
                    <a:pt x="0" y="80"/>
                  </a:cubicBezTo>
                  <a:cubicBezTo>
                    <a:pt x="0" y="81"/>
                    <a:pt x="0" y="82"/>
                    <a:pt x="0" y="83"/>
                  </a:cubicBezTo>
                  <a:cubicBezTo>
                    <a:pt x="0" y="104"/>
                    <a:pt x="8" y="125"/>
                    <a:pt x="23" y="140"/>
                  </a:cubicBezTo>
                  <a:cubicBezTo>
                    <a:pt x="38" y="156"/>
                    <a:pt x="58" y="166"/>
                    <a:pt x="80" y="166"/>
                  </a:cubicBezTo>
                  <a:cubicBezTo>
                    <a:pt x="81" y="166"/>
                    <a:pt x="82" y="166"/>
                    <a:pt x="83" y="166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104" y="166"/>
                    <a:pt x="123" y="159"/>
                    <a:pt x="138" y="146"/>
                  </a:cubicBezTo>
                  <a:cubicBezTo>
                    <a:pt x="138" y="146"/>
                    <a:pt x="138" y="146"/>
                    <a:pt x="138" y="145"/>
                  </a:cubicBezTo>
                  <a:cubicBezTo>
                    <a:pt x="138" y="145"/>
                    <a:pt x="138" y="145"/>
                    <a:pt x="138" y="145"/>
                  </a:cubicBezTo>
                  <a:cubicBezTo>
                    <a:pt x="139" y="145"/>
                    <a:pt x="139" y="145"/>
                    <a:pt x="139" y="145"/>
                  </a:cubicBezTo>
                  <a:cubicBezTo>
                    <a:pt x="139" y="145"/>
                    <a:pt x="140" y="144"/>
                    <a:pt x="140" y="144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56" y="129"/>
                    <a:pt x="166" y="108"/>
                    <a:pt x="167" y="86"/>
                  </a:cubicBezTo>
                  <a:cubicBezTo>
                    <a:pt x="167" y="85"/>
                    <a:pt x="167" y="84"/>
                    <a:pt x="167" y="83"/>
                  </a:cubicBezTo>
                  <a:cubicBezTo>
                    <a:pt x="167" y="62"/>
                    <a:pt x="159" y="42"/>
                    <a:pt x="144" y="26"/>
                  </a:cubicBezTo>
                  <a:cubicBezTo>
                    <a:pt x="129" y="10"/>
                    <a:pt x="108" y="1"/>
                    <a:pt x="8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5" y="0"/>
                    <a:pt x="84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70">
              <a:extLst>
                <a:ext uri="{FF2B5EF4-FFF2-40B4-BE49-F238E27FC236}">
                  <a16:creationId xmlns:a16="http://schemas.microsoft.com/office/drawing/2014/main" id="{F22F28F6-1B84-8BAD-9390-B9D50E220A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8995" y="3460750"/>
              <a:ext cx="933450" cy="928688"/>
            </a:xfrm>
            <a:custGeom>
              <a:avLst/>
              <a:gdLst>
                <a:gd name="T0" fmla="*/ 83 w 167"/>
                <a:gd name="T1" fmla="*/ 166 h 166"/>
                <a:gd name="T2" fmla="*/ 83 w 167"/>
                <a:gd name="T3" fmla="*/ 166 h 166"/>
                <a:gd name="T4" fmla="*/ 83 w 167"/>
                <a:gd name="T5" fmla="*/ 166 h 166"/>
                <a:gd name="T6" fmla="*/ 83 w 167"/>
                <a:gd name="T7" fmla="*/ 166 h 166"/>
                <a:gd name="T8" fmla="*/ 138 w 167"/>
                <a:gd name="T9" fmla="*/ 146 h 166"/>
                <a:gd name="T10" fmla="*/ 83 w 167"/>
                <a:gd name="T11" fmla="*/ 166 h 166"/>
                <a:gd name="T12" fmla="*/ 138 w 167"/>
                <a:gd name="T13" fmla="*/ 146 h 166"/>
                <a:gd name="T14" fmla="*/ 138 w 167"/>
                <a:gd name="T15" fmla="*/ 145 h 166"/>
                <a:gd name="T16" fmla="*/ 138 w 167"/>
                <a:gd name="T17" fmla="*/ 145 h 166"/>
                <a:gd name="T18" fmla="*/ 138 w 167"/>
                <a:gd name="T19" fmla="*/ 145 h 166"/>
                <a:gd name="T20" fmla="*/ 140 w 167"/>
                <a:gd name="T21" fmla="*/ 144 h 166"/>
                <a:gd name="T22" fmla="*/ 139 w 167"/>
                <a:gd name="T23" fmla="*/ 145 h 166"/>
                <a:gd name="T24" fmla="*/ 140 w 167"/>
                <a:gd name="T25" fmla="*/ 144 h 166"/>
                <a:gd name="T26" fmla="*/ 86 w 167"/>
                <a:gd name="T27" fmla="*/ 0 h 166"/>
                <a:gd name="T28" fmla="*/ 86 w 167"/>
                <a:gd name="T29" fmla="*/ 0 h 166"/>
                <a:gd name="T30" fmla="*/ 144 w 167"/>
                <a:gd name="T31" fmla="*/ 26 h 166"/>
                <a:gd name="T32" fmla="*/ 167 w 167"/>
                <a:gd name="T33" fmla="*/ 83 h 166"/>
                <a:gd name="T34" fmla="*/ 144 w 167"/>
                <a:gd name="T35" fmla="*/ 26 h 166"/>
                <a:gd name="T36" fmla="*/ 86 w 167"/>
                <a:gd name="T37" fmla="*/ 0 h 166"/>
                <a:gd name="T38" fmla="*/ 86 w 167"/>
                <a:gd name="T39" fmla="*/ 0 h 166"/>
                <a:gd name="T40" fmla="*/ 83 w 167"/>
                <a:gd name="T41" fmla="*/ 0 h 166"/>
                <a:gd name="T42" fmla="*/ 0 w 167"/>
                <a:gd name="T43" fmla="*/ 80 h 166"/>
                <a:gd name="T44" fmla="*/ 0 w 167"/>
                <a:gd name="T45" fmla="*/ 83 h 166"/>
                <a:gd name="T46" fmla="*/ 0 w 167"/>
                <a:gd name="T47" fmla="*/ 80 h 166"/>
                <a:gd name="T48" fmla="*/ 83 w 167"/>
                <a:gd name="T49" fmla="*/ 0 h 166"/>
                <a:gd name="T50" fmla="*/ 83 w 167"/>
                <a:gd name="T51" fmla="*/ 0 h 166"/>
                <a:gd name="T52" fmla="*/ 83 w 167"/>
                <a:gd name="T53" fmla="*/ 0 h 166"/>
                <a:gd name="T54" fmla="*/ 83 w 167"/>
                <a:gd name="T55" fmla="*/ 0 h 166"/>
                <a:gd name="T56" fmla="*/ 83 w 167"/>
                <a:gd name="T5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7" h="166">
                  <a:moveTo>
                    <a:pt x="83" y="166"/>
                  </a:moveTo>
                  <a:cubicBezTo>
                    <a:pt x="83" y="166"/>
                    <a:pt x="83" y="166"/>
                    <a:pt x="83" y="166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83" y="166"/>
                    <a:pt x="83" y="166"/>
                    <a:pt x="83" y="166"/>
                  </a:cubicBezTo>
                  <a:moveTo>
                    <a:pt x="138" y="146"/>
                  </a:moveTo>
                  <a:cubicBezTo>
                    <a:pt x="123" y="159"/>
                    <a:pt x="104" y="166"/>
                    <a:pt x="83" y="166"/>
                  </a:cubicBezTo>
                  <a:cubicBezTo>
                    <a:pt x="104" y="166"/>
                    <a:pt x="123" y="159"/>
                    <a:pt x="138" y="146"/>
                  </a:cubicBezTo>
                  <a:moveTo>
                    <a:pt x="138" y="145"/>
                  </a:moveTo>
                  <a:cubicBezTo>
                    <a:pt x="138" y="145"/>
                    <a:pt x="138" y="145"/>
                    <a:pt x="138" y="145"/>
                  </a:cubicBezTo>
                  <a:cubicBezTo>
                    <a:pt x="138" y="145"/>
                    <a:pt x="138" y="145"/>
                    <a:pt x="138" y="145"/>
                  </a:cubicBezTo>
                  <a:moveTo>
                    <a:pt x="140" y="144"/>
                  </a:moveTo>
                  <a:cubicBezTo>
                    <a:pt x="140" y="144"/>
                    <a:pt x="139" y="145"/>
                    <a:pt x="139" y="145"/>
                  </a:cubicBezTo>
                  <a:cubicBezTo>
                    <a:pt x="139" y="145"/>
                    <a:pt x="140" y="144"/>
                    <a:pt x="140" y="144"/>
                  </a:cubicBezTo>
                  <a:moveTo>
                    <a:pt x="86" y="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108" y="1"/>
                    <a:pt x="129" y="10"/>
                    <a:pt x="144" y="26"/>
                  </a:cubicBezTo>
                  <a:cubicBezTo>
                    <a:pt x="159" y="42"/>
                    <a:pt x="167" y="62"/>
                    <a:pt x="167" y="83"/>
                  </a:cubicBezTo>
                  <a:cubicBezTo>
                    <a:pt x="167" y="62"/>
                    <a:pt x="159" y="42"/>
                    <a:pt x="144" y="26"/>
                  </a:cubicBezTo>
                  <a:cubicBezTo>
                    <a:pt x="129" y="10"/>
                    <a:pt x="108" y="1"/>
                    <a:pt x="86" y="0"/>
                  </a:cubicBezTo>
                  <a:cubicBezTo>
                    <a:pt x="86" y="0"/>
                    <a:pt x="86" y="0"/>
                    <a:pt x="86" y="0"/>
                  </a:cubicBezTo>
                  <a:moveTo>
                    <a:pt x="83" y="0"/>
                  </a:moveTo>
                  <a:cubicBezTo>
                    <a:pt x="39" y="0"/>
                    <a:pt x="2" y="35"/>
                    <a:pt x="0" y="80"/>
                  </a:cubicBezTo>
                  <a:cubicBezTo>
                    <a:pt x="0" y="81"/>
                    <a:pt x="0" y="82"/>
                    <a:pt x="0" y="83"/>
                  </a:cubicBezTo>
                  <a:cubicBezTo>
                    <a:pt x="0" y="82"/>
                    <a:pt x="0" y="81"/>
                    <a:pt x="0" y="80"/>
                  </a:cubicBezTo>
                  <a:cubicBezTo>
                    <a:pt x="2" y="35"/>
                    <a:pt x="39" y="0"/>
                    <a:pt x="83" y="0"/>
                  </a:cubicBezTo>
                  <a:moveTo>
                    <a:pt x="83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</a:path>
              </a:pathLst>
            </a:custGeom>
            <a:solidFill>
              <a:srgbClr val="595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1">
              <a:extLst>
                <a:ext uri="{FF2B5EF4-FFF2-40B4-BE49-F238E27FC236}">
                  <a16:creationId xmlns:a16="http://schemas.microsoft.com/office/drawing/2014/main" id="{C9D38459-1210-8344-E275-836747C81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5670" y="3500438"/>
              <a:ext cx="827088" cy="665163"/>
            </a:xfrm>
            <a:custGeom>
              <a:avLst/>
              <a:gdLst>
                <a:gd name="T0" fmla="*/ 71 w 148"/>
                <a:gd name="T1" fmla="*/ 0 h 119"/>
                <a:gd name="T2" fmla="*/ 19 w 148"/>
                <a:gd name="T3" fmla="*/ 21 h 119"/>
                <a:gd name="T4" fmla="*/ 0 w 148"/>
                <a:gd name="T5" fmla="*/ 51 h 119"/>
                <a:gd name="T6" fmla="*/ 10 w 148"/>
                <a:gd name="T7" fmla="*/ 38 h 119"/>
                <a:gd name="T8" fmla="*/ 62 w 148"/>
                <a:gd name="T9" fmla="*/ 18 h 119"/>
                <a:gd name="T10" fmla="*/ 65 w 148"/>
                <a:gd name="T11" fmla="*/ 18 h 119"/>
                <a:gd name="T12" fmla="*/ 118 w 148"/>
                <a:gd name="T13" fmla="*/ 42 h 119"/>
                <a:gd name="T14" fmla="*/ 138 w 148"/>
                <a:gd name="T15" fmla="*/ 96 h 119"/>
                <a:gd name="T16" fmla="*/ 138 w 148"/>
                <a:gd name="T17" fmla="*/ 96 h 119"/>
                <a:gd name="T18" fmla="*/ 134 w 148"/>
                <a:gd name="T19" fmla="*/ 119 h 119"/>
                <a:gd name="T20" fmla="*/ 147 w 148"/>
                <a:gd name="T21" fmla="*/ 79 h 119"/>
                <a:gd name="T22" fmla="*/ 147 w 148"/>
                <a:gd name="T23" fmla="*/ 79 h 119"/>
                <a:gd name="T24" fmla="*/ 127 w 148"/>
                <a:gd name="T25" fmla="*/ 24 h 119"/>
                <a:gd name="T26" fmla="*/ 74 w 148"/>
                <a:gd name="T27" fmla="*/ 0 h 119"/>
                <a:gd name="T28" fmla="*/ 71 w 148"/>
                <a:gd name="T2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" h="119">
                  <a:moveTo>
                    <a:pt x="71" y="0"/>
                  </a:moveTo>
                  <a:cubicBezTo>
                    <a:pt x="52" y="0"/>
                    <a:pt x="34" y="7"/>
                    <a:pt x="19" y="21"/>
                  </a:cubicBezTo>
                  <a:cubicBezTo>
                    <a:pt x="10" y="29"/>
                    <a:pt x="4" y="40"/>
                    <a:pt x="0" y="51"/>
                  </a:cubicBezTo>
                  <a:cubicBezTo>
                    <a:pt x="3" y="46"/>
                    <a:pt x="6" y="42"/>
                    <a:pt x="10" y="38"/>
                  </a:cubicBezTo>
                  <a:cubicBezTo>
                    <a:pt x="25" y="25"/>
                    <a:pt x="43" y="18"/>
                    <a:pt x="62" y="18"/>
                  </a:cubicBezTo>
                  <a:cubicBezTo>
                    <a:pt x="63" y="18"/>
                    <a:pt x="64" y="18"/>
                    <a:pt x="65" y="18"/>
                  </a:cubicBezTo>
                  <a:cubicBezTo>
                    <a:pt x="85" y="19"/>
                    <a:pt x="104" y="27"/>
                    <a:pt x="118" y="42"/>
                  </a:cubicBezTo>
                  <a:cubicBezTo>
                    <a:pt x="131" y="57"/>
                    <a:pt x="139" y="76"/>
                    <a:pt x="138" y="96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38" y="104"/>
                    <a:pt x="136" y="112"/>
                    <a:pt x="134" y="119"/>
                  </a:cubicBezTo>
                  <a:cubicBezTo>
                    <a:pt x="142" y="107"/>
                    <a:pt x="147" y="93"/>
                    <a:pt x="147" y="79"/>
                  </a:cubicBezTo>
                  <a:cubicBezTo>
                    <a:pt x="147" y="79"/>
                    <a:pt x="147" y="79"/>
                    <a:pt x="147" y="79"/>
                  </a:cubicBezTo>
                  <a:cubicBezTo>
                    <a:pt x="148" y="58"/>
                    <a:pt x="140" y="39"/>
                    <a:pt x="127" y="24"/>
                  </a:cubicBezTo>
                  <a:cubicBezTo>
                    <a:pt x="113" y="9"/>
                    <a:pt x="94" y="1"/>
                    <a:pt x="74" y="0"/>
                  </a:cubicBezTo>
                  <a:cubicBezTo>
                    <a:pt x="73" y="0"/>
                    <a:pt x="72" y="0"/>
                    <a:pt x="7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2">
              <a:extLst>
                <a:ext uri="{FF2B5EF4-FFF2-40B4-BE49-F238E27FC236}">
                  <a16:creationId xmlns:a16="http://schemas.microsoft.com/office/drawing/2014/main" id="{49DF2E05-8A4E-3690-1C34-29C622F8B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4545" y="3405188"/>
              <a:ext cx="1022350" cy="536575"/>
            </a:xfrm>
            <a:custGeom>
              <a:avLst/>
              <a:gdLst>
                <a:gd name="T0" fmla="*/ 8 w 183"/>
                <a:gd name="T1" fmla="*/ 90 h 96"/>
                <a:gd name="T2" fmla="*/ 94 w 183"/>
                <a:gd name="T3" fmla="*/ 10 h 96"/>
                <a:gd name="T4" fmla="*/ 152 w 183"/>
                <a:gd name="T5" fmla="*/ 36 h 96"/>
                <a:gd name="T6" fmla="*/ 175 w 183"/>
                <a:gd name="T7" fmla="*/ 96 h 96"/>
                <a:gd name="T8" fmla="*/ 183 w 183"/>
                <a:gd name="T9" fmla="*/ 96 h 96"/>
                <a:gd name="T10" fmla="*/ 183 w 183"/>
                <a:gd name="T11" fmla="*/ 96 h 96"/>
                <a:gd name="T12" fmla="*/ 158 w 183"/>
                <a:gd name="T13" fmla="*/ 31 h 96"/>
                <a:gd name="T14" fmla="*/ 94 w 183"/>
                <a:gd name="T15" fmla="*/ 2 h 96"/>
                <a:gd name="T16" fmla="*/ 0 w 183"/>
                <a:gd name="T17" fmla="*/ 90 h 96"/>
                <a:gd name="T18" fmla="*/ 8 w 183"/>
                <a:gd name="T19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96">
                  <a:moveTo>
                    <a:pt x="8" y="90"/>
                  </a:moveTo>
                  <a:cubicBezTo>
                    <a:pt x="10" y="44"/>
                    <a:pt x="48" y="8"/>
                    <a:pt x="94" y="10"/>
                  </a:cubicBezTo>
                  <a:cubicBezTo>
                    <a:pt x="116" y="11"/>
                    <a:pt x="137" y="20"/>
                    <a:pt x="152" y="36"/>
                  </a:cubicBezTo>
                  <a:cubicBezTo>
                    <a:pt x="167" y="52"/>
                    <a:pt x="175" y="74"/>
                    <a:pt x="175" y="96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3" y="72"/>
                    <a:pt x="175" y="48"/>
                    <a:pt x="158" y="31"/>
                  </a:cubicBezTo>
                  <a:cubicBezTo>
                    <a:pt x="141" y="13"/>
                    <a:pt x="119" y="3"/>
                    <a:pt x="94" y="2"/>
                  </a:cubicBezTo>
                  <a:cubicBezTo>
                    <a:pt x="44" y="0"/>
                    <a:pt x="2" y="40"/>
                    <a:pt x="0" y="90"/>
                  </a:cubicBezTo>
                  <a:cubicBezTo>
                    <a:pt x="8" y="90"/>
                    <a:pt x="8" y="90"/>
                    <a:pt x="8" y="90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3">
              <a:extLst>
                <a:ext uri="{FF2B5EF4-FFF2-40B4-BE49-F238E27FC236}">
                  <a16:creationId xmlns:a16="http://schemas.microsoft.com/office/drawing/2014/main" id="{5562E25B-2B7A-5E2E-96E9-4F013F514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1208" y="4205288"/>
              <a:ext cx="239713" cy="228600"/>
            </a:xfrm>
            <a:custGeom>
              <a:avLst/>
              <a:gdLst>
                <a:gd name="T0" fmla="*/ 23 w 43"/>
                <a:gd name="T1" fmla="*/ 37 h 41"/>
                <a:gd name="T2" fmla="*/ 39 w 43"/>
                <a:gd name="T3" fmla="*/ 22 h 41"/>
                <a:gd name="T4" fmla="*/ 43 w 43"/>
                <a:gd name="T5" fmla="*/ 13 h 41"/>
                <a:gd name="T6" fmla="*/ 37 w 43"/>
                <a:gd name="T7" fmla="*/ 7 h 41"/>
                <a:gd name="T8" fmla="*/ 31 w 43"/>
                <a:gd name="T9" fmla="*/ 0 h 41"/>
                <a:gd name="T10" fmla="*/ 22 w 43"/>
                <a:gd name="T11" fmla="*/ 4 h 41"/>
                <a:gd name="T12" fmla="*/ 6 w 43"/>
                <a:gd name="T13" fmla="*/ 18 h 41"/>
                <a:gd name="T14" fmla="*/ 7 w 43"/>
                <a:gd name="T15" fmla="*/ 34 h 41"/>
                <a:gd name="T16" fmla="*/ 7 w 43"/>
                <a:gd name="T17" fmla="*/ 34 h 41"/>
                <a:gd name="T18" fmla="*/ 23 w 43"/>
                <a:gd name="T19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1">
                  <a:moveTo>
                    <a:pt x="23" y="37"/>
                  </a:moveTo>
                  <a:cubicBezTo>
                    <a:pt x="28" y="32"/>
                    <a:pt x="34" y="27"/>
                    <a:pt x="39" y="22"/>
                  </a:cubicBezTo>
                  <a:cubicBezTo>
                    <a:pt x="41" y="19"/>
                    <a:pt x="43" y="16"/>
                    <a:pt x="43" y="13"/>
                  </a:cubicBezTo>
                  <a:cubicBezTo>
                    <a:pt x="41" y="11"/>
                    <a:pt x="39" y="9"/>
                    <a:pt x="37" y="7"/>
                  </a:cubicBezTo>
                  <a:cubicBezTo>
                    <a:pt x="35" y="5"/>
                    <a:pt x="33" y="3"/>
                    <a:pt x="31" y="0"/>
                  </a:cubicBezTo>
                  <a:cubicBezTo>
                    <a:pt x="28" y="0"/>
                    <a:pt x="25" y="1"/>
                    <a:pt x="22" y="4"/>
                  </a:cubicBezTo>
                  <a:cubicBezTo>
                    <a:pt x="17" y="8"/>
                    <a:pt x="11" y="13"/>
                    <a:pt x="6" y="18"/>
                  </a:cubicBezTo>
                  <a:cubicBezTo>
                    <a:pt x="0" y="23"/>
                    <a:pt x="2" y="29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2" y="39"/>
                    <a:pt x="18" y="41"/>
                    <a:pt x="23" y="37"/>
                  </a:cubicBez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4">
              <a:extLst>
                <a:ext uri="{FF2B5EF4-FFF2-40B4-BE49-F238E27FC236}">
                  <a16:creationId xmlns:a16="http://schemas.microsoft.com/office/drawing/2014/main" id="{B6E98AA6-0A09-2785-FAB0-06BDDEBA7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7170" y="4373563"/>
              <a:ext cx="576263" cy="541338"/>
            </a:xfrm>
            <a:custGeom>
              <a:avLst/>
              <a:gdLst>
                <a:gd name="T0" fmla="*/ 15 w 103"/>
                <a:gd name="T1" fmla="*/ 92 h 97"/>
                <a:gd name="T2" fmla="*/ 103 w 103"/>
                <a:gd name="T3" fmla="*/ 10 h 97"/>
                <a:gd name="T4" fmla="*/ 101 w 103"/>
                <a:gd name="T5" fmla="*/ 9 h 97"/>
                <a:gd name="T6" fmla="*/ 101 w 103"/>
                <a:gd name="T7" fmla="*/ 9 h 97"/>
                <a:gd name="T8" fmla="*/ 94 w 103"/>
                <a:gd name="T9" fmla="*/ 0 h 97"/>
                <a:gd name="T10" fmla="*/ 6 w 103"/>
                <a:gd name="T11" fmla="*/ 82 h 97"/>
                <a:gd name="T12" fmla="*/ 3 w 103"/>
                <a:gd name="T13" fmla="*/ 95 h 97"/>
                <a:gd name="T14" fmla="*/ 3 w 103"/>
                <a:gd name="T15" fmla="*/ 95 h 97"/>
                <a:gd name="T16" fmla="*/ 15 w 103"/>
                <a:gd name="T17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97">
                  <a:moveTo>
                    <a:pt x="15" y="92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2" y="10"/>
                    <a:pt x="102" y="9"/>
                    <a:pt x="101" y="9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98" y="6"/>
                    <a:pt x="96" y="2"/>
                    <a:pt x="94" y="0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2" y="86"/>
                    <a:pt x="0" y="92"/>
                    <a:pt x="3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5" y="97"/>
                    <a:pt x="11" y="96"/>
                    <a:pt x="15" y="92"/>
                  </a:cubicBezTo>
                  <a:close/>
                </a:path>
              </a:pathLst>
            </a:custGeom>
            <a:solidFill>
              <a:srgbClr val="F36C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B0907D73-31B4-E72C-A6BF-F724787901FA}"/>
              </a:ext>
            </a:extLst>
          </p:cNvPr>
          <p:cNvSpPr txBox="1"/>
          <p:nvPr/>
        </p:nvSpPr>
        <p:spPr>
          <a:xfrm>
            <a:off x="2814328" y="4704070"/>
            <a:ext cx="790425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899442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9A71344-9DD2-C7AE-6B90-F3D256DD6AE6}"/>
              </a:ext>
            </a:extLst>
          </p:cNvPr>
          <p:cNvGrpSpPr/>
          <p:nvPr/>
        </p:nvGrpSpPr>
        <p:grpSpPr>
          <a:xfrm>
            <a:off x="355898" y="50411"/>
            <a:ext cx="1055256" cy="1051628"/>
            <a:chOff x="3776096" y="2268635"/>
            <a:chExt cx="1028968" cy="102543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23C3565-7C40-08ED-2B48-B8C46B86850E}"/>
                </a:ext>
              </a:extLst>
            </p:cNvPr>
            <p:cNvGrpSpPr/>
            <p:nvPr/>
          </p:nvGrpSpPr>
          <p:grpSpPr>
            <a:xfrm>
              <a:off x="3776096" y="2268635"/>
              <a:ext cx="1028968" cy="1025430"/>
              <a:chOff x="4446104" y="2072162"/>
              <a:chExt cx="3299792" cy="3288446"/>
            </a:xfrm>
          </p:grpSpPr>
          <p:sp>
            <p:nvSpPr>
              <p:cNvPr id="5" name="iconfont-1096-617929">
                <a:extLst>
                  <a:ext uri="{FF2B5EF4-FFF2-40B4-BE49-F238E27FC236}">
                    <a16:creationId xmlns:a16="http://schemas.microsoft.com/office/drawing/2014/main" id="{10542796-B7C8-7410-37F7-EB2F521A8DAF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sp>
            <p:nvSpPr>
              <p:cNvPr id="6" name="iconfont-1096-617929">
                <a:extLst>
                  <a:ext uri="{FF2B5EF4-FFF2-40B4-BE49-F238E27FC236}">
                    <a16:creationId xmlns:a16="http://schemas.microsoft.com/office/drawing/2014/main" id="{DB970D4B-0D9D-45A7-CC10-787D7170615C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3" cy="2907447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blipFill>
                <a:blip r:embed="rId2"/>
                <a:tile tx="0" ty="0" sx="100000" sy="100000" flip="none" algn="tl"/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</p:grpSp>
        <p:sp>
          <p:nvSpPr>
            <p:cNvPr id="4" name="5">
              <a:extLst>
                <a:ext uri="{FF2B5EF4-FFF2-40B4-BE49-F238E27FC236}">
                  <a16:creationId xmlns:a16="http://schemas.microsoft.com/office/drawing/2014/main" id="{2B514F34-C4AD-A0F7-FC7E-49645AEC2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6510" y="2581485"/>
              <a:ext cx="556453" cy="48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3200" b="1" spc="300" dirty="0">
                  <a:solidFill>
                    <a:srgbClr val="FDF9F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04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ABBBB05D-B563-FDE7-46EA-6F7879F77BAB}"/>
              </a:ext>
            </a:extLst>
          </p:cNvPr>
          <p:cNvSpPr txBox="1"/>
          <p:nvPr/>
        </p:nvSpPr>
        <p:spPr>
          <a:xfrm>
            <a:off x="1350234" y="371254"/>
            <a:ext cx="423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effectLst/>
              </a:rPr>
              <a:t>单击此处添加标题文本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82B5F06-8D3E-979C-CDA2-F697D52D4D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7305" y="50411"/>
            <a:ext cx="8262938" cy="6693225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B846EAF0-3414-30E4-CA84-C091E8B0E37E}"/>
              </a:ext>
            </a:extLst>
          </p:cNvPr>
          <p:cNvGrpSpPr/>
          <p:nvPr/>
        </p:nvGrpSpPr>
        <p:grpSpPr>
          <a:xfrm>
            <a:off x="6831483" y="3723212"/>
            <a:ext cx="4294911" cy="1174288"/>
            <a:chOff x="558799" y="4453778"/>
            <a:chExt cx="4294911" cy="117428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9303854-02B3-5CFF-4AB8-6F07DFF36F28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22363A8-F249-422B-C4CB-5CEEDEC6CDB1}"/>
                </a:ext>
              </a:extLst>
            </p:cNvPr>
            <p:cNvSpPr txBox="1"/>
            <p:nvPr/>
          </p:nvSpPr>
          <p:spPr>
            <a:xfrm>
              <a:off x="558799" y="4797710"/>
              <a:ext cx="4294911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200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分钟之内。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B3B9AE2-AC86-F285-5099-384A8B678CCF}"/>
              </a:ext>
            </a:extLst>
          </p:cNvPr>
          <p:cNvGrpSpPr/>
          <p:nvPr/>
        </p:nvGrpSpPr>
        <p:grpSpPr>
          <a:xfrm>
            <a:off x="982663" y="3723212"/>
            <a:ext cx="3984286" cy="1174288"/>
            <a:chOff x="869425" y="4453778"/>
            <a:chExt cx="3984286" cy="1174288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01E64A2-243B-F44F-0123-D8650BDFC4C7}"/>
                </a:ext>
              </a:extLst>
            </p:cNvPr>
            <p:cNvSpPr txBox="1"/>
            <p:nvPr/>
          </p:nvSpPr>
          <p:spPr>
            <a:xfrm>
              <a:off x="1933737" y="4453778"/>
              <a:ext cx="291997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单击此处添加标题文本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9594A6B-5A7E-34CB-0C42-2A2FD356C29C}"/>
                </a:ext>
              </a:extLst>
            </p:cNvPr>
            <p:cNvSpPr txBox="1"/>
            <p:nvPr/>
          </p:nvSpPr>
          <p:spPr>
            <a:xfrm>
              <a:off x="869425" y="4797710"/>
              <a:ext cx="3984285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200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256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9A71344-9DD2-C7AE-6B90-F3D256DD6AE6}"/>
              </a:ext>
            </a:extLst>
          </p:cNvPr>
          <p:cNvGrpSpPr/>
          <p:nvPr/>
        </p:nvGrpSpPr>
        <p:grpSpPr>
          <a:xfrm>
            <a:off x="355898" y="50411"/>
            <a:ext cx="1055256" cy="1051628"/>
            <a:chOff x="3776096" y="2268635"/>
            <a:chExt cx="1028968" cy="102543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23C3565-7C40-08ED-2B48-B8C46B86850E}"/>
                </a:ext>
              </a:extLst>
            </p:cNvPr>
            <p:cNvGrpSpPr/>
            <p:nvPr/>
          </p:nvGrpSpPr>
          <p:grpSpPr>
            <a:xfrm>
              <a:off x="3776096" y="2268635"/>
              <a:ext cx="1028968" cy="1025430"/>
              <a:chOff x="4446104" y="2072162"/>
              <a:chExt cx="3299792" cy="3288446"/>
            </a:xfrm>
          </p:grpSpPr>
          <p:sp>
            <p:nvSpPr>
              <p:cNvPr id="5" name="iconfont-1096-617929">
                <a:extLst>
                  <a:ext uri="{FF2B5EF4-FFF2-40B4-BE49-F238E27FC236}">
                    <a16:creationId xmlns:a16="http://schemas.microsoft.com/office/drawing/2014/main" id="{10542796-B7C8-7410-37F7-EB2F521A8DAF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sp>
            <p:nvSpPr>
              <p:cNvPr id="6" name="iconfont-1096-617929">
                <a:extLst>
                  <a:ext uri="{FF2B5EF4-FFF2-40B4-BE49-F238E27FC236}">
                    <a16:creationId xmlns:a16="http://schemas.microsoft.com/office/drawing/2014/main" id="{DB970D4B-0D9D-45A7-CC10-787D7170615C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3" cy="2907447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blipFill>
                <a:blip r:embed="rId2"/>
                <a:tile tx="0" ty="0" sx="100000" sy="100000" flip="none" algn="tl"/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</p:grpSp>
        <p:sp>
          <p:nvSpPr>
            <p:cNvPr id="4" name="5">
              <a:extLst>
                <a:ext uri="{FF2B5EF4-FFF2-40B4-BE49-F238E27FC236}">
                  <a16:creationId xmlns:a16="http://schemas.microsoft.com/office/drawing/2014/main" id="{2B514F34-C4AD-A0F7-FC7E-49645AEC2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6510" y="2581485"/>
              <a:ext cx="556453" cy="48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3200" b="1" spc="300" dirty="0">
                  <a:solidFill>
                    <a:srgbClr val="FDF9F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04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ABBBB05D-B563-FDE7-46EA-6F7879F77BAB}"/>
              </a:ext>
            </a:extLst>
          </p:cNvPr>
          <p:cNvSpPr txBox="1"/>
          <p:nvPr/>
        </p:nvSpPr>
        <p:spPr>
          <a:xfrm>
            <a:off x="1350234" y="371254"/>
            <a:ext cx="423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effectLst/>
              </a:rPr>
              <a:t>单击此处添加标题文本</a:t>
            </a:r>
          </a:p>
        </p:txBody>
      </p:sp>
      <p:sp>
        <p:nvSpPr>
          <p:cNvPr id="7" name="空心弧 6">
            <a:extLst>
              <a:ext uri="{FF2B5EF4-FFF2-40B4-BE49-F238E27FC236}">
                <a16:creationId xmlns:a16="http://schemas.microsoft.com/office/drawing/2014/main" id="{A22EAA29-B5DD-DD95-3E15-4DA433EA40EF}"/>
              </a:ext>
            </a:extLst>
          </p:cNvPr>
          <p:cNvSpPr/>
          <p:nvPr/>
        </p:nvSpPr>
        <p:spPr>
          <a:xfrm>
            <a:off x="4229126" y="1775541"/>
            <a:ext cx="3733748" cy="3734895"/>
          </a:xfrm>
          <a:prstGeom prst="blockArc">
            <a:avLst>
              <a:gd name="adj1" fmla="val 11691848"/>
              <a:gd name="adj2" fmla="val 20744621"/>
              <a:gd name="adj3" fmla="val 20448"/>
            </a:avLst>
          </a:prstGeom>
          <a:solidFill>
            <a:schemeClr val="bg1"/>
          </a:solidFill>
          <a:ln>
            <a:solidFill>
              <a:srgbClr val="DB102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空心弧 8">
            <a:extLst>
              <a:ext uri="{FF2B5EF4-FFF2-40B4-BE49-F238E27FC236}">
                <a16:creationId xmlns:a16="http://schemas.microsoft.com/office/drawing/2014/main" id="{74C9C922-E839-321A-E4D1-FB02B0A9B9E0}"/>
              </a:ext>
            </a:extLst>
          </p:cNvPr>
          <p:cNvSpPr/>
          <p:nvPr/>
        </p:nvSpPr>
        <p:spPr>
          <a:xfrm flipV="1">
            <a:off x="7162786" y="1154396"/>
            <a:ext cx="3733748" cy="3734895"/>
          </a:xfrm>
          <a:prstGeom prst="blockArc">
            <a:avLst>
              <a:gd name="adj1" fmla="val 11691848"/>
              <a:gd name="adj2" fmla="val 20744621"/>
              <a:gd name="adj3" fmla="val 20448"/>
            </a:avLst>
          </a:pr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空心弧 9">
            <a:extLst>
              <a:ext uri="{FF2B5EF4-FFF2-40B4-BE49-F238E27FC236}">
                <a16:creationId xmlns:a16="http://schemas.microsoft.com/office/drawing/2014/main" id="{02485091-BC10-9B78-CC93-F31824076202}"/>
              </a:ext>
            </a:extLst>
          </p:cNvPr>
          <p:cNvSpPr/>
          <p:nvPr/>
        </p:nvSpPr>
        <p:spPr>
          <a:xfrm flipV="1">
            <a:off x="1295467" y="1154396"/>
            <a:ext cx="3733748" cy="3734895"/>
          </a:xfrm>
          <a:prstGeom prst="blockArc">
            <a:avLst>
              <a:gd name="adj1" fmla="val 11691848"/>
              <a:gd name="adj2" fmla="val 20744621"/>
              <a:gd name="adj3" fmla="val 20448"/>
            </a:avLst>
          </a:pr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 9">
            <a:extLst>
              <a:ext uri="{FF2B5EF4-FFF2-40B4-BE49-F238E27FC236}">
                <a16:creationId xmlns:a16="http://schemas.microsoft.com/office/drawing/2014/main" id="{C7E8F124-8CF7-98BC-3B34-CDA666A2525F}"/>
              </a:ext>
            </a:extLst>
          </p:cNvPr>
          <p:cNvSpPr/>
          <p:nvPr/>
        </p:nvSpPr>
        <p:spPr>
          <a:xfrm>
            <a:off x="5630885" y="3251332"/>
            <a:ext cx="930232" cy="937971"/>
          </a:xfrm>
          <a:custGeom>
            <a:avLst/>
            <a:gdLst>
              <a:gd name="connsiteX0" fmla="*/ 306653 w 617988"/>
              <a:gd name="connsiteY0" fmla="*/ 188483 h 633881"/>
              <a:gd name="connsiteX1" fmla="*/ 175019 w 617988"/>
              <a:gd name="connsiteY1" fmla="*/ 320117 h 633881"/>
              <a:gd name="connsiteX2" fmla="*/ 306653 w 617988"/>
              <a:gd name="connsiteY2" fmla="*/ 451751 h 633881"/>
              <a:gd name="connsiteX3" fmla="*/ 438287 w 617988"/>
              <a:gd name="connsiteY3" fmla="*/ 320117 h 633881"/>
              <a:gd name="connsiteX4" fmla="*/ 306653 w 617988"/>
              <a:gd name="connsiteY4" fmla="*/ 188483 h 633881"/>
              <a:gd name="connsiteX5" fmla="*/ 285953 w 617988"/>
              <a:gd name="connsiteY5" fmla="*/ 0 h 633881"/>
              <a:gd name="connsiteX6" fmla="*/ 459295 w 617988"/>
              <a:gd name="connsiteY6" fmla="*/ 39564 h 633881"/>
              <a:gd name="connsiteX7" fmla="*/ 447529 w 617988"/>
              <a:gd name="connsiteY7" fmla="*/ 91116 h 633881"/>
              <a:gd name="connsiteX8" fmla="*/ 454510 w 617988"/>
              <a:gd name="connsiteY8" fmla="*/ 94905 h 633881"/>
              <a:gd name="connsiteX9" fmla="*/ 492555 w 617988"/>
              <a:gd name="connsiteY9" fmla="*/ 127851 h 633881"/>
              <a:gd name="connsiteX10" fmla="*/ 540843 w 617988"/>
              <a:gd name="connsiteY10" fmla="*/ 104597 h 633881"/>
              <a:gd name="connsiteX11" fmla="*/ 617988 w 617988"/>
              <a:gd name="connsiteY11" fmla="*/ 264789 h 633881"/>
              <a:gd name="connsiteX12" fmla="*/ 568969 w 617988"/>
              <a:gd name="connsiteY12" fmla="*/ 288395 h 633881"/>
              <a:gd name="connsiteX13" fmla="*/ 572565 w 617988"/>
              <a:gd name="connsiteY13" fmla="*/ 316940 h 633881"/>
              <a:gd name="connsiteX14" fmla="*/ 569654 w 617988"/>
              <a:gd name="connsiteY14" fmla="*/ 345815 h 633881"/>
              <a:gd name="connsiteX15" fmla="*/ 617988 w 617988"/>
              <a:gd name="connsiteY15" fmla="*/ 369091 h 633881"/>
              <a:gd name="connsiteX16" fmla="*/ 540843 w 617988"/>
              <a:gd name="connsiteY16" fmla="*/ 529284 h 633881"/>
              <a:gd name="connsiteX17" fmla="*/ 493746 w 617988"/>
              <a:gd name="connsiteY17" fmla="*/ 506603 h 633881"/>
              <a:gd name="connsiteX18" fmla="*/ 454510 w 617988"/>
              <a:gd name="connsiteY18" fmla="*/ 538975 h 633881"/>
              <a:gd name="connsiteX19" fmla="*/ 447440 w 617988"/>
              <a:gd name="connsiteY19" fmla="*/ 542374 h 633881"/>
              <a:gd name="connsiteX20" fmla="*/ 459295 w 617988"/>
              <a:gd name="connsiteY20" fmla="*/ 594316 h 633881"/>
              <a:gd name="connsiteX21" fmla="*/ 285953 w 617988"/>
              <a:gd name="connsiteY21" fmla="*/ 633881 h 633881"/>
              <a:gd name="connsiteX22" fmla="*/ 273654 w 617988"/>
              <a:gd name="connsiteY22" fmla="*/ 579996 h 633881"/>
              <a:gd name="connsiteX23" fmla="*/ 225175 w 617988"/>
              <a:gd name="connsiteY23" fmla="*/ 572667 h 633881"/>
              <a:gd name="connsiteX24" fmla="*/ 217312 w 617988"/>
              <a:gd name="connsiteY24" fmla="*/ 569232 h 633881"/>
              <a:gd name="connsiteX25" fmla="*/ 184266 w 617988"/>
              <a:gd name="connsiteY25" fmla="*/ 610670 h 633881"/>
              <a:gd name="connsiteX26" fmla="*/ 45256 w 617988"/>
              <a:gd name="connsiteY26" fmla="*/ 499814 h 633881"/>
              <a:gd name="connsiteX27" fmla="*/ 78629 w 617988"/>
              <a:gd name="connsiteY27" fmla="*/ 457966 h 633881"/>
              <a:gd name="connsiteX28" fmla="*/ 58077 w 617988"/>
              <a:gd name="connsiteY28" fmla="*/ 421167 h 633881"/>
              <a:gd name="connsiteX29" fmla="*/ 53320 w 617988"/>
              <a:gd name="connsiteY29" fmla="*/ 405840 h 633881"/>
              <a:gd name="connsiteX30" fmla="*/ 0 w 617988"/>
              <a:gd name="connsiteY30" fmla="*/ 405840 h 633881"/>
              <a:gd name="connsiteX31" fmla="*/ 0 w 617988"/>
              <a:gd name="connsiteY31" fmla="*/ 228040 h 633881"/>
              <a:gd name="connsiteX32" fmla="*/ 53320 w 617988"/>
              <a:gd name="connsiteY32" fmla="*/ 228040 h 633881"/>
              <a:gd name="connsiteX33" fmla="*/ 58077 w 617988"/>
              <a:gd name="connsiteY33" fmla="*/ 212714 h 633881"/>
              <a:gd name="connsiteX34" fmla="*/ 79637 w 617988"/>
              <a:gd name="connsiteY34" fmla="*/ 177179 h 633881"/>
              <a:gd name="connsiteX35" fmla="*/ 45255 w 617988"/>
              <a:gd name="connsiteY35" fmla="*/ 134066 h 633881"/>
              <a:gd name="connsiteX36" fmla="*/ 184265 w 617988"/>
              <a:gd name="connsiteY36" fmla="*/ 23210 h 633881"/>
              <a:gd name="connsiteX37" fmla="*/ 217510 w 617988"/>
              <a:gd name="connsiteY37" fmla="*/ 64898 h 633881"/>
              <a:gd name="connsiteX38" fmla="*/ 225175 w 617988"/>
              <a:gd name="connsiteY38" fmla="*/ 61213 h 633881"/>
              <a:gd name="connsiteX39" fmla="*/ 273654 w 617988"/>
              <a:gd name="connsiteY39" fmla="*/ 53884 h 633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17988" h="633881">
                <a:moveTo>
                  <a:pt x="306653" y="188483"/>
                </a:moveTo>
                <a:cubicBezTo>
                  <a:pt x="233954" y="188483"/>
                  <a:pt x="175019" y="247418"/>
                  <a:pt x="175019" y="320117"/>
                </a:cubicBezTo>
                <a:cubicBezTo>
                  <a:pt x="175019" y="392816"/>
                  <a:pt x="233954" y="451751"/>
                  <a:pt x="306653" y="451751"/>
                </a:cubicBezTo>
                <a:cubicBezTo>
                  <a:pt x="379352" y="451751"/>
                  <a:pt x="438287" y="392816"/>
                  <a:pt x="438287" y="320117"/>
                </a:cubicBezTo>
                <a:cubicBezTo>
                  <a:pt x="438287" y="247418"/>
                  <a:pt x="379352" y="188483"/>
                  <a:pt x="306653" y="188483"/>
                </a:cubicBezTo>
                <a:close/>
                <a:moveTo>
                  <a:pt x="285953" y="0"/>
                </a:moveTo>
                <a:lnTo>
                  <a:pt x="459295" y="39564"/>
                </a:lnTo>
                <a:lnTo>
                  <a:pt x="447529" y="91116"/>
                </a:lnTo>
                <a:lnTo>
                  <a:pt x="454510" y="94905"/>
                </a:lnTo>
                <a:lnTo>
                  <a:pt x="492555" y="127851"/>
                </a:lnTo>
                <a:lnTo>
                  <a:pt x="540843" y="104597"/>
                </a:lnTo>
                <a:lnTo>
                  <a:pt x="617988" y="264789"/>
                </a:lnTo>
                <a:lnTo>
                  <a:pt x="568969" y="288395"/>
                </a:lnTo>
                <a:lnTo>
                  <a:pt x="572565" y="316940"/>
                </a:lnTo>
                <a:lnTo>
                  <a:pt x="569654" y="345815"/>
                </a:lnTo>
                <a:lnTo>
                  <a:pt x="617988" y="369091"/>
                </a:lnTo>
                <a:lnTo>
                  <a:pt x="540843" y="529284"/>
                </a:lnTo>
                <a:lnTo>
                  <a:pt x="493746" y="506603"/>
                </a:lnTo>
                <a:lnTo>
                  <a:pt x="454510" y="538975"/>
                </a:lnTo>
                <a:lnTo>
                  <a:pt x="447440" y="542374"/>
                </a:lnTo>
                <a:lnTo>
                  <a:pt x="459295" y="594316"/>
                </a:lnTo>
                <a:lnTo>
                  <a:pt x="285953" y="633881"/>
                </a:lnTo>
                <a:lnTo>
                  <a:pt x="273654" y="579996"/>
                </a:lnTo>
                <a:lnTo>
                  <a:pt x="225175" y="572667"/>
                </a:lnTo>
                <a:lnTo>
                  <a:pt x="217312" y="569232"/>
                </a:lnTo>
                <a:lnTo>
                  <a:pt x="184266" y="610670"/>
                </a:lnTo>
                <a:lnTo>
                  <a:pt x="45256" y="499814"/>
                </a:lnTo>
                <a:lnTo>
                  <a:pt x="78629" y="457966"/>
                </a:lnTo>
                <a:lnTo>
                  <a:pt x="58077" y="421167"/>
                </a:lnTo>
                <a:lnTo>
                  <a:pt x="53320" y="405840"/>
                </a:lnTo>
                <a:lnTo>
                  <a:pt x="0" y="405840"/>
                </a:lnTo>
                <a:lnTo>
                  <a:pt x="0" y="228040"/>
                </a:lnTo>
                <a:lnTo>
                  <a:pt x="53320" y="228040"/>
                </a:lnTo>
                <a:lnTo>
                  <a:pt x="58077" y="212714"/>
                </a:lnTo>
                <a:lnTo>
                  <a:pt x="79637" y="177179"/>
                </a:lnTo>
                <a:lnTo>
                  <a:pt x="45255" y="134066"/>
                </a:lnTo>
                <a:lnTo>
                  <a:pt x="184265" y="23210"/>
                </a:lnTo>
                <a:lnTo>
                  <a:pt x="217510" y="64898"/>
                </a:lnTo>
                <a:lnTo>
                  <a:pt x="225175" y="61213"/>
                </a:lnTo>
                <a:lnTo>
                  <a:pt x="273654" y="53884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任意多边形 10">
            <a:extLst>
              <a:ext uri="{FF2B5EF4-FFF2-40B4-BE49-F238E27FC236}">
                <a16:creationId xmlns:a16="http://schemas.microsoft.com/office/drawing/2014/main" id="{4A5633E2-A091-A30B-185A-BD9490AC4646}"/>
              </a:ext>
            </a:extLst>
          </p:cNvPr>
          <p:cNvSpPr/>
          <p:nvPr/>
        </p:nvSpPr>
        <p:spPr>
          <a:xfrm rot="19800796">
            <a:off x="2760655" y="2629824"/>
            <a:ext cx="930379" cy="944283"/>
          </a:xfrm>
          <a:custGeom>
            <a:avLst/>
            <a:gdLst>
              <a:gd name="connsiteX0" fmla="*/ 470653 w 1412563"/>
              <a:gd name="connsiteY0" fmla="*/ 9354 h 1458403"/>
              <a:gd name="connsiteX1" fmla="*/ 682800 w 1412563"/>
              <a:gd name="connsiteY1" fmla="*/ 70106 h 1458403"/>
              <a:gd name="connsiteX2" fmla="*/ 694477 w 1412563"/>
              <a:gd name="connsiteY2" fmla="*/ 86905 h 1458403"/>
              <a:gd name="connsiteX3" fmla="*/ 756682 w 1412563"/>
              <a:gd name="connsiteY3" fmla="*/ 320998 h 1458403"/>
              <a:gd name="connsiteX4" fmla="*/ 1270875 w 1412563"/>
              <a:gd name="connsiteY4" fmla="*/ 320998 h 1458403"/>
              <a:gd name="connsiteX5" fmla="*/ 1412563 w 1412563"/>
              <a:gd name="connsiteY5" fmla="*/ 575975 h 1458403"/>
              <a:gd name="connsiteX6" fmla="*/ 824437 w 1412563"/>
              <a:gd name="connsiteY6" fmla="*/ 575975 h 1458403"/>
              <a:gd name="connsiteX7" fmla="*/ 925560 w 1412563"/>
              <a:gd name="connsiteY7" fmla="*/ 956529 h 1458403"/>
              <a:gd name="connsiteX8" fmla="*/ 1102841 w 1412563"/>
              <a:gd name="connsiteY8" fmla="*/ 956529 h 1458403"/>
              <a:gd name="connsiteX9" fmla="*/ 1259040 w 1412563"/>
              <a:gd name="connsiteY9" fmla="*/ 1237620 h 1458403"/>
              <a:gd name="connsiteX10" fmla="*/ 874979 w 1412563"/>
              <a:gd name="connsiteY10" fmla="*/ 1237620 h 1458403"/>
              <a:gd name="connsiteX11" fmla="*/ 515914 w 1412563"/>
              <a:gd name="connsiteY11" fmla="*/ 1458403 h 1458403"/>
              <a:gd name="connsiteX12" fmla="*/ 501740 w 1412563"/>
              <a:gd name="connsiteY12" fmla="*/ 1137141 h 1458403"/>
              <a:gd name="connsiteX13" fmla="*/ 638801 w 1412563"/>
              <a:gd name="connsiteY13" fmla="*/ 1052864 h 1458403"/>
              <a:gd name="connsiteX14" fmla="*/ 504515 w 1412563"/>
              <a:gd name="connsiteY14" fmla="*/ 688582 h 1458403"/>
              <a:gd name="connsiteX15" fmla="*/ 12857 w 1412563"/>
              <a:gd name="connsiteY15" fmla="*/ 990894 h 1458403"/>
              <a:gd name="connsiteX16" fmla="*/ 0 w 1412563"/>
              <a:gd name="connsiteY16" fmla="*/ 699478 h 1458403"/>
              <a:gd name="connsiteX17" fmla="*/ 414565 w 1412563"/>
              <a:gd name="connsiteY17" fmla="*/ 444569 h 1458403"/>
              <a:gd name="connsiteX18" fmla="*/ 332782 w 1412563"/>
              <a:gd name="connsiteY18" fmla="*/ 222714 h 1458403"/>
              <a:gd name="connsiteX19" fmla="*/ 332282 w 1412563"/>
              <a:gd name="connsiteY19" fmla="*/ 220317 h 1458403"/>
              <a:gd name="connsiteX20" fmla="*/ 470653 w 1412563"/>
              <a:gd name="connsiteY20" fmla="*/ 9354 h 145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12563" h="1458403">
                <a:moveTo>
                  <a:pt x="470653" y="9354"/>
                </a:moveTo>
                <a:cubicBezTo>
                  <a:pt x="549488" y="-15591"/>
                  <a:pt x="632294" y="10938"/>
                  <a:pt x="682800" y="70106"/>
                </a:cubicBezTo>
                <a:lnTo>
                  <a:pt x="694477" y="86905"/>
                </a:lnTo>
                <a:lnTo>
                  <a:pt x="756682" y="320998"/>
                </a:lnTo>
                <a:lnTo>
                  <a:pt x="1270875" y="320998"/>
                </a:lnTo>
                <a:lnTo>
                  <a:pt x="1412563" y="575975"/>
                </a:lnTo>
                <a:lnTo>
                  <a:pt x="824437" y="575975"/>
                </a:lnTo>
                <a:lnTo>
                  <a:pt x="925560" y="956529"/>
                </a:lnTo>
                <a:lnTo>
                  <a:pt x="1102841" y="956529"/>
                </a:lnTo>
                <a:lnTo>
                  <a:pt x="1259040" y="1237620"/>
                </a:lnTo>
                <a:lnTo>
                  <a:pt x="874979" y="1237620"/>
                </a:lnTo>
                <a:lnTo>
                  <a:pt x="515914" y="1458403"/>
                </a:lnTo>
                <a:lnTo>
                  <a:pt x="501740" y="1137141"/>
                </a:lnTo>
                <a:lnTo>
                  <a:pt x="638801" y="1052864"/>
                </a:lnTo>
                <a:lnTo>
                  <a:pt x="504515" y="688582"/>
                </a:lnTo>
                <a:lnTo>
                  <a:pt x="12857" y="990894"/>
                </a:lnTo>
                <a:lnTo>
                  <a:pt x="0" y="699478"/>
                </a:lnTo>
                <a:lnTo>
                  <a:pt x="414565" y="444569"/>
                </a:lnTo>
                <a:lnTo>
                  <a:pt x="332782" y="222714"/>
                </a:lnTo>
                <a:lnTo>
                  <a:pt x="332282" y="220317"/>
                </a:lnTo>
                <a:cubicBezTo>
                  <a:pt x="322587" y="127975"/>
                  <a:pt x="378680" y="38456"/>
                  <a:pt x="470653" y="9354"/>
                </a:cubicBezTo>
                <a:close/>
              </a:path>
            </a:pathLst>
          </a:cu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79AF190-35EE-8A59-33A8-2B7F8A5EAE5B}"/>
              </a:ext>
            </a:extLst>
          </p:cNvPr>
          <p:cNvSpPr/>
          <p:nvPr/>
        </p:nvSpPr>
        <p:spPr>
          <a:xfrm>
            <a:off x="2346250" y="4232128"/>
            <a:ext cx="1632181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08143C6-FD0E-A410-F80D-AED0308D25C1}"/>
              </a:ext>
            </a:extLst>
          </p:cNvPr>
          <p:cNvSpPr/>
          <p:nvPr/>
        </p:nvSpPr>
        <p:spPr>
          <a:xfrm>
            <a:off x="8213568" y="4232128"/>
            <a:ext cx="1632181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F689B74-0FE9-308F-9EE6-2D0E870FB0CB}"/>
              </a:ext>
            </a:extLst>
          </p:cNvPr>
          <p:cNvSpPr/>
          <p:nvPr/>
        </p:nvSpPr>
        <p:spPr>
          <a:xfrm>
            <a:off x="5279908" y="2060412"/>
            <a:ext cx="1632181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8" name="任意多边形 16">
            <a:extLst>
              <a:ext uri="{FF2B5EF4-FFF2-40B4-BE49-F238E27FC236}">
                <a16:creationId xmlns:a16="http://schemas.microsoft.com/office/drawing/2014/main" id="{89C746B0-5D28-524D-4342-9A8C2263AFE9}"/>
              </a:ext>
            </a:extLst>
          </p:cNvPr>
          <p:cNvSpPr/>
          <p:nvPr/>
        </p:nvSpPr>
        <p:spPr>
          <a:xfrm rot="1799204" flipH="1">
            <a:off x="8525704" y="2629824"/>
            <a:ext cx="930379" cy="944283"/>
          </a:xfrm>
          <a:custGeom>
            <a:avLst/>
            <a:gdLst>
              <a:gd name="connsiteX0" fmla="*/ 470653 w 1412563"/>
              <a:gd name="connsiteY0" fmla="*/ 9354 h 1458403"/>
              <a:gd name="connsiteX1" fmla="*/ 682800 w 1412563"/>
              <a:gd name="connsiteY1" fmla="*/ 70106 h 1458403"/>
              <a:gd name="connsiteX2" fmla="*/ 694477 w 1412563"/>
              <a:gd name="connsiteY2" fmla="*/ 86905 h 1458403"/>
              <a:gd name="connsiteX3" fmla="*/ 756682 w 1412563"/>
              <a:gd name="connsiteY3" fmla="*/ 320998 h 1458403"/>
              <a:gd name="connsiteX4" fmla="*/ 1270875 w 1412563"/>
              <a:gd name="connsiteY4" fmla="*/ 320998 h 1458403"/>
              <a:gd name="connsiteX5" fmla="*/ 1412563 w 1412563"/>
              <a:gd name="connsiteY5" fmla="*/ 575975 h 1458403"/>
              <a:gd name="connsiteX6" fmla="*/ 824437 w 1412563"/>
              <a:gd name="connsiteY6" fmla="*/ 575975 h 1458403"/>
              <a:gd name="connsiteX7" fmla="*/ 925560 w 1412563"/>
              <a:gd name="connsiteY7" fmla="*/ 956529 h 1458403"/>
              <a:gd name="connsiteX8" fmla="*/ 1102841 w 1412563"/>
              <a:gd name="connsiteY8" fmla="*/ 956529 h 1458403"/>
              <a:gd name="connsiteX9" fmla="*/ 1259040 w 1412563"/>
              <a:gd name="connsiteY9" fmla="*/ 1237620 h 1458403"/>
              <a:gd name="connsiteX10" fmla="*/ 874979 w 1412563"/>
              <a:gd name="connsiteY10" fmla="*/ 1237620 h 1458403"/>
              <a:gd name="connsiteX11" fmla="*/ 515914 w 1412563"/>
              <a:gd name="connsiteY11" fmla="*/ 1458403 h 1458403"/>
              <a:gd name="connsiteX12" fmla="*/ 501740 w 1412563"/>
              <a:gd name="connsiteY12" fmla="*/ 1137141 h 1458403"/>
              <a:gd name="connsiteX13" fmla="*/ 638801 w 1412563"/>
              <a:gd name="connsiteY13" fmla="*/ 1052864 h 1458403"/>
              <a:gd name="connsiteX14" fmla="*/ 504515 w 1412563"/>
              <a:gd name="connsiteY14" fmla="*/ 688582 h 1458403"/>
              <a:gd name="connsiteX15" fmla="*/ 12857 w 1412563"/>
              <a:gd name="connsiteY15" fmla="*/ 990894 h 1458403"/>
              <a:gd name="connsiteX16" fmla="*/ 0 w 1412563"/>
              <a:gd name="connsiteY16" fmla="*/ 699478 h 1458403"/>
              <a:gd name="connsiteX17" fmla="*/ 414565 w 1412563"/>
              <a:gd name="connsiteY17" fmla="*/ 444569 h 1458403"/>
              <a:gd name="connsiteX18" fmla="*/ 332782 w 1412563"/>
              <a:gd name="connsiteY18" fmla="*/ 222714 h 1458403"/>
              <a:gd name="connsiteX19" fmla="*/ 332282 w 1412563"/>
              <a:gd name="connsiteY19" fmla="*/ 220317 h 1458403"/>
              <a:gd name="connsiteX20" fmla="*/ 470653 w 1412563"/>
              <a:gd name="connsiteY20" fmla="*/ 9354 h 145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12563" h="1458403">
                <a:moveTo>
                  <a:pt x="470653" y="9354"/>
                </a:moveTo>
                <a:cubicBezTo>
                  <a:pt x="549488" y="-15591"/>
                  <a:pt x="632294" y="10938"/>
                  <a:pt x="682800" y="70106"/>
                </a:cubicBezTo>
                <a:lnTo>
                  <a:pt x="694477" y="86905"/>
                </a:lnTo>
                <a:lnTo>
                  <a:pt x="756682" y="320998"/>
                </a:lnTo>
                <a:lnTo>
                  <a:pt x="1270875" y="320998"/>
                </a:lnTo>
                <a:lnTo>
                  <a:pt x="1412563" y="575975"/>
                </a:lnTo>
                <a:lnTo>
                  <a:pt x="824437" y="575975"/>
                </a:lnTo>
                <a:lnTo>
                  <a:pt x="925560" y="956529"/>
                </a:lnTo>
                <a:lnTo>
                  <a:pt x="1102841" y="956529"/>
                </a:lnTo>
                <a:lnTo>
                  <a:pt x="1259040" y="1237620"/>
                </a:lnTo>
                <a:lnTo>
                  <a:pt x="874979" y="1237620"/>
                </a:lnTo>
                <a:lnTo>
                  <a:pt x="515914" y="1458403"/>
                </a:lnTo>
                <a:lnTo>
                  <a:pt x="501740" y="1137141"/>
                </a:lnTo>
                <a:lnTo>
                  <a:pt x="638801" y="1052864"/>
                </a:lnTo>
                <a:lnTo>
                  <a:pt x="504515" y="688582"/>
                </a:lnTo>
                <a:lnTo>
                  <a:pt x="12857" y="990894"/>
                </a:lnTo>
                <a:lnTo>
                  <a:pt x="0" y="699478"/>
                </a:lnTo>
                <a:lnTo>
                  <a:pt x="414565" y="444569"/>
                </a:lnTo>
                <a:lnTo>
                  <a:pt x="332782" y="222714"/>
                </a:lnTo>
                <a:lnTo>
                  <a:pt x="332282" y="220317"/>
                </a:lnTo>
                <a:cubicBezTo>
                  <a:pt x="322587" y="127975"/>
                  <a:pt x="378680" y="38456"/>
                  <a:pt x="470653" y="9354"/>
                </a:cubicBezTo>
                <a:close/>
              </a:path>
            </a:pathLst>
          </a:cu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7DEF21E-2EB0-4031-A230-8A7CB59D9A27}"/>
              </a:ext>
            </a:extLst>
          </p:cNvPr>
          <p:cNvGrpSpPr/>
          <p:nvPr/>
        </p:nvGrpSpPr>
        <p:grpSpPr>
          <a:xfrm>
            <a:off x="4109296" y="4389683"/>
            <a:ext cx="3941404" cy="920372"/>
            <a:chOff x="-534193" y="4453778"/>
            <a:chExt cx="3941404" cy="92037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EBA6CAD-EC14-8BA1-49B0-188D5137CF13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C8C067C-330D-E2F2-0664-4F162C927EBD}"/>
                </a:ext>
              </a:extLst>
            </p:cNvPr>
            <p:cNvSpPr txBox="1"/>
            <p:nvPr/>
          </p:nvSpPr>
          <p:spPr>
            <a:xfrm>
              <a:off x="-534193" y="4797710"/>
              <a:ext cx="3941404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E61CB20-7092-9291-B149-740EA12638D7}"/>
              </a:ext>
            </a:extLst>
          </p:cNvPr>
          <p:cNvGrpSpPr/>
          <p:nvPr/>
        </p:nvGrpSpPr>
        <p:grpSpPr>
          <a:xfrm>
            <a:off x="1452590" y="1612677"/>
            <a:ext cx="3019584" cy="920372"/>
            <a:chOff x="-73283" y="4453778"/>
            <a:chExt cx="3019584" cy="92037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657BDF1-17FE-0971-3EDA-7D52F81350B4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B5F872F-27CF-0D31-2168-C80B6250A9E3}"/>
                </a:ext>
              </a:extLst>
            </p:cNvPr>
            <p:cNvSpPr txBox="1"/>
            <p:nvPr/>
          </p:nvSpPr>
          <p:spPr>
            <a:xfrm>
              <a:off x="-73283" y="4797710"/>
              <a:ext cx="3019584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165DDC9-C20B-0F3F-AE69-F5EE02FE7814}"/>
              </a:ext>
            </a:extLst>
          </p:cNvPr>
          <p:cNvGrpSpPr/>
          <p:nvPr/>
        </p:nvGrpSpPr>
        <p:grpSpPr>
          <a:xfrm>
            <a:off x="7613482" y="1612677"/>
            <a:ext cx="3040004" cy="920372"/>
            <a:chOff x="-83493" y="4453778"/>
            <a:chExt cx="3040004" cy="92037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18222C3-41C5-53B2-6EBE-5E7A94F6795F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E5CE61F-60CD-A92C-5E30-90684BAC745F}"/>
                </a:ext>
              </a:extLst>
            </p:cNvPr>
            <p:cNvSpPr txBox="1"/>
            <p:nvPr/>
          </p:nvSpPr>
          <p:spPr>
            <a:xfrm>
              <a:off x="-83493" y="4797710"/>
              <a:ext cx="3040004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9057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02EF289-BDAA-5601-C414-78D6155220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0" name="梯形 69">
            <a:extLst>
              <a:ext uri="{FF2B5EF4-FFF2-40B4-BE49-F238E27FC236}">
                <a16:creationId xmlns:a16="http://schemas.microsoft.com/office/drawing/2014/main" id="{E1069E43-4D42-C1F9-C6CE-C7BC164398EE}"/>
              </a:ext>
            </a:extLst>
          </p:cNvPr>
          <p:cNvSpPr/>
          <p:nvPr/>
        </p:nvSpPr>
        <p:spPr>
          <a:xfrm>
            <a:off x="2132440" y="3117914"/>
            <a:ext cx="7913260" cy="528167"/>
          </a:xfrm>
          <a:prstGeom prst="trapezoid">
            <a:avLst>
              <a:gd name="adj" fmla="val 50627"/>
            </a:avLst>
          </a:prstGeom>
          <a:noFill/>
          <a:ln w="254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FC000">
                    <a:alpha val="34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id="{F62086B9-E0BD-E5C6-15EE-55A11F1D2A6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931" y="4273767"/>
            <a:ext cx="12192000" cy="2584233"/>
          </a:xfrm>
          <a:prstGeom prst="rect">
            <a:avLst/>
          </a:prstGeom>
        </p:spPr>
      </p:pic>
      <p:sp>
        <p:nvSpPr>
          <p:cNvPr id="36" name="图形 4">
            <a:extLst>
              <a:ext uri="{FF2B5EF4-FFF2-40B4-BE49-F238E27FC236}">
                <a16:creationId xmlns:a16="http://schemas.microsoft.com/office/drawing/2014/main" id="{BA7575CA-7573-834E-AD9D-AB05ADF17EC5}"/>
              </a:ext>
            </a:extLst>
          </p:cNvPr>
          <p:cNvSpPr/>
          <p:nvPr/>
        </p:nvSpPr>
        <p:spPr>
          <a:xfrm>
            <a:off x="8154410" y="2822212"/>
            <a:ext cx="4037590" cy="2933621"/>
          </a:xfrm>
          <a:custGeom>
            <a:avLst/>
            <a:gdLst>
              <a:gd name="connsiteX0" fmla="*/ 337705 w 4528704"/>
              <a:gd name="connsiteY0" fmla="*/ 3203864 h 3290454"/>
              <a:gd name="connsiteX1" fmla="*/ 355023 w 4528704"/>
              <a:gd name="connsiteY1" fmla="*/ 3195205 h 3290454"/>
              <a:gd name="connsiteX2" fmla="*/ 337705 w 4528704"/>
              <a:gd name="connsiteY2" fmla="*/ 3203864 h 3290454"/>
              <a:gd name="connsiteX3" fmla="*/ 1099705 w 4528704"/>
              <a:gd name="connsiteY3" fmla="*/ 3177886 h 3290454"/>
              <a:gd name="connsiteX4" fmla="*/ 1065068 w 4528704"/>
              <a:gd name="connsiteY4" fmla="*/ 3203864 h 3290454"/>
              <a:gd name="connsiteX5" fmla="*/ 1073727 w 4528704"/>
              <a:gd name="connsiteY5" fmla="*/ 3177886 h 3290454"/>
              <a:gd name="connsiteX6" fmla="*/ 1099705 w 4528704"/>
              <a:gd name="connsiteY6" fmla="*/ 3177886 h 3290454"/>
              <a:gd name="connsiteX7" fmla="*/ 987136 w 4528704"/>
              <a:gd name="connsiteY7" fmla="*/ 3212523 h 3290454"/>
              <a:gd name="connsiteX8" fmla="*/ 1039091 w 4528704"/>
              <a:gd name="connsiteY8" fmla="*/ 3186546 h 3290454"/>
              <a:gd name="connsiteX9" fmla="*/ 987136 w 4528704"/>
              <a:gd name="connsiteY9" fmla="*/ 3212523 h 3290454"/>
              <a:gd name="connsiteX10" fmla="*/ 1177637 w 4528704"/>
              <a:gd name="connsiteY10" fmla="*/ 3099955 h 3290454"/>
              <a:gd name="connsiteX11" fmla="*/ 1117023 w 4528704"/>
              <a:gd name="connsiteY11" fmla="*/ 3125932 h 3290454"/>
              <a:gd name="connsiteX12" fmla="*/ 1151659 w 4528704"/>
              <a:gd name="connsiteY12" fmla="*/ 3099955 h 3290454"/>
              <a:gd name="connsiteX13" fmla="*/ 1177637 w 4528704"/>
              <a:gd name="connsiteY13" fmla="*/ 3099955 h 3290454"/>
              <a:gd name="connsiteX14" fmla="*/ 1212273 w 4528704"/>
              <a:gd name="connsiteY14" fmla="*/ 3108614 h 3290454"/>
              <a:gd name="connsiteX15" fmla="*/ 1229591 w 4528704"/>
              <a:gd name="connsiteY15" fmla="*/ 3091296 h 3290454"/>
              <a:gd name="connsiteX16" fmla="*/ 1212273 w 4528704"/>
              <a:gd name="connsiteY16" fmla="*/ 3108614 h 3290454"/>
              <a:gd name="connsiteX17" fmla="*/ 666750 w 4528704"/>
              <a:gd name="connsiteY17" fmla="*/ 3082636 h 3290454"/>
              <a:gd name="connsiteX18" fmla="*/ 1134341 w 4528704"/>
              <a:gd name="connsiteY18" fmla="*/ 3082636 h 3290454"/>
              <a:gd name="connsiteX19" fmla="*/ 1099705 w 4528704"/>
              <a:gd name="connsiteY19" fmla="*/ 3108614 h 3290454"/>
              <a:gd name="connsiteX20" fmla="*/ 528205 w 4528704"/>
              <a:gd name="connsiteY20" fmla="*/ 3108614 h 3290454"/>
              <a:gd name="connsiteX21" fmla="*/ 640773 w 4528704"/>
              <a:gd name="connsiteY21" fmla="*/ 3065318 h 3290454"/>
              <a:gd name="connsiteX22" fmla="*/ 666750 w 4528704"/>
              <a:gd name="connsiteY22" fmla="*/ 3082636 h 3290454"/>
              <a:gd name="connsiteX23" fmla="*/ 1246909 w 4528704"/>
              <a:gd name="connsiteY23" fmla="*/ 3048000 h 3290454"/>
              <a:gd name="connsiteX24" fmla="*/ 1290205 w 4528704"/>
              <a:gd name="connsiteY24" fmla="*/ 3022023 h 3290454"/>
              <a:gd name="connsiteX25" fmla="*/ 1246909 w 4528704"/>
              <a:gd name="connsiteY25" fmla="*/ 3048000 h 3290454"/>
              <a:gd name="connsiteX26" fmla="*/ 1333500 w 4528704"/>
              <a:gd name="connsiteY26" fmla="*/ 3030682 h 3290454"/>
              <a:gd name="connsiteX27" fmla="*/ 1350818 w 4528704"/>
              <a:gd name="connsiteY27" fmla="*/ 3022023 h 3290454"/>
              <a:gd name="connsiteX28" fmla="*/ 1333500 w 4528704"/>
              <a:gd name="connsiteY28" fmla="*/ 3030682 h 3290454"/>
              <a:gd name="connsiteX29" fmla="*/ 831273 w 4528704"/>
              <a:gd name="connsiteY29" fmla="*/ 3022023 h 3290454"/>
              <a:gd name="connsiteX30" fmla="*/ 1238250 w 4528704"/>
              <a:gd name="connsiteY30" fmla="*/ 3022023 h 3290454"/>
              <a:gd name="connsiteX31" fmla="*/ 1194955 w 4528704"/>
              <a:gd name="connsiteY31" fmla="*/ 3022023 h 3290454"/>
              <a:gd name="connsiteX32" fmla="*/ 1160318 w 4528704"/>
              <a:gd name="connsiteY32" fmla="*/ 3048000 h 3290454"/>
              <a:gd name="connsiteX33" fmla="*/ 692727 w 4528704"/>
              <a:gd name="connsiteY33" fmla="*/ 3048000 h 3290454"/>
              <a:gd name="connsiteX34" fmla="*/ 813955 w 4528704"/>
              <a:gd name="connsiteY34" fmla="*/ 3004705 h 3290454"/>
              <a:gd name="connsiteX35" fmla="*/ 831273 w 4528704"/>
              <a:gd name="connsiteY35" fmla="*/ 3022023 h 3290454"/>
              <a:gd name="connsiteX36" fmla="*/ 1359477 w 4528704"/>
              <a:gd name="connsiteY36" fmla="*/ 2970068 h 3290454"/>
              <a:gd name="connsiteX37" fmla="*/ 1402773 w 4528704"/>
              <a:gd name="connsiteY37" fmla="*/ 2944091 h 3290454"/>
              <a:gd name="connsiteX38" fmla="*/ 1359477 w 4528704"/>
              <a:gd name="connsiteY38" fmla="*/ 2970068 h 3290454"/>
              <a:gd name="connsiteX39" fmla="*/ 1281546 w 4528704"/>
              <a:gd name="connsiteY39" fmla="*/ 2952750 h 3290454"/>
              <a:gd name="connsiteX40" fmla="*/ 1255568 w 4528704"/>
              <a:gd name="connsiteY40" fmla="*/ 2987386 h 3290454"/>
              <a:gd name="connsiteX41" fmla="*/ 857250 w 4528704"/>
              <a:gd name="connsiteY41" fmla="*/ 2987386 h 3290454"/>
              <a:gd name="connsiteX42" fmla="*/ 943841 w 4528704"/>
              <a:gd name="connsiteY42" fmla="*/ 2944091 h 3290454"/>
              <a:gd name="connsiteX43" fmla="*/ 1281546 w 4528704"/>
              <a:gd name="connsiteY43" fmla="*/ 2952750 h 3290454"/>
              <a:gd name="connsiteX44" fmla="*/ 1454727 w 4528704"/>
              <a:gd name="connsiteY44" fmla="*/ 2952750 h 3290454"/>
              <a:gd name="connsiteX45" fmla="*/ 1463387 w 4528704"/>
              <a:gd name="connsiteY45" fmla="*/ 2935432 h 3290454"/>
              <a:gd name="connsiteX46" fmla="*/ 1454727 w 4528704"/>
              <a:gd name="connsiteY46" fmla="*/ 2952750 h 3290454"/>
              <a:gd name="connsiteX47" fmla="*/ 1359477 w 4528704"/>
              <a:gd name="connsiteY47" fmla="*/ 2883477 h 3290454"/>
              <a:gd name="connsiteX48" fmla="*/ 1342159 w 4528704"/>
              <a:gd name="connsiteY48" fmla="*/ 2900796 h 3290454"/>
              <a:gd name="connsiteX49" fmla="*/ 1368137 w 4528704"/>
              <a:gd name="connsiteY49" fmla="*/ 2909455 h 3290454"/>
              <a:gd name="connsiteX50" fmla="*/ 1342159 w 4528704"/>
              <a:gd name="connsiteY50" fmla="*/ 2926773 h 3290454"/>
              <a:gd name="connsiteX51" fmla="*/ 969818 w 4528704"/>
              <a:gd name="connsiteY51" fmla="*/ 2926773 h 3290454"/>
              <a:gd name="connsiteX52" fmla="*/ 1013114 w 4528704"/>
              <a:gd name="connsiteY52" fmla="*/ 2883477 h 3290454"/>
              <a:gd name="connsiteX53" fmla="*/ 1359477 w 4528704"/>
              <a:gd name="connsiteY53" fmla="*/ 2883477 h 3290454"/>
              <a:gd name="connsiteX54" fmla="*/ 1472046 w 4528704"/>
              <a:gd name="connsiteY54" fmla="*/ 2883477 h 3290454"/>
              <a:gd name="connsiteX55" fmla="*/ 1524000 w 4528704"/>
              <a:gd name="connsiteY55" fmla="*/ 2848841 h 3290454"/>
              <a:gd name="connsiteX56" fmla="*/ 1472046 w 4528704"/>
              <a:gd name="connsiteY56" fmla="*/ 2883477 h 3290454"/>
              <a:gd name="connsiteX57" fmla="*/ 1558637 w 4528704"/>
              <a:gd name="connsiteY57" fmla="*/ 2840182 h 3290454"/>
              <a:gd name="connsiteX58" fmla="*/ 1567296 w 4528704"/>
              <a:gd name="connsiteY58" fmla="*/ 2857500 h 3290454"/>
              <a:gd name="connsiteX59" fmla="*/ 1558637 w 4528704"/>
              <a:gd name="connsiteY59" fmla="*/ 2840182 h 3290454"/>
              <a:gd name="connsiteX60" fmla="*/ 1420091 w 4528704"/>
              <a:gd name="connsiteY60" fmla="*/ 2831523 h 3290454"/>
              <a:gd name="connsiteX61" fmla="*/ 1446068 w 4528704"/>
              <a:gd name="connsiteY61" fmla="*/ 2840182 h 3290454"/>
              <a:gd name="connsiteX62" fmla="*/ 1420091 w 4528704"/>
              <a:gd name="connsiteY62" fmla="*/ 2857500 h 3290454"/>
              <a:gd name="connsiteX63" fmla="*/ 1039091 w 4528704"/>
              <a:gd name="connsiteY63" fmla="*/ 2857500 h 3290454"/>
              <a:gd name="connsiteX64" fmla="*/ 1065068 w 4528704"/>
              <a:gd name="connsiteY64" fmla="*/ 2822864 h 3290454"/>
              <a:gd name="connsiteX65" fmla="*/ 1420091 w 4528704"/>
              <a:gd name="connsiteY65" fmla="*/ 2831523 h 3290454"/>
              <a:gd name="connsiteX66" fmla="*/ 1584614 w 4528704"/>
              <a:gd name="connsiteY66" fmla="*/ 2788227 h 3290454"/>
              <a:gd name="connsiteX67" fmla="*/ 1619250 w 4528704"/>
              <a:gd name="connsiteY67" fmla="*/ 2779568 h 3290454"/>
              <a:gd name="connsiteX68" fmla="*/ 1584614 w 4528704"/>
              <a:gd name="connsiteY68" fmla="*/ 2788227 h 3290454"/>
              <a:gd name="connsiteX69" fmla="*/ 1653887 w 4528704"/>
              <a:gd name="connsiteY69" fmla="*/ 2736273 h 3290454"/>
              <a:gd name="connsiteX70" fmla="*/ 1645227 w 4528704"/>
              <a:gd name="connsiteY70" fmla="*/ 2736273 h 3290454"/>
              <a:gd name="connsiteX71" fmla="*/ 1653887 w 4528704"/>
              <a:gd name="connsiteY71" fmla="*/ 2736273 h 3290454"/>
              <a:gd name="connsiteX72" fmla="*/ 1662546 w 4528704"/>
              <a:gd name="connsiteY72" fmla="*/ 2692977 h 3290454"/>
              <a:gd name="connsiteX73" fmla="*/ 1688523 w 4528704"/>
              <a:gd name="connsiteY73" fmla="*/ 2658341 h 3290454"/>
              <a:gd name="connsiteX74" fmla="*/ 1662546 w 4528704"/>
              <a:gd name="connsiteY74" fmla="*/ 2692977 h 3290454"/>
              <a:gd name="connsiteX75" fmla="*/ 1601932 w 4528704"/>
              <a:gd name="connsiteY75" fmla="*/ 2692977 h 3290454"/>
              <a:gd name="connsiteX76" fmla="*/ 1584614 w 4528704"/>
              <a:gd name="connsiteY76" fmla="*/ 2658341 h 3290454"/>
              <a:gd name="connsiteX77" fmla="*/ 1601932 w 4528704"/>
              <a:gd name="connsiteY77" fmla="*/ 2692977 h 3290454"/>
              <a:gd name="connsiteX78" fmla="*/ 692727 w 4528704"/>
              <a:gd name="connsiteY78" fmla="*/ 2658341 h 3290454"/>
              <a:gd name="connsiteX79" fmla="*/ 727364 w 4528704"/>
              <a:gd name="connsiteY79" fmla="*/ 2597727 h 3290454"/>
              <a:gd name="connsiteX80" fmla="*/ 692727 w 4528704"/>
              <a:gd name="connsiteY80" fmla="*/ 2658341 h 3290454"/>
              <a:gd name="connsiteX81" fmla="*/ 2926773 w 4528704"/>
              <a:gd name="connsiteY81" fmla="*/ 2589068 h 3290454"/>
              <a:gd name="connsiteX82" fmla="*/ 2935432 w 4528704"/>
              <a:gd name="connsiteY82" fmla="*/ 2563091 h 3290454"/>
              <a:gd name="connsiteX83" fmla="*/ 2944091 w 4528704"/>
              <a:gd name="connsiteY83" fmla="*/ 2597727 h 3290454"/>
              <a:gd name="connsiteX84" fmla="*/ 2918114 w 4528704"/>
              <a:gd name="connsiteY84" fmla="*/ 2606386 h 3290454"/>
              <a:gd name="connsiteX85" fmla="*/ 2892137 w 4528704"/>
              <a:gd name="connsiteY85" fmla="*/ 2563091 h 3290454"/>
              <a:gd name="connsiteX86" fmla="*/ 2926773 w 4528704"/>
              <a:gd name="connsiteY86" fmla="*/ 2589068 h 3290454"/>
              <a:gd name="connsiteX87" fmla="*/ 1688523 w 4528704"/>
              <a:gd name="connsiteY87" fmla="*/ 2597727 h 3290454"/>
              <a:gd name="connsiteX88" fmla="*/ 1688523 w 4528704"/>
              <a:gd name="connsiteY88" fmla="*/ 2563091 h 3290454"/>
              <a:gd name="connsiteX89" fmla="*/ 1688523 w 4528704"/>
              <a:gd name="connsiteY89" fmla="*/ 2597727 h 3290454"/>
              <a:gd name="connsiteX90" fmla="*/ 2796887 w 4528704"/>
              <a:gd name="connsiteY90" fmla="*/ 2589068 h 3290454"/>
              <a:gd name="connsiteX91" fmla="*/ 2796887 w 4528704"/>
              <a:gd name="connsiteY91" fmla="*/ 2554432 h 3290454"/>
              <a:gd name="connsiteX92" fmla="*/ 2796887 w 4528704"/>
              <a:gd name="connsiteY92" fmla="*/ 2589068 h 3290454"/>
              <a:gd name="connsiteX93" fmla="*/ 2892137 w 4528704"/>
              <a:gd name="connsiteY93" fmla="*/ 2537114 h 3290454"/>
              <a:gd name="connsiteX94" fmla="*/ 2866159 w 4528704"/>
              <a:gd name="connsiteY94" fmla="*/ 2554432 h 3290454"/>
              <a:gd name="connsiteX95" fmla="*/ 2883478 w 4528704"/>
              <a:gd name="connsiteY95" fmla="*/ 2571750 h 3290454"/>
              <a:gd name="connsiteX96" fmla="*/ 2857500 w 4528704"/>
              <a:gd name="connsiteY96" fmla="*/ 2563091 h 3290454"/>
              <a:gd name="connsiteX97" fmla="*/ 2866159 w 4528704"/>
              <a:gd name="connsiteY97" fmla="*/ 2537114 h 3290454"/>
              <a:gd name="connsiteX98" fmla="*/ 2892137 w 4528704"/>
              <a:gd name="connsiteY98" fmla="*/ 2537114 h 3290454"/>
              <a:gd name="connsiteX99" fmla="*/ 1420091 w 4528704"/>
              <a:gd name="connsiteY99" fmla="*/ 2563091 h 3290454"/>
              <a:gd name="connsiteX100" fmla="*/ 1342159 w 4528704"/>
              <a:gd name="connsiteY100" fmla="*/ 2537114 h 3290454"/>
              <a:gd name="connsiteX101" fmla="*/ 1420091 w 4528704"/>
              <a:gd name="connsiteY101" fmla="*/ 2563091 h 3290454"/>
              <a:gd name="connsiteX102" fmla="*/ 1212273 w 4528704"/>
              <a:gd name="connsiteY102" fmla="*/ 2537114 h 3290454"/>
              <a:gd name="connsiteX103" fmla="*/ 1272887 w 4528704"/>
              <a:gd name="connsiteY103" fmla="*/ 2563091 h 3290454"/>
              <a:gd name="connsiteX104" fmla="*/ 1125682 w 4528704"/>
              <a:gd name="connsiteY104" fmla="*/ 2580409 h 3290454"/>
              <a:gd name="connsiteX105" fmla="*/ 1272887 w 4528704"/>
              <a:gd name="connsiteY105" fmla="*/ 2589068 h 3290454"/>
              <a:gd name="connsiteX106" fmla="*/ 1307523 w 4528704"/>
              <a:gd name="connsiteY106" fmla="*/ 2606386 h 3290454"/>
              <a:gd name="connsiteX107" fmla="*/ 1333500 w 4528704"/>
              <a:gd name="connsiteY107" fmla="*/ 2589068 h 3290454"/>
              <a:gd name="connsiteX108" fmla="*/ 1359477 w 4528704"/>
              <a:gd name="connsiteY108" fmla="*/ 2606386 h 3290454"/>
              <a:gd name="connsiteX109" fmla="*/ 1342159 w 4528704"/>
              <a:gd name="connsiteY109" fmla="*/ 2615046 h 3290454"/>
              <a:gd name="connsiteX110" fmla="*/ 1437409 w 4528704"/>
              <a:gd name="connsiteY110" fmla="*/ 2641023 h 3290454"/>
              <a:gd name="connsiteX111" fmla="*/ 1428750 w 4528704"/>
              <a:gd name="connsiteY111" fmla="*/ 2658341 h 3290454"/>
              <a:gd name="connsiteX112" fmla="*/ 1480705 w 4528704"/>
              <a:gd name="connsiteY112" fmla="*/ 2701636 h 3290454"/>
              <a:gd name="connsiteX113" fmla="*/ 1463387 w 4528704"/>
              <a:gd name="connsiteY113" fmla="*/ 2736273 h 3290454"/>
              <a:gd name="connsiteX114" fmla="*/ 1125682 w 4528704"/>
              <a:gd name="connsiteY114" fmla="*/ 2744932 h 3290454"/>
              <a:gd name="connsiteX115" fmla="*/ 1125682 w 4528704"/>
              <a:gd name="connsiteY115" fmla="*/ 2762250 h 3290454"/>
              <a:gd name="connsiteX116" fmla="*/ 1480705 w 4528704"/>
              <a:gd name="connsiteY116" fmla="*/ 2762250 h 3290454"/>
              <a:gd name="connsiteX117" fmla="*/ 1463387 w 4528704"/>
              <a:gd name="connsiteY117" fmla="*/ 2796886 h 3290454"/>
              <a:gd name="connsiteX118" fmla="*/ 1091046 w 4528704"/>
              <a:gd name="connsiteY118" fmla="*/ 2796886 h 3290454"/>
              <a:gd name="connsiteX119" fmla="*/ 1099705 w 4528704"/>
              <a:gd name="connsiteY119" fmla="*/ 2701636 h 3290454"/>
              <a:gd name="connsiteX120" fmla="*/ 1402773 w 4528704"/>
              <a:gd name="connsiteY120" fmla="*/ 2684318 h 3290454"/>
              <a:gd name="connsiteX121" fmla="*/ 1099705 w 4528704"/>
              <a:gd name="connsiteY121" fmla="*/ 2675659 h 3290454"/>
              <a:gd name="connsiteX122" fmla="*/ 1099705 w 4528704"/>
              <a:gd name="connsiteY122" fmla="*/ 2632364 h 3290454"/>
              <a:gd name="connsiteX123" fmla="*/ 1298864 w 4528704"/>
              <a:gd name="connsiteY123" fmla="*/ 2641023 h 3290454"/>
              <a:gd name="connsiteX124" fmla="*/ 1333500 w 4528704"/>
              <a:gd name="connsiteY124" fmla="*/ 2623705 h 3290454"/>
              <a:gd name="connsiteX125" fmla="*/ 1099705 w 4528704"/>
              <a:gd name="connsiteY125" fmla="*/ 2615046 h 3290454"/>
              <a:gd name="connsiteX126" fmla="*/ 1091046 w 4528704"/>
              <a:gd name="connsiteY126" fmla="*/ 2537114 h 3290454"/>
              <a:gd name="connsiteX127" fmla="*/ 1212273 w 4528704"/>
              <a:gd name="connsiteY127" fmla="*/ 2537114 h 3290454"/>
              <a:gd name="connsiteX128" fmla="*/ 1333500 w 4528704"/>
              <a:gd name="connsiteY128" fmla="*/ 2528455 h 3290454"/>
              <a:gd name="connsiteX129" fmla="*/ 1298864 w 4528704"/>
              <a:gd name="connsiteY129" fmla="*/ 2519796 h 3290454"/>
              <a:gd name="connsiteX130" fmla="*/ 1333500 w 4528704"/>
              <a:gd name="connsiteY130" fmla="*/ 2528455 h 3290454"/>
              <a:gd name="connsiteX131" fmla="*/ 2978728 w 4528704"/>
              <a:gd name="connsiteY131" fmla="*/ 2528455 h 3290454"/>
              <a:gd name="connsiteX132" fmla="*/ 2978728 w 4528704"/>
              <a:gd name="connsiteY132" fmla="*/ 2554432 h 3290454"/>
              <a:gd name="connsiteX133" fmla="*/ 2944091 w 4528704"/>
              <a:gd name="connsiteY133" fmla="*/ 2554432 h 3290454"/>
              <a:gd name="connsiteX134" fmla="*/ 2952750 w 4528704"/>
              <a:gd name="connsiteY134" fmla="*/ 2545773 h 3290454"/>
              <a:gd name="connsiteX135" fmla="*/ 2952750 w 4528704"/>
              <a:gd name="connsiteY135" fmla="*/ 2502477 h 3290454"/>
              <a:gd name="connsiteX136" fmla="*/ 2978728 w 4528704"/>
              <a:gd name="connsiteY136" fmla="*/ 2528455 h 3290454"/>
              <a:gd name="connsiteX137" fmla="*/ 1151659 w 4528704"/>
              <a:gd name="connsiteY137" fmla="*/ 2493818 h 3290454"/>
              <a:gd name="connsiteX138" fmla="*/ 1186296 w 4528704"/>
              <a:gd name="connsiteY138" fmla="*/ 2519796 h 3290454"/>
              <a:gd name="connsiteX139" fmla="*/ 1065068 w 4528704"/>
              <a:gd name="connsiteY139" fmla="*/ 2493818 h 3290454"/>
              <a:gd name="connsiteX140" fmla="*/ 1151659 w 4528704"/>
              <a:gd name="connsiteY140" fmla="*/ 2493818 h 3290454"/>
              <a:gd name="connsiteX141" fmla="*/ 2909455 w 4528704"/>
              <a:gd name="connsiteY141" fmla="*/ 2485159 h 3290454"/>
              <a:gd name="connsiteX142" fmla="*/ 2900796 w 4528704"/>
              <a:gd name="connsiteY142" fmla="*/ 2485159 h 3290454"/>
              <a:gd name="connsiteX143" fmla="*/ 2909455 w 4528704"/>
              <a:gd name="connsiteY143" fmla="*/ 2485159 h 3290454"/>
              <a:gd name="connsiteX144" fmla="*/ 2814205 w 4528704"/>
              <a:gd name="connsiteY144" fmla="*/ 2519796 h 3290454"/>
              <a:gd name="connsiteX145" fmla="*/ 2779568 w 4528704"/>
              <a:gd name="connsiteY145" fmla="*/ 2528455 h 3290454"/>
              <a:gd name="connsiteX146" fmla="*/ 2796887 w 4528704"/>
              <a:gd name="connsiteY146" fmla="*/ 2511136 h 3290454"/>
              <a:gd name="connsiteX147" fmla="*/ 2770909 w 4528704"/>
              <a:gd name="connsiteY147" fmla="*/ 2485159 h 3290454"/>
              <a:gd name="connsiteX148" fmla="*/ 2814205 w 4528704"/>
              <a:gd name="connsiteY148" fmla="*/ 2519796 h 3290454"/>
              <a:gd name="connsiteX149" fmla="*/ 787977 w 4528704"/>
              <a:gd name="connsiteY149" fmla="*/ 2511136 h 3290454"/>
              <a:gd name="connsiteX150" fmla="*/ 796636 w 4528704"/>
              <a:gd name="connsiteY150" fmla="*/ 2485159 h 3290454"/>
              <a:gd name="connsiteX151" fmla="*/ 787977 w 4528704"/>
              <a:gd name="connsiteY151" fmla="*/ 2511136 h 3290454"/>
              <a:gd name="connsiteX152" fmla="*/ 753341 w 4528704"/>
              <a:gd name="connsiteY152" fmla="*/ 2511136 h 3290454"/>
              <a:gd name="connsiteX153" fmla="*/ 762000 w 4528704"/>
              <a:gd name="connsiteY153" fmla="*/ 2485159 h 3290454"/>
              <a:gd name="connsiteX154" fmla="*/ 753341 w 4528704"/>
              <a:gd name="connsiteY154" fmla="*/ 2511136 h 3290454"/>
              <a:gd name="connsiteX155" fmla="*/ 736023 w 4528704"/>
              <a:gd name="connsiteY155" fmla="*/ 2511136 h 3290454"/>
              <a:gd name="connsiteX156" fmla="*/ 692727 w 4528704"/>
              <a:gd name="connsiteY156" fmla="*/ 2485159 h 3290454"/>
              <a:gd name="connsiteX157" fmla="*/ 736023 w 4528704"/>
              <a:gd name="connsiteY157" fmla="*/ 2511136 h 3290454"/>
              <a:gd name="connsiteX158" fmla="*/ 2597728 w 4528704"/>
              <a:gd name="connsiteY158" fmla="*/ 2467841 h 3290454"/>
              <a:gd name="connsiteX159" fmla="*/ 2571750 w 4528704"/>
              <a:gd name="connsiteY159" fmla="*/ 2450523 h 3290454"/>
              <a:gd name="connsiteX160" fmla="*/ 2597728 w 4528704"/>
              <a:gd name="connsiteY160" fmla="*/ 2467841 h 3290454"/>
              <a:gd name="connsiteX161" fmla="*/ 1593273 w 4528704"/>
              <a:gd name="connsiteY161" fmla="*/ 2467841 h 3290454"/>
              <a:gd name="connsiteX162" fmla="*/ 1549977 w 4528704"/>
              <a:gd name="connsiteY162" fmla="*/ 2450523 h 3290454"/>
              <a:gd name="connsiteX163" fmla="*/ 1593273 w 4528704"/>
              <a:gd name="connsiteY163" fmla="*/ 2467841 h 3290454"/>
              <a:gd name="connsiteX164" fmla="*/ 2788228 w 4528704"/>
              <a:gd name="connsiteY164" fmla="*/ 2467841 h 3290454"/>
              <a:gd name="connsiteX165" fmla="*/ 2788228 w 4528704"/>
              <a:gd name="connsiteY165" fmla="*/ 2441864 h 3290454"/>
              <a:gd name="connsiteX166" fmla="*/ 2788228 w 4528704"/>
              <a:gd name="connsiteY166" fmla="*/ 2467841 h 3290454"/>
              <a:gd name="connsiteX167" fmla="*/ 1108364 w 4528704"/>
              <a:gd name="connsiteY167" fmla="*/ 2441864 h 3290454"/>
              <a:gd name="connsiteX168" fmla="*/ 1108364 w 4528704"/>
              <a:gd name="connsiteY168" fmla="*/ 2467841 h 3290454"/>
              <a:gd name="connsiteX169" fmla="*/ 1021773 w 4528704"/>
              <a:gd name="connsiteY169" fmla="*/ 2441864 h 3290454"/>
              <a:gd name="connsiteX170" fmla="*/ 1108364 w 4528704"/>
              <a:gd name="connsiteY170" fmla="*/ 2441864 h 3290454"/>
              <a:gd name="connsiteX171" fmla="*/ 736023 w 4528704"/>
              <a:gd name="connsiteY171" fmla="*/ 2467841 h 3290454"/>
              <a:gd name="connsiteX172" fmla="*/ 718705 w 4528704"/>
              <a:gd name="connsiteY172" fmla="*/ 2441864 h 3290454"/>
              <a:gd name="connsiteX173" fmla="*/ 736023 w 4528704"/>
              <a:gd name="connsiteY173" fmla="*/ 2467841 h 3290454"/>
              <a:gd name="connsiteX174" fmla="*/ 3377046 w 4528704"/>
              <a:gd name="connsiteY174" fmla="*/ 2433205 h 3290454"/>
              <a:gd name="connsiteX175" fmla="*/ 3463637 w 4528704"/>
              <a:gd name="connsiteY175" fmla="*/ 2467841 h 3290454"/>
              <a:gd name="connsiteX176" fmla="*/ 3403023 w 4528704"/>
              <a:gd name="connsiteY176" fmla="*/ 2493818 h 3290454"/>
              <a:gd name="connsiteX177" fmla="*/ 3342409 w 4528704"/>
              <a:gd name="connsiteY177" fmla="*/ 2459182 h 3290454"/>
              <a:gd name="connsiteX178" fmla="*/ 3333750 w 4528704"/>
              <a:gd name="connsiteY178" fmla="*/ 2485159 h 3290454"/>
              <a:gd name="connsiteX179" fmla="*/ 3325091 w 4528704"/>
              <a:gd name="connsiteY179" fmla="*/ 2459182 h 3290454"/>
              <a:gd name="connsiteX180" fmla="*/ 3281796 w 4528704"/>
              <a:gd name="connsiteY180" fmla="*/ 2433205 h 3290454"/>
              <a:gd name="connsiteX181" fmla="*/ 3377046 w 4528704"/>
              <a:gd name="connsiteY181" fmla="*/ 2433205 h 3290454"/>
              <a:gd name="connsiteX182" fmla="*/ 2900796 w 4528704"/>
              <a:gd name="connsiteY182" fmla="*/ 2450523 h 3290454"/>
              <a:gd name="connsiteX183" fmla="*/ 2892137 w 4528704"/>
              <a:gd name="connsiteY183" fmla="*/ 2476500 h 3290454"/>
              <a:gd name="connsiteX184" fmla="*/ 2822864 w 4528704"/>
              <a:gd name="connsiteY184" fmla="*/ 2424546 h 3290454"/>
              <a:gd name="connsiteX185" fmla="*/ 2857500 w 4528704"/>
              <a:gd name="connsiteY185" fmla="*/ 2415886 h 3290454"/>
              <a:gd name="connsiteX186" fmla="*/ 2900796 w 4528704"/>
              <a:gd name="connsiteY186" fmla="*/ 2450523 h 3290454"/>
              <a:gd name="connsiteX187" fmla="*/ 2563091 w 4528704"/>
              <a:gd name="connsiteY187" fmla="*/ 2441864 h 3290454"/>
              <a:gd name="connsiteX188" fmla="*/ 2502478 w 4528704"/>
              <a:gd name="connsiteY188" fmla="*/ 2415886 h 3290454"/>
              <a:gd name="connsiteX189" fmla="*/ 2563091 w 4528704"/>
              <a:gd name="connsiteY189" fmla="*/ 2441864 h 3290454"/>
              <a:gd name="connsiteX190" fmla="*/ 1082387 w 4528704"/>
              <a:gd name="connsiteY190" fmla="*/ 2415886 h 3290454"/>
              <a:gd name="connsiteX191" fmla="*/ 1039091 w 4528704"/>
              <a:gd name="connsiteY191" fmla="*/ 2424546 h 3290454"/>
              <a:gd name="connsiteX192" fmla="*/ 987136 w 4528704"/>
              <a:gd name="connsiteY192" fmla="*/ 2407227 h 3290454"/>
              <a:gd name="connsiteX193" fmla="*/ 1082387 w 4528704"/>
              <a:gd name="connsiteY193" fmla="*/ 2415886 h 3290454"/>
              <a:gd name="connsiteX194" fmla="*/ 2493818 w 4528704"/>
              <a:gd name="connsiteY194" fmla="*/ 2407227 h 3290454"/>
              <a:gd name="connsiteX195" fmla="*/ 2476500 w 4528704"/>
              <a:gd name="connsiteY195" fmla="*/ 2389909 h 3290454"/>
              <a:gd name="connsiteX196" fmla="*/ 2493818 w 4528704"/>
              <a:gd name="connsiteY196" fmla="*/ 2407227 h 3290454"/>
              <a:gd name="connsiteX197" fmla="*/ 1853046 w 4528704"/>
              <a:gd name="connsiteY197" fmla="*/ 2580409 h 3290454"/>
              <a:gd name="connsiteX198" fmla="*/ 2000250 w 4528704"/>
              <a:gd name="connsiteY198" fmla="*/ 2675659 h 3290454"/>
              <a:gd name="connsiteX199" fmla="*/ 2000250 w 4528704"/>
              <a:gd name="connsiteY199" fmla="*/ 2701636 h 3290454"/>
              <a:gd name="connsiteX200" fmla="*/ 1844387 w 4528704"/>
              <a:gd name="connsiteY200" fmla="*/ 2580409 h 3290454"/>
              <a:gd name="connsiteX201" fmla="*/ 1723159 w 4528704"/>
              <a:gd name="connsiteY201" fmla="*/ 2459182 h 3290454"/>
              <a:gd name="connsiteX202" fmla="*/ 1740477 w 4528704"/>
              <a:gd name="connsiteY202" fmla="*/ 2441864 h 3290454"/>
              <a:gd name="connsiteX203" fmla="*/ 1688523 w 4528704"/>
              <a:gd name="connsiteY203" fmla="*/ 2372591 h 3290454"/>
              <a:gd name="connsiteX204" fmla="*/ 1853046 w 4528704"/>
              <a:gd name="connsiteY204" fmla="*/ 2580409 h 3290454"/>
              <a:gd name="connsiteX205" fmla="*/ 2502478 w 4528704"/>
              <a:gd name="connsiteY205" fmla="*/ 2389909 h 3290454"/>
              <a:gd name="connsiteX206" fmla="*/ 2511137 w 4528704"/>
              <a:gd name="connsiteY206" fmla="*/ 2363932 h 3290454"/>
              <a:gd name="connsiteX207" fmla="*/ 2502478 w 4528704"/>
              <a:gd name="connsiteY207" fmla="*/ 2389909 h 3290454"/>
              <a:gd name="connsiteX208" fmla="*/ 2251364 w 4528704"/>
              <a:gd name="connsiteY208" fmla="*/ 2398568 h 3290454"/>
              <a:gd name="connsiteX209" fmla="*/ 2216728 w 4528704"/>
              <a:gd name="connsiteY209" fmla="*/ 2363932 h 3290454"/>
              <a:gd name="connsiteX210" fmla="*/ 2372591 w 4528704"/>
              <a:gd name="connsiteY210" fmla="*/ 2537114 h 3290454"/>
              <a:gd name="connsiteX211" fmla="*/ 2337955 w 4528704"/>
              <a:gd name="connsiteY211" fmla="*/ 2528455 h 3290454"/>
              <a:gd name="connsiteX212" fmla="*/ 2363932 w 4528704"/>
              <a:gd name="connsiteY212" fmla="*/ 2563091 h 3290454"/>
              <a:gd name="connsiteX213" fmla="*/ 2182091 w 4528704"/>
              <a:gd name="connsiteY213" fmla="*/ 2363932 h 3290454"/>
              <a:gd name="connsiteX214" fmla="*/ 2251364 w 4528704"/>
              <a:gd name="connsiteY214" fmla="*/ 2398568 h 3290454"/>
              <a:gd name="connsiteX215" fmla="*/ 831273 w 4528704"/>
              <a:gd name="connsiteY215" fmla="*/ 2415886 h 3290454"/>
              <a:gd name="connsiteX216" fmla="*/ 796636 w 4528704"/>
              <a:gd name="connsiteY216" fmla="*/ 2398568 h 3290454"/>
              <a:gd name="connsiteX217" fmla="*/ 762000 w 4528704"/>
              <a:gd name="connsiteY217" fmla="*/ 2433205 h 3290454"/>
              <a:gd name="connsiteX218" fmla="*/ 779318 w 4528704"/>
              <a:gd name="connsiteY218" fmla="*/ 2441864 h 3290454"/>
              <a:gd name="connsiteX219" fmla="*/ 796636 w 4528704"/>
              <a:gd name="connsiteY219" fmla="*/ 2415886 h 3290454"/>
              <a:gd name="connsiteX220" fmla="*/ 831273 w 4528704"/>
              <a:gd name="connsiteY220" fmla="*/ 2450523 h 3290454"/>
              <a:gd name="connsiteX221" fmla="*/ 805296 w 4528704"/>
              <a:gd name="connsiteY221" fmla="*/ 2441864 h 3290454"/>
              <a:gd name="connsiteX222" fmla="*/ 779318 w 4528704"/>
              <a:gd name="connsiteY222" fmla="*/ 2467841 h 3290454"/>
              <a:gd name="connsiteX223" fmla="*/ 831273 w 4528704"/>
              <a:gd name="connsiteY223" fmla="*/ 2467841 h 3290454"/>
              <a:gd name="connsiteX224" fmla="*/ 857250 w 4528704"/>
              <a:gd name="connsiteY224" fmla="*/ 2571750 h 3290454"/>
              <a:gd name="connsiteX225" fmla="*/ 805296 w 4528704"/>
              <a:gd name="connsiteY225" fmla="*/ 2571750 h 3290454"/>
              <a:gd name="connsiteX226" fmla="*/ 891886 w 4528704"/>
              <a:gd name="connsiteY226" fmla="*/ 2649682 h 3290454"/>
              <a:gd name="connsiteX227" fmla="*/ 865909 w 4528704"/>
              <a:gd name="connsiteY227" fmla="*/ 2658341 h 3290454"/>
              <a:gd name="connsiteX228" fmla="*/ 787977 w 4528704"/>
              <a:gd name="connsiteY228" fmla="*/ 2597727 h 3290454"/>
              <a:gd name="connsiteX229" fmla="*/ 632114 w 4528704"/>
              <a:gd name="connsiteY229" fmla="*/ 2727614 h 3290454"/>
              <a:gd name="connsiteX230" fmla="*/ 649432 w 4528704"/>
              <a:gd name="connsiteY230" fmla="*/ 2667000 h 3290454"/>
              <a:gd name="connsiteX231" fmla="*/ 727364 w 4528704"/>
              <a:gd name="connsiteY231" fmla="*/ 2545773 h 3290454"/>
              <a:gd name="connsiteX232" fmla="*/ 701386 w 4528704"/>
              <a:gd name="connsiteY232" fmla="*/ 2537114 h 3290454"/>
              <a:gd name="connsiteX233" fmla="*/ 484909 w 4528704"/>
              <a:gd name="connsiteY233" fmla="*/ 2736273 h 3290454"/>
              <a:gd name="connsiteX234" fmla="*/ 632114 w 4528704"/>
              <a:gd name="connsiteY234" fmla="*/ 2571750 h 3290454"/>
              <a:gd name="connsiteX235" fmla="*/ 597477 w 4528704"/>
              <a:gd name="connsiteY235" fmla="*/ 2563091 h 3290454"/>
              <a:gd name="connsiteX236" fmla="*/ 562841 w 4528704"/>
              <a:gd name="connsiteY236" fmla="*/ 2571750 h 3290454"/>
              <a:gd name="connsiteX237" fmla="*/ 432955 w 4528704"/>
              <a:gd name="connsiteY237" fmla="*/ 2727614 h 3290454"/>
              <a:gd name="connsiteX238" fmla="*/ 389659 w 4528704"/>
              <a:gd name="connsiteY238" fmla="*/ 2727614 h 3290454"/>
              <a:gd name="connsiteX239" fmla="*/ 554182 w 4528704"/>
              <a:gd name="connsiteY239" fmla="*/ 2563091 h 3290454"/>
              <a:gd name="connsiteX240" fmla="*/ 588818 w 4528704"/>
              <a:gd name="connsiteY240" fmla="*/ 2545773 h 3290454"/>
              <a:gd name="connsiteX241" fmla="*/ 632114 w 4528704"/>
              <a:gd name="connsiteY241" fmla="*/ 2571750 h 3290454"/>
              <a:gd name="connsiteX242" fmla="*/ 658091 w 4528704"/>
              <a:gd name="connsiteY242" fmla="*/ 2545773 h 3290454"/>
              <a:gd name="connsiteX243" fmla="*/ 640773 w 4528704"/>
              <a:gd name="connsiteY243" fmla="*/ 2519796 h 3290454"/>
              <a:gd name="connsiteX244" fmla="*/ 623455 w 4528704"/>
              <a:gd name="connsiteY244" fmla="*/ 2537114 h 3290454"/>
              <a:gd name="connsiteX245" fmla="*/ 692727 w 4528704"/>
              <a:gd name="connsiteY245" fmla="*/ 2433205 h 3290454"/>
              <a:gd name="connsiteX246" fmla="*/ 718705 w 4528704"/>
              <a:gd name="connsiteY246" fmla="*/ 2441864 h 3290454"/>
              <a:gd name="connsiteX247" fmla="*/ 727364 w 4528704"/>
              <a:gd name="connsiteY247" fmla="*/ 2381250 h 3290454"/>
              <a:gd name="connsiteX248" fmla="*/ 736023 w 4528704"/>
              <a:gd name="connsiteY248" fmla="*/ 2381250 h 3290454"/>
              <a:gd name="connsiteX249" fmla="*/ 762000 w 4528704"/>
              <a:gd name="connsiteY249" fmla="*/ 2424546 h 3290454"/>
              <a:gd name="connsiteX250" fmla="*/ 779318 w 4528704"/>
              <a:gd name="connsiteY250" fmla="*/ 2407227 h 3290454"/>
              <a:gd name="connsiteX251" fmla="*/ 762000 w 4528704"/>
              <a:gd name="connsiteY251" fmla="*/ 2389909 h 3290454"/>
              <a:gd name="connsiteX252" fmla="*/ 805296 w 4528704"/>
              <a:gd name="connsiteY252" fmla="*/ 2381250 h 3290454"/>
              <a:gd name="connsiteX253" fmla="*/ 805296 w 4528704"/>
              <a:gd name="connsiteY253" fmla="*/ 2355273 h 3290454"/>
              <a:gd name="connsiteX254" fmla="*/ 831273 w 4528704"/>
              <a:gd name="connsiteY254" fmla="*/ 2415886 h 3290454"/>
              <a:gd name="connsiteX255" fmla="*/ 3325091 w 4528704"/>
              <a:gd name="connsiteY255" fmla="*/ 2346614 h 3290454"/>
              <a:gd name="connsiteX256" fmla="*/ 3420341 w 4528704"/>
              <a:gd name="connsiteY256" fmla="*/ 2381250 h 3290454"/>
              <a:gd name="connsiteX257" fmla="*/ 3385705 w 4528704"/>
              <a:gd name="connsiteY257" fmla="*/ 2372591 h 3290454"/>
              <a:gd name="connsiteX258" fmla="*/ 3403023 w 4528704"/>
              <a:gd name="connsiteY258" fmla="*/ 2337955 h 3290454"/>
              <a:gd name="connsiteX259" fmla="*/ 3429000 w 4528704"/>
              <a:gd name="connsiteY259" fmla="*/ 2363932 h 3290454"/>
              <a:gd name="connsiteX260" fmla="*/ 3446319 w 4528704"/>
              <a:gd name="connsiteY260" fmla="*/ 2346614 h 3290454"/>
              <a:gd name="connsiteX261" fmla="*/ 3498273 w 4528704"/>
              <a:gd name="connsiteY261" fmla="*/ 2363932 h 3290454"/>
              <a:gd name="connsiteX262" fmla="*/ 3498273 w 4528704"/>
              <a:gd name="connsiteY262" fmla="*/ 2398568 h 3290454"/>
              <a:gd name="connsiteX263" fmla="*/ 3532909 w 4528704"/>
              <a:gd name="connsiteY263" fmla="*/ 2398568 h 3290454"/>
              <a:gd name="connsiteX264" fmla="*/ 3515591 w 4528704"/>
              <a:gd name="connsiteY264" fmla="*/ 2389909 h 3290454"/>
              <a:gd name="connsiteX265" fmla="*/ 3550228 w 4528704"/>
              <a:gd name="connsiteY265" fmla="*/ 2363932 h 3290454"/>
              <a:gd name="connsiteX266" fmla="*/ 3610841 w 4528704"/>
              <a:gd name="connsiteY266" fmla="*/ 2424546 h 3290454"/>
              <a:gd name="connsiteX267" fmla="*/ 3576205 w 4528704"/>
              <a:gd name="connsiteY267" fmla="*/ 2424546 h 3290454"/>
              <a:gd name="connsiteX268" fmla="*/ 3558887 w 4528704"/>
              <a:gd name="connsiteY268" fmla="*/ 2389909 h 3290454"/>
              <a:gd name="connsiteX269" fmla="*/ 3515591 w 4528704"/>
              <a:gd name="connsiteY269" fmla="*/ 2424546 h 3290454"/>
              <a:gd name="connsiteX270" fmla="*/ 3463637 w 4528704"/>
              <a:gd name="connsiteY270" fmla="*/ 2389909 h 3290454"/>
              <a:gd name="connsiteX271" fmla="*/ 3437659 w 4528704"/>
              <a:gd name="connsiteY271" fmla="*/ 2424546 h 3290454"/>
              <a:gd name="connsiteX272" fmla="*/ 3420341 w 4528704"/>
              <a:gd name="connsiteY272" fmla="*/ 2407227 h 3290454"/>
              <a:gd name="connsiteX273" fmla="*/ 3420341 w 4528704"/>
              <a:gd name="connsiteY273" fmla="*/ 2398568 h 3290454"/>
              <a:gd name="connsiteX274" fmla="*/ 3420341 w 4528704"/>
              <a:gd name="connsiteY274" fmla="*/ 2389909 h 3290454"/>
              <a:gd name="connsiteX275" fmla="*/ 3368387 w 4528704"/>
              <a:gd name="connsiteY275" fmla="*/ 2415886 h 3290454"/>
              <a:gd name="connsiteX276" fmla="*/ 3325091 w 4528704"/>
              <a:gd name="connsiteY276" fmla="*/ 2398568 h 3290454"/>
              <a:gd name="connsiteX277" fmla="*/ 3299114 w 4528704"/>
              <a:gd name="connsiteY277" fmla="*/ 2415886 h 3290454"/>
              <a:gd name="connsiteX278" fmla="*/ 3281796 w 4528704"/>
              <a:gd name="connsiteY278" fmla="*/ 2389909 h 3290454"/>
              <a:gd name="connsiteX279" fmla="*/ 3264478 w 4528704"/>
              <a:gd name="connsiteY279" fmla="*/ 2415886 h 3290454"/>
              <a:gd name="connsiteX280" fmla="*/ 3238500 w 4528704"/>
              <a:gd name="connsiteY280" fmla="*/ 2398568 h 3290454"/>
              <a:gd name="connsiteX281" fmla="*/ 3203864 w 4528704"/>
              <a:gd name="connsiteY281" fmla="*/ 2424546 h 3290454"/>
              <a:gd name="connsiteX282" fmla="*/ 3177887 w 4528704"/>
              <a:gd name="connsiteY282" fmla="*/ 2415886 h 3290454"/>
              <a:gd name="connsiteX283" fmla="*/ 3203864 w 4528704"/>
              <a:gd name="connsiteY283" fmla="*/ 2389909 h 3290454"/>
              <a:gd name="connsiteX284" fmla="*/ 3169228 w 4528704"/>
              <a:gd name="connsiteY284" fmla="*/ 2363932 h 3290454"/>
              <a:gd name="connsiteX285" fmla="*/ 3186546 w 4528704"/>
              <a:gd name="connsiteY285" fmla="*/ 2346614 h 3290454"/>
              <a:gd name="connsiteX286" fmla="*/ 3238500 w 4528704"/>
              <a:gd name="connsiteY286" fmla="*/ 2372591 h 3290454"/>
              <a:gd name="connsiteX287" fmla="*/ 3281796 w 4528704"/>
              <a:gd name="connsiteY287" fmla="*/ 2337955 h 3290454"/>
              <a:gd name="connsiteX288" fmla="*/ 3325091 w 4528704"/>
              <a:gd name="connsiteY288" fmla="*/ 2346614 h 3290454"/>
              <a:gd name="connsiteX289" fmla="*/ 2260023 w 4528704"/>
              <a:gd name="connsiteY289" fmla="*/ 2311977 h 3290454"/>
              <a:gd name="connsiteX290" fmla="*/ 2346614 w 4528704"/>
              <a:gd name="connsiteY290" fmla="*/ 2398568 h 3290454"/>
              <a:gd name="connsiteX291" fmla="*/ 2260023 w 4528704"/>
              <a:gd name="connsiteY291" fmla="*/ 2311977 h 3290454"/>
              <a:gd name="connsiteX292" fmla="*/ 1056409 w 4528704"/>
              <a:gd name="connsiteY292" fmla="*/ 2303318 h 3290454"/>
              <a:gd name="connsiteX293" fmla="*/ 952500 w 4528704"/>
              <a:gd name="connsiteY293" fmla="*/ 2303318 h 3290454"/>
              <a:gd name="connsiteX294" fmla="*/ 1056409 w 4528704"/>
              <a:gd name="connsiteY294" fmla="*/ 2303318 h 3290454"/>
              <a:gd name="connsiteX295" fmla="*/ 3212523 w 4528704"/>
              <a:gd name="connsiteY295" fmla="*/ 2294659 h 3290454"/>
              <a:gd name="connsiteX296" fmla="*/ 3203864 w 4528704"/>
              <a:gd name="connsiteY296" fmla="*/ 2294659 h 3290454"/>
              <a:gd name="connsiteX297" fmla="*/ 3212523 w 4528704"/>
              <a:gd name="connsiteY297" fmla="*/ 2294659 h 3290454"/>
              <a:gd name="connsiteX298" fmla="*/ 3186546 w 4528704"/>
              <a:gd name="connsiteY298" fmla="*/ 2294659 h 3290454"/>
              <a:gd name="connsiteX299" fmla="*/ 3169228 w 4528704"/>
              <a:gd name="connsiteY299" fmla="*/ 2311977 h 3290454"/>
              <a:gd name="connsiteX300" fmla="*/ 3125932 w 4528704"/>
              <a:gd name="connsiteY300" fmla="*/ 2294659 h 3290454"/>
              <a:gd name="connsiteX301" fmla="*/ 3186546 w 4528704"/>
              <a:gd name="connsiteY301" fmla="*/ 2294659 h 3290454"/>
              <a:gd name="connsiteX302" fmla="*/ 2459182 w 4528704"/>
              <a:gd name="connsiteY302" fmla="*/ 2372591 h 3290454"/>
              <a:gd name="connsiteX303" fmla="*/ 2381250 w 4528704"/>
              <a:gd name="connsiteY303" fmla="*/ 2268682 h 3290454"/>
              <a:gd name="connsiteX304" fmla="*/ 2459182 w 4528704"/>
              <a:gd name="connsiteY304" fmla="*/ 2372591 h 3290454"/>
              <a:gd name="connsiteX305" fmla="*/ 3177887 w 4528704"/>
              <a:gd name="connsiteY305" fmla="*/ 2260023 h 3290454"/>
              <a:gd name="connsiteX306" fmla="*/ 3108614 w 4528704"/>
              <a:gd name="connsiteY306" fmla="*/ 2268682 h 3290454"/>
              <a:gd name="connsiteX307" fmla="*/ 3056659 w 4528704"/>
              <a:gd name="connsiteY307" fmla="*/ 2251364 h 3290454"/>
              <a:gd name="connsiteX308" fmla="*/ 3177887 w 4528704"/>
              <a:gd name="connsiteY308" fmla="*/ 2260023 h 3290454"/>
              <a:gd name="connsiteX309" fmla="*/ 865909 w 4528704"/>
              <a:gd name="connsiteY309" fmla="*/ 2303318 h 3290454"/>
              <a:gd name="connsiteX310" fmla="*/ 865909 w 4528704"/>
              <a:gd name="connsiteY310" fmla="*/ 2234046 h 3290454"/>
              <a:gd name="connsiteX311" fmla="*/ 865909 w 4528704"/>
              <a:gd name="connsiteY311" fmla="*/ 2303318 h 3290454"/>
              <a:gd name="connsiteX312" fmla="*/ 3151909 w 4528704"/>
              <a:gd name="connsiteY312" fmla="*/ 2234046 h 3290454"/>
              <a:gd name="connsiteX313" fmla="*/ 3004705 w 4528704"/>
              <a:gd name="connsiteY313" fmla="*/ 2216727 h 3290454"/>
              <a:gd name="connsiteX314" fmla="*/ 3151909 w 4528704"/>
              <a:gd name="connsiteY314" fmla="*/ 2234046 h 3290454"/>
              <a:gd name="connsiteX315" fmla="*/ 2355273 w 4528704"/>
              <a:gd name="connsiteY315" fmla="*/ 2234046 h 3290454"/>
              <a:gd name="connsiteX316" fmla="*/ 2329296 w 4528704"/>
              <a:gd name="connsiteY316" fmla="*/ 2216727 h 3290454"/>
              <a:gd name="connsiteX317" fmla="*/ 2355273 w 4528704"/>
              <a:gd name="connsiteY317" fmla="*/ 2234046 h 3290454"/>
              <a:gd name="connsiteX318" fmla="*/ 2398568 w 4528704"/>
              <a:gd name="connsiteY318" fmla="*/ 2225386 h 3290454"/>
              <a:gd name="connsiteX319" fmla="*/ 2363932 w 4528704"/>
              <a:gd name="connsiteY319" fmla="*/ 2251364 h 3290454"/>
              <a:gd name="connsiteX320" fmla="*/ 2389909 w 4528704"/>
              <a:gd name="connsiteY320" fmla="*/ 2208068 h 3290454"/>
              <a:gd name="connsiteX321" fmla="*/ 2398568 w 4528704"/>
              <a:gd name="connsiteY321" fmla="*/ 2225386 h 3290454"/>
              <a:gd name="connsiteX322" fmla="*/ 2874819 w 4528704"/>
              <a:gd name="connsiteY322" fmla="*/ 2216727 h 3290454"/>
              <a:gd name="connsiteX323" fmla="*/ 2840182 w 4528704"/>
              <a:gd name="connsiteY323" fmla="*/ 2225386 h 3290454"/>
              <a:gd name="connsiteX324" fmla="*/ 2840182 w 4528704"/>
              <a:gd name="connsiteY324" fmla="*/ 2234046 h 3290454"/>
              <a:gd name="connsiteX325" fmla="*/ 2840182 w 4528704"/>
              <a:gd name="connsiteY325" fmla="*/ 2199409 h 3290454"/>
              <a:gd name="connsiteX326" fmla="*/ 2874819 w 4528704"/>
              <a:gd name="connsiteY326" fmla="*/ 2216727 h 3290454"/>
              <a:gd name="connsiteX327" fmla="*/ 2848841 w 4528704"/>
              <a:gd name="connsiteY327" fmla="*/ 2190750 h 3290454"/>
              <a:gd name="connsiteX328" fmla="*/ 2857500 w 4528704"/>
              <a:gd name="connsiteY328" fmla="*/ 2173432 h 3290454"/>
              <a:gd name="connsiteX329" fmla="*/ 2848841 w 4528704"/>
              <a:gd name="connsiteY329" fmla="*/ 2190750 h 3290454"/>
              <a:gd name="connsiteX330" fmla="*/ 2260023 w 4528704"/>
              <a:gd name="connsiteY330" fmla="*/ 2234046 h 3290454"/>
              <a:gd name="connsiteX331" fmla="*/ 2216728 w 4528704"/>
              <a:gd name="connsiteY331" fmla="*/ 2147455 h 3290454"/>
              <a:gd name="connsiteX332" fmla="*/ 2251364 w 4528704"/>
              <a:gd name="connsiteY332" fmla="*/ 2199409 h 3290454"/>
              <a:gd name="connsiteX333" fmla="*/ 2381250 w 4528704"/>
              <a:gd name="connsiteY333" fmla="*/ 2329296 h 3290454"/>
              <a:gd name="connsiteX334" fmla="*/ 2502478 w 4528704"/>
              <a:gd name="connsiteY334" fmla="*/ 2441864 h 3290454"/>
              <a:gd name="connsiteX335" fmla="*/ 2580409 w 4528704"/>
              <a:gd name="connsiteY335" fmla="*/ 2493818 h 3290454"/>
              <a:gd name="connsiteX336" fmla="*/ 2623705 w 4528704"/>
              <a:gd name="connsiteY336" fmla="*/ 2589068 h 3290454"/>
              <a:gd name="connsiteX337" fmla="*/ 2260023 w 4528704"/>
              <a:gd name="connsiteY337" fmla="*/ 2234046 h 3290454"/>
              <a:gd name="connsiteX338" fmla="*/ 2043546 w 4528704"/>
              <a:gd name="connsiteY338" fmla="*/ 2138796 h 3290454"/>
              <a:gd name="connsiteX339" fmla="*/ 2000250 w 4528704"/>
              <a:gd name="connsiteY339" fmla="*/ 2138796 h 3290454"/>
              <a:gd name="connsiteX340" fmla="*/ 2043546 w 4528704"/>
              <a:gd name="connsiteY340" fmla="*/ 2138796 h 3290454"/>
              <a:gd name="connsiteX341" fmla="*/ 2857500 w 4528704"/>
              <a:gd name="connsiteY341" fmla="*/ 2121477 h 3290454"/>
              <a:gd name="connsiteX342" fmla="*/ 2848841 w 4528704"/>
              <a:gd name="connsiteY342" fmla="*/ 2121477 h 3290454"/>
              <a:gd name="connsiteX343" fmla="*/ 2857500 w 4528704"/>
              <a:gd name="connsiteY343" fmla="*/ 2121477 h 3290454"/>
              <a:gd name="connsiteX344" fmla="*/ 1913659 w 4528704"/>
              <a:gd name="connsiteY344" fmla="*/ 2130136 h 3290454"/>
              <a:gd name="connsiteX345" fmla="*/ 1887682 w 4528704"/>
              <a:gd name="connsiteY345" fmla="*/ 2086841 h 3290454"/>
              <a:gd name="connsiteX346" fmla="*/ 1982932 w 4528704"/>
              <a:gd name="connsiteY346" fmla="*/ 2156114 h 3290454"/>
              <a:gd name="connsiteX347" fmla="*/ 1939637 w 4528704"/>
              <a:gd name="connsiteY347" fmla="*/ 2199409 h 3290454"/>
              <a:gd name="connsiteX348" fmla="*/ 1835727 w 4528704"/>
              <a:gd name="connsiteY348" fmla="*/ 2156114 h 3290454"/>
              <a:gd name="connsiteX349" fmla="*/ 1775114 w 4528704"/>
              <a:gd name="connsiteY349" fmla="*/ 2173432 h 3290454"/>
              <a:gd name="connsiteX350" fmla="*/ 1723159 w 4528704"/>
              <a:gd name="connsiteY350" fmla="*/ 2138796 h 3290454"/>
              <a:gd name="connsiteX351" fmla="*/ 1731818 w 4528704"/>
              <a:gd name="connsiteY351" fmla="*/ 2130136 h 3290454"/>
              <a:gd name="connsiteX352" fmla="*/ 1766455 w 4528704"/>
              <a:gd name="connsiteY352" fmla="*/ 2121477 h 3290454"/>
              <a:gd name="connsiteX353" fmla="*/ 1835727 w 4528704"/>
              <a:gd name="connsiteY353" fmla="*/ 2138796 h 3290454"/>
              <a:gd name="connsiteX354" fmla="*/ 1809750 w 4528704"/>
              <a:gd name="connsiteY354" fmla="*/ 2069523 h 3290454"/>
              <a:gd name="connsiteX355" fmla="*/ 1913659 w 4528704"/>
              <a:gd name="connsiteY355" fmla="*/ 2130136 h 3290454"/>
              <a:gd name="connsiteX356" fmla="*/ 1541318 w 4528704"/>
              <a:gd name="connsiteY356" fmla="*/ 2147455 h 3290454"/>
              <a:gd name="connsiteX357" fmla="*/ 1428750 w 4528704"/>
              <a:gd name="connsiteY357" fmla="*/ 2147455 h 3290454"/>
              <a:gd name="connsiteX358" fmla="*/ 1584614 w 4528704"/>
              <a:gd name="connsiteY358" fmla="*/ 2069523 h 3290454"/>
              <a:gd name="connsiteX359" fmla="*/ 1541318 w 4528704"/>
              <a:gd name="connsiteY359" fmla="*/ 2147455 h 3290454"/>
              <a:gd name="connsiteX360" fmla="*/ 1723159 w 4528704"/>
              <a:gd name="connsiteY360" fmla="*/ 2095500 h 3290454"/>
              <a:gd name="connsiteX361" fmla="*/ 1740477 w 4528704"/>
              <a:gd name="connsiteY361" fmla="*/ 2060864 h 3290454"/>
              <a:gd name="connsiteX362" fmla="*/ 1723159 w 4528704"/>
              <a:gd name="connsiteY362" fmla="*/ 2095500 h 3290454"/>
              <a:gd name="connsiteX363" fmla="*/ 1368137 w 4528704"/>
              <a:gd name="connsiteY363" fmla="*/ 2156114 h 3290454"/>
              <a:gd name="connsiteX364" fmla="*/ 1220932 w 4528704"/>
              <a:gd name="connsiteY364" fmla="*/ 2286000 h 3290454"/>
              <a:gd name="connsiteX365" fmla="*/ 1584614 w 4528704"/>
              <a:gd name="connsiteY365" fmla="*/ 2034886 h 3290454"/>
              <a:gd name="connsiteX366" fmla="*/ 1368137 w 4528704"/>
              <a:gd name="connsiteY366" fmla="*/ 2156114 h 3290454"/>
              <a:gd name="connsiteX367" fmla="*/ 3091296 w 4528704"/>
              <a:gd name="connsiteY367" fmla="*/ 2017568 h 3290454"/>
              <a:gd name="connsiteX368" fmla="*/ 3082637 w 4528704"/>
              <a:gd name="connsiteY368" fmla="*/ 2086841 h 3290454"/>
              <a:gd name="connsiteX369" fmla="*/ 3117273 w 4528704"/>
              <a:gd name="connsiteY369" fmla="*/ 2190750 h 3290454"/>
              <a:gd name="connsiteX370" fmla="*/ 2978728 w 4528704"/>
              <a:gd name="connsiteY370" fmla="*/ 2182091 h 3290454"/>
              <a:gd name="connsiteX371" fmla="*/ 3099955 w 4528704"/>
              <a:gd name="connsiteY371" fmla="*/ 2156114 h 3290454"/>
              <a:gd name="connsiteX372" fmla="*/ 2961409 w 4528704"/>
              <a:gd name="connsiteY372" fmla="*/ 2156114 h 3290454"/>
              <a:gd name="connsiteX373" fmla="*/ 3082637 w 4528704"/>
              <a:gd name="connsiteY373" fmla="*/ 2112818 h 3290454"/>
              <a:gd name="connsiteX374" fmla="*/ 2970069 w 4528704"/>
              <a:gd name="connsiteY374" fmla="*/ 2112818 h 3290454"/>
              <a:gd name="connsiteX375" fmla="*/ 3082637 w 4528704"/>
              <a:gd name="connsiteY375" fmla="*/ 2078182 h 3290454"/>
              <a:gd name="connsiteX376" fmla="*/ 2987387 w 4528704"/>
              <a:gd name="connsiteY376" fmla="*/ 2078182 h 3290454"/>
              <a:gd name="connsiteX377" fmla="*/ 3082637 w 4528704"/>
              <a:gd name="connsiteY377" fmla="*/ 2052205 h 3290454"/>
              <a:gd name="connsiteX378" fmla="*/ 3013364 w 4528704"/>
              <a:gd name="connsiteY378" fmla="*/ 2052205 h 3290454"/>
              <a:gd name="connsiteX379" fmla="*/ 3082637 w 4528704"/>
              <a:gd name="connsiteY379" fmla="*/ 2017568 h 3290454"/>
              <a:gd name="connsiteX380" fmla="*/ 3048000 w 4528704"/>
              <a:gd name="connsiteY380" fmla="*/ 2017568 h 3290454"/>
              <a:gd name="connsiteX381" fmla="*/ 3091296 w 4528704"/>
              <a:gd name="connsiteY381" fmla="*/ 2017568 h 3290454"/>
              <a:gd name="connsiteX382" fmla="*/ 1948296 w 4528704"/>
              <a:gd name="connsiteY382" fmla="*/ 2034886 h 3290454"/>
              <a:gd name="connsiteX383" fmla="*/ 1905000 w 4528704"/>
              <a:gd name="connsiteY383" fmla="*/ 2017568 h 3290454"/>
              <a:gd name="connsiteX384" fmla="*/ 1887682 w 4528704"/>
              <a:gd name="connsiteY384" fmla="*/ 2034886 h 3290454"/>
              <a:gd name="connsiteX385" fmla="*/ 1870364 w 4528704"/>
              <a:gd name="connsiteY385" fmla="*/ 2026227 h 3290454"/>
              <a:gd name="connsiteX386" fmla="*/ 1905000 w 4528704"/>
              <a:gd name="connsiteY386" fmla="*/ 2017568 h 3290454"/>
              <a:gd name="connsiteX387" fmla="*/ 1948296 w 4528704"/>
              <a:gd name="connsiteY387" fmla="*/ 2034886 h 3290454"/>
              <a:gd name="connsiteX388" fmla="*/ 3480955 w 4528704"/>
              <a:gd name="connsiteY388" fmla="*/ 2052205 h 3290454"/>
              <a:gd name="connsiteX389" fmla="*/ 3411682 w 4528704"/>
              <a:gd name="connsiteY389" fmla="*/ 2008909 h 3290454"/>
              <a:gd name="connsiteX390" fmla="*/ 3429000 w 4528704"/>
              <a:gd name="connsiteY390" fmla="*/ 1991591 h 3290454"/>
              <a:gd name="connsiteX391" fmla="*/ 3480955 w 4528704"/>
              <a:gd name="connsiteY391" fmla="*/ 2052205 h 3290454"/>
              <a:gd name="connsiteX392" fmla="*/ 3099955 w 4528704"/>
              <a:gd name="connsiteY392" fmla="*/ 1991591 h 3290454"/>
              <a:gd name="connsiteX393" fmla="*/ 3073978 w 4528704"/>
              <a:gd name="connsiteY393" fmla="*/ 1991591 h 3290454"/>
              <a:gd name="connsiteX394" fmla="*/ 3099955 w 4528704"/>
              <a:gd name="connsiteY394" fmla="*/ 1991591 h 3290454"/>
              <a:gd name="connsiteX395" fmla="*/ 1861705 w 4528704"/>
              <a:gd name="connsiteY395" fmla="*/ 2017568 h 3290454"/>
              <a:gd name="connsiteX396" fmla="*/ 1835727 w 4528704"/>
              <a:gd name="connsiteY396" fmla="*/ 1991591 h 3290454"/>
              <a:gd name="connsiteX397" fmla="*/ 1861705 w 4528704"/>
              <a:gd name="connsiteY397" fmla="*/ 2017568 h 3290454"/>
              <a:gd name="connsiteX398" fmla="*/ 1827068 w 4528704"/>
              <a:gd name="connsiteY398" fmla="*/ 2000250 h 3290454"/>
              <a:gd name="connsiteX399" fmla="*/ 1801091 w 4528704"/>
              <a:gd name="connsiteY399" fmla="*/ 1982932 h 3290454"/>
              <a:gd name="connsiteX400" fmla="*/ 1827068 w 4528704"/>
              <a:gd name="connsiteY400" fmla="*/ 2000250 h 3290454"/>
              <a:gd name="connsiteX401" fmla="*/ 1982932 w 4528704"/>
              <a:gd name="connsiteY401" fmla="*/ 2000250 h 3290454"/>
              <a:gd name="connsiteX402" fmla="*/ 1956955 w 4528704"/>
              <a:gd name="connsiteY402" fmla="*/ 1974273 h 3290454"/>
              <a:gd name="connsiteX403" fmla="*/ 1982932 w 4528704"/>
              <a:gd name="connsiteY403" fmla="*/ 1965614 h 3290454"/>
              <a:gd name="connsiteX404" fmla="*/ 1982932 w 4528704"/>
              <a:gd name="connsiteY404" fmla="*/ 2000250 h 3290454"/>
              <a:gd name="connsiteX405" fmla="*/ 3827319 w 4528704"/>
              <a:gd name="connsiteY405" fmla="*/ 1956955 h 3290454"/>
              <a:gd name="connsiteX406" fmla="*/ 3905250 w 4528704"/>
              <a:gd name="connsiteY406" fmla="*/ 2000250 h 3290454"/>
              <a:gd name="connsiteX407" fmla="*/ 3827319 w 4528704"/>
              <a:gd name="connsiteY407" fmla="*/ 1956955 h 3290454"/>
              <a:gd name="connsiteX408" fmla="*/ 3801341 w 4528704"/>
              <a:gd name="connsiteY408" fmla="*/ 1939636 h 3290454"/>
              <a:gd name="connsiteX409" fmla="*/ 3792682 w 4528704"/>
              <a:gd name="connsiteY409" fmla="*/ 1939636 h 3290454"/>
              <a:gd name="connsiteX410" fmla="*/ 3801341 w 4528704"/>
              <a:gd name="connsiteY410" fmla="*/ 1939636 h 3290454"/>
              <a:gd name="connsiteX411" fmla="*/ 3775364 w 4528704"/>
              <a:gd name="connsiteY411" fmla="*/ 1956955 h 3290454"/>
              <a:gd name="connsiteX412" fmla="*/ 3714750 w 4528704"/>
              <a:gd name="connsiteY412" fmla="*/ 1991591 h 3290454"/>
              <a:gd name="connsiteX413" fmla="*/ 3619500 w 4528704"/>
              <a:gd name="connsiteY413" fmla="*/ 1948296 h 3290454"/>
              <a:gd name="connsiteX414" fmla="*/ 3671455 w 4528704"/>
              <a:gd name="connsiteY414" fmla="*/ 1965614 h 3290454"/>
              <a:gd name="connsiteX415" fmla="*/ 3697432 w 4528704"/>
              <a:gd name="connsiteY415" fmla="*/ 1939636 h 3290454"/>
              <a:gd name="connsiteX416" fmla="*/ 3714750 w 4528704"/>
              <a:gd name="connsiteY416" fmla="*/ 1974273 h 3290454"/>
              <a:gd name="connsiteX417" fmla="*/ 3732069 w 4528704"/>
              <a:gd name="connsiteY417" fmla="*/ 1930977 h 3290454"/>
              <a:gd name="connsiteX418" fmla="*/ 3775364 w 4528704"/>
              <a:gd name="connsiteY418" fmla="*/ 1956955 h 3290454"/>
              <a:gd name="connsiteX419" fmla="*/ 1342159 w 4528704"/>
              <a:gd name="connsiteY419" fmla="*/ 1974273 h 3290454"/>
              <a:gd name="connsiteX420" fmla="*/ 1324841 w 4528704"/>
              <a:gd name="connsiteY420" fmla="*/ 2000250 h 3290454"/>
              <a:gd name="connsiteX421" fmla="*/ 1290205 w 4528704"/>
              <a:gd name="connsiteY421" fmla="*/ 2034886 h 3290454"/>
              <a:gd name="connsiteX422" fmla="*/ 1117023 w 4528704"/>
              <a:gd name="connsiteY422" fmla="*/ 2190750 h 3290454"/>
              <a:gd name="connsiteX423" fmla="*/ 1039091 w 4528704"/>
              <a:gd name="connsiteY423" fmla="*/ 2216727 h 3290454"/>
              <a:gd name="connsiteX424" fmla="*/ 1125682 w 4528704"/>
              <a:gd name="connsiteY424" fmla="*/ 2234046 h 3290454"/>
              <a:gd name="connsiteX425" fmla="*/ 1125682 w 4528704"/>
              <a:gd name="connsiteY425" fmla="*/ 2260023 h 3290454"/>
              <a:gd name="connsiteX426" fmla="*/ 995796 w 4528704"/>
              <a:gd name="connsiteY426" fmla="*/ 2268682 h 3290454"/>
              <a:gd name="connsiteX427" fmla="*/ 1125682 w 4528704"/>
              <a:gd name="connsiteY427" fmla="*/ 2277341 h 3290454"/>
              <a:gd name="connsiteX428" fmla="*/ 1099705 w 4528704"/>
              <a:gd name="connsiteY428" fmla="*/ 2329296 h 3290454"/>
              <a:gd name="connsiteX429" fmla="*/ 969818 w 4528704"/>
              <a:gd name="connsiteY429" fmla="*/ 2337955 h 3290454"/>
              <a:gd name="connsiteX430" fmla="*/ 961159 w 4528704"/>
              <a:gd name="connsiteY430" fmla="*/ 2355273 h 3290454"/>
              <a:gd name="connsiteX431" fmla="*/ 1091046 w 4528704"/>
              <a:gd name="connsiteY431" fmla="*/ 2381250 h 3290454"/>
              <a:gd name="connsiteX432" fmla="*/ 969818 w 4528704"/>
              <a:gd name="connsiteY432" fmla="*/ 2381250 h 3290454"/>
              <a:gd name="connsiteX433" fmla="*/ 883227 w 4528704"/>
              <a:gd name="connsiteY433" fmla="*/ 2268682 h 3290454"/>
              <a:gd name="connsiteX434" fmla="*/ 1333500 w 4528704"/>
              <a:gd name="connsiteY434" fmla="*/ 1930977 h 3290454"/>
              <a:gd name="connsiteX435" fmla="*/ 1342159 w 4528704"/>
              <a:gd name="connsiteY435" fmla="*/ 1974273 h 3290454"/>
              <a:gd name="connsiteX436" fmla="*/ 1593273 w 4528704"/>
              <a:gd name="connsiteY436" fmla="*/ 1974273 h 3290454"/>
              <a:gd name="connsiteX437" fmla="*/ 1584614 w 4528704"/>
              <a:gd name="connsiteY437" fmla="*/ 2000250 h 3290454"/>
              <a:gd name="connsiteX438" fmla="*/ 1203614 w 4528704"/>
              <a:gd name="connsiteY438" fmla="*/ 2268682 h 3290454"/>
              <a:gd name="connsiteX439" fmla="*/ 1177637 w 4528704"/>
              <a:gd name="connsiteY439" fmla="*/ 2199409 h 3290454"/>
              <a:gd name="connsiteX440" fmla="*/ 1220932 w 4528704"/>
              <a:gd name="connsiteY440" fmla="*/ 2130136 h 3290454"/>
              <a:gd name="connsiteX441" fmla="*/ 1281546 w 4528704"/>
              <a:gd name="connsiteY441" fmla="*/ 2078182 h 3290454"/>
              <a:gd name="connsiteX442" fmla="*/ 1342159 w 4528704"/>
              <a:gd name="connsiteY442" fmla="*/ 2043546 h 3290454"/>
              <a:gd name="connsiteX443" fmla="*/ 1394114 w 4528704"/>
              <a:gd name="connsiteY443" fmla="*/ 2026227 h 3290454"/>
              <a:gd name="connsiteX444" fmla="*/ 1411432 w 4528704"/>
              <a:gd name="connsiteY444" fmla="*/ 2000250 h 3290454"/>
              <a:gd name="connsiteX445" fmla="*/ 1472046 w 4528704"/>
              <a:gd name="connsiteY445" fmla="*/ 1965614 h 3290454"/>
              <a:gd name="connsiteX446" fmla="*/ 1489364 w 4528704"/>
              <a:gd name="connsiteY446" fmla="*/ 1982932 h 3290454"/>
              <a:gd name="connsiteX447" fmla="*/ 1584614 w 4528704"/>
              <a:gd name="connsiteY447" fmla="*/ 1922318 h 3290454"/>
              <a:gd name="connsiteX448" fmla="*/ 1593273 w 4528704"/>
              <a:gd name="connsiteY448" fmla="*/ 1974273 h 3290454"/>
              <a:gd name="connsiteX449" fmla="*/ 1316182 w 4528704"/>
              <a:gd name="connsiteY449" fmla="*/ 1922318 h 3290454"/>
              <a:gd name="connsiteX450" fmla="*/ 1316182 w 4528704"/>
              <a:gd name="connsiteY450" fmla="*/ 1913659 h 3290454"/>
              <a:gd name="connsiteX451" fmla="*/ 1316182 w 4528704"/>
              <a:gd name="connsiteY451" fmla="*/ 1922318 h 3290454"/>
              <a:gd name="connsiteX452" fmla="*/ 3593523 w 4528704"/>
              <a:gd name="connsiteY452" fmla="*/ 1896341 h 3290454"/>
              <a:gd name="connsiteX453" fmla="*/ 3584864 w 4528704"/>
              <a:gd name="connsiteY453" fmla="*/ 1913659 h 3290454"/>
              <a:gd name="connsiteX454" fmla="*/ 3558887 w 4528704"/>
              <a:gd name="connsiteY454" fmla="*/ 1887682 h 3290454"/>
              <a:gd name="connsiteX455" fmla="*/ 3593523 w 4528704"/>
              <a:gd name="connsiteY455" fmla="*/ 1896341 h 3290454"/>
              <a:gd name="connsiteX456" fmla="*/ 3342409 w 4528704"/>
              <a:gd name="connsiteY456" fmla="*/ 1905000 h 3290454"/>
              <a:gd name="connsiteX457" fmla="*/ 3368387 w 4528704"/>
              <a:gd name="connsiteY457" fmla="*/ 1930977 h 3290454"/>
              <a:gd name="connsiteX458" fmla="*/ 3325091 w 4528704"/>
              <a:gd name="connsiteY458" fmla="*/ 1930977 h 3290454"/>
              <a:gd name="connsiteX459" fmla="*/ 3307773 w 4528704"/>
              <a:gd name="connsiteY459" fmla="*/ 1913659 h 3290454"/>
              <a:gd name="connsiteX460" fmla="*/ 3368387 w 4528704"/>
              <a:gd name="connsiteY460" fmla="*/ 1887682 h 3290454"/>
              <a:gd name="connsiteX461" fmla="*/ 3342409 w 4528704"/>
              <a:gd name="connsiteY461" fmla="*/ 1905000 h 3290454"/>
              <a:gd name="connsiteX462" fmla="*/ 3515591 w 4528704"/>
              <a:gd name="connsiteY462" fmla="*/ 1887682 h 3290454"/>
              <a:gd name="connsiteX463" fmla="*/ 3472296 w 4528704"/>
              <a:gd name="connsiteY463" fmla="*/ 1922318 h 3290454"/>
              <a:gd name="connsiteX464" fmla="*/ 3411682 w 4528704"/>
              <a:gd name="connsiteY464" fmla="*/ 1879023 h 3290454"/>
              <a:gd name="connsiteX465" fmla="*/ 3515591 w 4528704"/>
              <a:gd name="connsiteY465" fmla="*/ 1887682 h 3290454"/>
              <a:gd name="connsiteX466" fmla="*/ 1402773 w 4528704"/>
              <a:gd name="connsiteY466" fmla="*/ 1965614 h 3290454"/>
              <a:gd name="connsiteX467" fmla="*/ 1402773 w 4528704"/>
              <a:gd name="connsiteY467" fmla="*/ 1870364 h 3290454"/>
              <a:gd name="connsiteX468" fmla="*/ 1402773 w 4528704"/>
              <a:gd name="connsiteY468" fmla="*/ 1965614 h 3290454"/>
              <a:gd name="connsiteX469" fmla="*/ 3723409 w 4528704"/>
              <a:gd name="connsiteY469" fmla="*/ 1870364 h 3290454"/>
              <a:gd name="connsiteX470" fmla="*/ 3723409 w 4528704"/>
              <a:gd name="connsiteY470" fmla="*/ 1922318 h 3290454"/>
              <a:gd name="connsiteX471" fmla="*/ 3697432 w 4528704"/>
              <a:gd name="connsiteY471" fmla="*/ 1879023 h 3290454"/>
              <a:gd name="connsiteX472" fmla="*/ 3688773 w 4528704"/>
              <a:gd name="connsiteY472" fmla="*/ 1896341 h 3290454"/>
              <a:gd name="connsiteX473" fmla="*/ 3662796 w 4528704"/>
              <a:gd name="connsiteY473" fmla="*/ 1870364 h 3290454"/>
              <a:gd name="connsiteX474" fmla="*/ 3654137 w 4528704"/>
              <a:gd name="connsiteY474" fmla="*/ 1887682 h 3290454"/>
              <a:gd name="connsiteX475" fmla="*/ 3610841 w 4528704"/>
              <a:gd name="connsiteY475" fmla="*/ 1861705 h 3290454"/>
              <a:gd name="connsiteX476" fmla="*/ 3723409 w 4528704"/>
              <a:gd name="connsiteY476" fmla="*/ 1870364 h 3290454"/>
              <a:gd name="connsiteX477" fmla="*/ 2978728 w 4528704"/>
              <a:gd name="connsiteY477" fmla="*/ 2043546 h 3290454"/>
              <a:gd name="connsiteX478" fmla="*/ 2944091 w 4528704"/>
              <a:gd name="connsiteY478" fmla="*/ 2121477 h 3290454"/>
              <a:gd name="connsiteX479" fmla="*/ 3186546 w 4528704"/>
              <a:gd name="connsiteY479" fmla="*/ 1835727 h 3290454"/>
              <a:gd name="connsiteX480" fmla="*/ 2978728 w 4528704"/>
              <a:gd name="connsiteY480" fmla="*/ 2043546 h 3290454"/>
              <a:gd name="connsiteX481" fmla="*/ 1446068 w 4528704"/>
              <a:gd name="connsiteY481" fmla="*/ 1939636 h 3290454"/>
              <a:gd name="connsiteX482" fmla="*/ 1472046 w 4528704"/>
              <a:gd name="connsiteY482" fmla="*/ 1827068 h 3290454"/>
              <a:gd name="connsiteX483" fmla="*/ 1472046 w 4528704"/>
              <a:gd name="connsiteY483" fmla="*/ 1939636 h 3290454"/>
              <a:gd name="connsiteX484" fmla="*/ 1446068 w 4528704"/>
              <a:gd name="connsiteY484" fmla="*/ 1939636 h 3290454"/>
              <a:gd name="connsiteX485" fmla="*/ 1420091 w 4528704"/>
              <a:gd name="connsiteY485" fmla="*/ 1827068 h 3290454"/>
              <a:gd name="connsiteX486" fmla="*/ 1420091 w 4528704"/>
              <a:gd name="connsiteY486" fmla="*/ 1965614 h 3290454"/>
              <a:gd name="connsiteX487" fmla="*/ 1420091 w 4528704"/>
              <a:gd name="connsiteY487" fmla="*/ 1827068 h 3290454"/>
              <a:gd name="connsiteX488" fmla="*/ 3368387 w 4528704"/>
              <a:gd name="connsiteY488" fmla="*/ 1861705 h 3290454"/>
              <a:gd name="connsiteX489" fmla="*/ 3125932 w 4528704"/>
              <a:gd name="connsiteY489" fmla="*/ 2060864 h 3290454"/>
              <a:gd name="connsiteX490" fmla="*/ 3117273 w 4528704"/>
              <a:gd name="connsiteY490" fmla="*/ 2034886 h 3290454"/>
              <a:gd name="connsiteX491" fmla="*/ 3169228 w 4528704"/>
              <a:gd name="connsiteY491" fmla="*/ 1939636 h 3290454"/>
              <a:gd name="connsiteX492" fmla="*/ 3368387 w 4528704"/>
              <a:gd name="connsiteY492" fmla="*/ 1801091 h 3290454"/>
              <a:gd name="connsiteX493" fmla="*/ 3368387 w 4528704"/>
              <a:gd name="connsiteY493" fmla="*/ 1861705 h 3290454"/>
              <a:gd name="connsiteX494" fmla="*/ 3255819 w 4528704"/>
              <a:gd name="connsiteY494" fmla="*/ 1844386 h 3290454"/>
              <a:gd name="connsiteX495" fmla="*/ 3255819 w 4528704"/>
              <a:gd name="connsiteY495" fmla="*/ 1801091 h 3290454"/>
              <a:gd name="connsiteX496" fmla="*/ 3255819 w 4528704"/>
              <a:gd name="connsiteY496" fmla="*/ 1844386 h 3290454"/>
              <a:gd name="connsiteX497" fmla="*/ 1480705 w 4528704"/>
              <a:gd name="connsiteY497" fmla="*/ 1792432 h 3290454"/>
              <a:gd name="connsiteX498" fmla="*/ 1506682 w 4528704"/>
              <a:gd name="connsiteY498" fmla="*/ 1827068 h 3290454"/>
              <a:gd name="connsiteX499" fmla="*/ 1524000 w 4528704"/>
              <a:gd name="connsiteY499" fmla="*/ 1896341 h 3290454"/>
              <a:gd name="connsiteX500" fmla="*/ 1506682 w 4528704"/>
              <a:gd name="connsiteY500" fmla="*/ 1922318 h 3290454"/>
              <a:gd name="connsiteX501" fmla="*/ 1446068 w 4528704"/>
              <a:gd name="connsiteY501" fmla="*/ 1792432 h 3290454"/>
              <a:gd name="connsiteX502" fmla="*/ 1480705 w 4528704"/>
              <a:gd name="connsiteY502" fmla="*/ 1792432 h 3290454"/>
              <a:gd name="connsiteX503" fmla="*/ 1853046 w 4528704"/>
              <a:gd name="connsiteY503" fmla="*/ 1844386 h 3290454"/>
              <a:gd name="connsiteX504" fmla="*/ 1827068 w 4528704"/>
              <a:gd name="connsiteY504" fmla="*/ 1844386 h 3290454"/>
              <a:gd name="connsiteX505" fmla="*/ 1827068 w 4528704"/>
              <a:gd name="connsiteY505" fmla="*/ 1766455 h 3290454"/>
              <a:gd name="connsiteX506" fmla="*/ 1853046 w 4528704"/>
              <a:gd name="connsiteY506" fmla="*/ 1766455 h 3290454"/>
              <a:gd name="connsiteX507" fmla="*/ 1853046 w 4528704"/>
              <a:gd name="connsiteY507" fmla="*/ 1844386 h 3290454"/>
              <a:gd name="connsiteX508" fmla="*/ 1801091 w 4528704"/>
              <a:gd name="connsiteY508" fmla="*/ 1766455 h 3290454"/>
              <a:gd name="connsiteX509" fmla="*/ 1801091 w 4528704"/>
              <a:gd name="connsiteY509" fmla="*/ 1835727 h 3290454"/>
              <a:gd name="connsiteX510" fmla="*/ 1775114 w 4528704"/>
              <a:gd name="connsiteY510" fmla="*/ 1835727 h 3290454"/>
              <a:gd name="connsiteX511" fmla="*/ 1775114 w 4528704"/>
              <a:gd name="connsiteY511" fmla="*/ 1766455 h 3290454"/>
              <a:gd name="connsiteX512" fmla="*/ 1801091 w 4528704"/>
              <a:gd name="connsiteY512" fmla="*/ 1766455 h 3290454"/>
              <a:gd name="connsiteX513" fmla="*/ 1368137 w 4528704"/>
              <a:gd name="connsiteY513" fmla="*/ 1757796 h 3290454"/>
              <a:gd name="connsiteX514" fmla="*/ 1359477 w 4528704"/>
              <a:gd name="connsiteY514" fmla="*/ 1827068 h 3290454"/>
              <a:gd name="connsiteX515" fmla="*/ 1333500 w 4528704"/>
              <a:gd name="connsiteY515" fmla="*/ 1827068 h 3290454"/>
              <a:gd name="connsiteX516" fmla="*/ 1342159 w 4528704"/>
              <a:gd name="connsiteY516" fmla="*/ 1757796 h 3290454"/>
              <a:gd name="connsiteX517" fmla="*/ 1368137 w 4528704"/>
              <a:gd name="connsiteY517" fmla="*/ 1757796 h 3290454"/>
              <a:gd name="connsiteX518" fmla="*/ 3299114 w 4528704"/>
              <a:gd name="connsiteY518" fmla="*/ 1792432 h 3290454"/>
              <a:gd name="connsiteX519" fmla="*/ 3273137 w 4528704"/>
              <a:gd name="connsiteY519" fmla="*/ 1818409 h 3290454"/>
              <a:gd name="connsiteX520" fmla="*/ 3273137 w 4528704"/>
              <a:gd name="connsiteY520" fmla="*/ 1749136 h 3290454"/>
              <a:gd name="connsiteX521" fmla="*/ 3299114 w 4528704"/>
              <a:gd name="connsiteY521" fmla="*/ 1792432 h 3290454"/>
              <a:gd name="connsiteX522" fmla="*/ 1757796 w 4528704"/>
              <a:gd name="connsiteY522" fmla="*/ 1757796 h 3290454"/>
              <a:gd name="connsiteX523" fmla="*/ 1757796 w 4528704"/>
              <a:gd name="connsiteY523" fmla="*/ 1827068 h 3290454"/>
              <a:gd name="connsiteX524" fmla="*/ 1731818 w 4528704"/>
              <a:gd name="connsiteY524" fmla="*/ 1827068 h 3290454"/>
              <a:gd name="connsiteX525" fmla="*/ 1731818 w 4528704"/>
              <a:gd name="connsiteY525" fmla="*/ 1749136 h 3290454"/>
              <a:gd name="connsiteX526" fmla="*/ 1757796 w 4528704"/>
              <a:gd name="connsiteY526" fmla="*/ 1757796 h 3290454"/>
              <a:gd name="connsiteX527" fmla="*/ 1697182 w 4528704"/>
              <a:gd name="connsiteY527" fmla="*/ 1818409 h 3290454"/>
              <a:gd name="connsiteX528" fmla="*/ 1671205 w 4528704"/>
              <a:gd name="connsiteY528" fmla="*/ 1818409 h 3290454"/>
              <a:gd name="connsiteX529" fmla="*/ 1679864 w 4528704"/>
              <a:gd name="connsiteY529" fmla="*/ 1740477 h 3290454"/>
              <a:gd name="connsiteX530" fmla="*/ 1697182 w 4528704"/>
              <a:gd name="connsiteY530" fmla="*/ 1818409 h 3290454"/>
              <a:gd name="connsiteX531" fmla="*/ 1584614 w 4528704"/>
              <a:gd name="connsiteY531" fmla="*/ 1731818 h 3290454"/>
              <a:gd name="connsiteX532" fmla="*/ 1584614 w 4528704"/>
              <a:gd name="connsiteY532" fmla="*/ 1801091 h 3290454"/>
              <a:gd name="connsiteX533" fmla="*/ 1541318 w 4528704"/>
              <a:gd name="connsiteY533" fmla="*/ 1801091 h 3290454"/>
              <a:gd name="connsiteX534" fmla="*/ 1541318 w 4528704"/>
              <a:gd name="connsiteY534" fmla="*/ 1731818 h 3290454"/>
              <a:gd name="connsiteX535" fmla="*/ 1584614 w 4528704"/>
              <a:gd name="connsiteY535" fmla="*/ 1731818 h 3290454"/>
              <a:gd name="connsiteX536" fmla="*/ 1350818 w 4528704"/>
              <a:gd name="connsiteY536" fmla="*/ 1723159 h 3290454"/>
              <a:gd name="connsiteX537" fmla="*/ 1316182 w 4528704"/>
              <a:gd name="connsiteY537" fmla="*/ 1723159 h 3290454"/>
              <a:gd name="connsiteX538" fmla="*/ 1350818 w 4528704"/>
              <a:gd name="connsiteY538" fmla="*/ 1723159 h 3290454"/>
              <a:gd name="connsiteX539" fmla="*/ 3325091 w 4528704"/>
              <a:gd name="connsiteY539" fmla="*/ 1757796 h 3290454"/>
              <a:gd name="connsiteX540" fmla="*/ 3316432 w 4528704"/>
              <a:gd name="connsiteY540" fmla="*/ 1792432 h 3290454"/>
              <a:gd name="connsiteX541" fmla="*/ 3264478 w 4528704"/>
              <a:gd name="connsiteY541" fmla="*/ 1723159 h 3290454"/>
              <a:gd name="connsiteX542" fmla="*/ 3299114 w 4528704"/>
              <a:gd name="connsiteY542" fmla="*/ 1714500 h 3290454"/>
              <a:gd name="connsiteX543" fmla="*/ 3325091 w 4528704"/>
              <a:gd name="connsiteY543" fmla="*/ 1757796 h 3290454"/>
              <a:gd name="connsiteX544" fmla="*/ 3576205 w 4528704"/>
              <a:gd name="connsiteY544" fmla="*/ 1757796 h 3290454"/>
              <a:gd name="connsiteX545" fmla="*/ 3576205 w 4528704"/>
              <a:gd name="connsiteY545" fmla="*/ 1705841 h 3290454"/>
              <a:gd name="connsiteX546" fmla="*/ 3576205 w 4528704"/>
              <a:gd name="connsiteY546" fmla="*/ 1757796 h 3290454"/>
              <a:gd name="connsiteX547" fmla="*/ 1359477 w 4528704"/>
              <a:gd name="connsiteY547" fmla="*/ 1714500 h 3290454"/>
              <a:gd name="connsiteX548" fmla="*/ 1472046 w 4528704"/>
              <a:gd name="connsiteY548" fmla="*/ 1705841 h 3290454"/>
              <a:gd name="connsiteX549" fmla="*/ 1359477 w 4528704"/>
              <a:gd name="connsiteY549" fmla="*/ 1714500 h 3290454"/>
              <a:gd name="connsiteX550" fmla="*/ 3541569 w 4528704"/>
              <a:gd name="connsiteY550" fmla="*/ 1697182 h 3290454"/>
              <a:gd name="connsiteX551" fmla="*/ 3541569 w 4528704"/>
              <a:gd name="connsiteY551" fmla="*/ 1749136 h 3290454"/>
              <a:gd name="connsiteX552" fmla="*/ 3515591 w 4528704"/>
              <a:gd name="connsiteY552" fmla="*/ 1749136 h 3290454"/>
              <a:gd name="connsiteX553" fmla="*/ 3515591 w 4528704"/>
              <a:gd name="connsiteY553" fmla="*/ 1697182 h 3290454"/>
              <a:gd name="connsiteX554" fmla="*/ 3541569 w 4528704"/>
              <a:gd name="connsiteY554" fmla="*/ 1697182 h 3290454"/>
              <a:gd name="connsiteX555" fmla="*/ 3212523 w 4528704"/>
              <a:gd name="connsiteY555" fmla="*/ 1697182 h 3290454"/>
              <a:gd name="connsiteX556" fmla="*/ 3212523 w 4528704"/>
              <a:gd name="connsiteY556" fmla="*/ 1740477 h 3290454"/>
              <a:gd name="connsiteX557" fmla="*/ 3195205 w 4528704"/>
              <a:gd name="connsiteY557" fmla="*/ 1740477 h 3290454"/>
              <a:gd name="connsiteX558" fmla="*/ 3195205 w 4528704"/>
              <a:gd name="connsiteY558" fmla="*/ 1697182 h 3290454"/>
              <a:gd name="connsiteX559" fmla="*/ 3212523 w 4528704"/>
              <a:gd name="connsiteY559" fmla="*/ 1697182 h 3290454"/>
              <a:gd name="connsiteX560" fmla="*/ 1870364 w 4528704"/>
              <a:gd name="connsiteY560" fmla="*/ 1740477 h 3290454"/>
              <a:gd name="connsiteX561" fmla="*/ 1861705 w 4528704"/>
              <a:gd name="connsiteY561" fmla="*/ 1922318 h 3290454"/>
              <a:gd name="connsiteX562" fmla="*/ 1887682 w 4528704"/>
              <a:gd name="connsiteY562" fmla="*/ 1956955 h 3290454"/>
              <a:gd name="connsiteX563" fmla="*/ 1844387 w 4528704"/>
              <a:gd name="connsiteY563" fmla="*/ 1930977 h 3290454"/>
              <a:gd name="connsiteX564" fmla="*/ 1818409 w 4528704"/>
              <a:gd name="connsiteY564" fmla="*/ 1930977 h 3290454"/>
              <a:gd name="connsiteX565" fmla="*/ 1827068 w 4528704"/>
              <a:gd name="connsiteY565" fmla="*/ 1965614 h 3290454"/>
              <a:gd name="connsiteX566" fmla="*/ 1792432 w 4528704"/>
              <a:gd name="connsiteY566" fmla="*/ 1956955 h 3290454"/>
              <a:gd name="connsiteX567" fmla="*/ 1775114 w 4528704"/>
              <a:gd name="connsiteY567" fmla="*/ 1974273 h 3290454"/>
              <a:gd name="connsiteX568" fmla="*/ 1792432 w 4528704"/>
              <a:gd name="connsiteY568" fmla="*/ 1991591 h 3290454"/>
              <a:gd name="connsiteX569" fmla="*/ 1783773 w 4528704"/>
              <a:gd name="connsiteY569" fmla="*/ 2017568 h 3290454"/>
              <a:gd name="connsiteX570" fmla="*/ 1749137 w 4528704"/>
              <a:gd name="connsiteY570" fmla="*/ 1991591 h 3290454"/>
              <a:gd name="connsiteX571" fmla="*/ 1697182 w 4528704"/>
              <a:gd name="connsiteY571" fmla="*/ 2026227 h 3290454"/>
              <a:gd name="connsiteX572" fmla="*/ 1723159 w 4528704"/>
              <a:gd name="connsiteY572" fmla="*/ 2052205 h 3290454"/>
              <a:gd name="connsiteX573" fmla="*/ 1671205 w 4528704"/>
              <a:gd name="connsiteY573" fmla="*/ 2052205 h 3290454"/>
              <a:gd name="connsiteX574" fmla="*/ 1636568 w 4528704"/>
              <a:gd name="connsiteY574" fmla="*/ 2078182 h 3290454"/>
              <a:gd name="connsiteX575" fmla="*/ 1645227 w 4528704"/>
              <a:gd name="connsiteY575" fmla="*/ 1697182 h 3290454"/>
              <a:gd name="connsiteX576" fmla="*/ 1870364 w 4528704"/>
              <a:gd name="connsiteY576" fmla="*/ 1740477 h 3290454"/>
              <a:gd name="connsiteX577" fmla="*/ 3498273 w 4528704"/>
              <a:gd name="connsiteY577" fmla="*/ 1688523 h 3290454"/>
              <a:gd name="connsiteX578" fmla="*/ 3498273 w 4528704"/>
              <a:gd name="connsiteY578" fmla="*/ 1749136 h 3290454"/>
              <a:gd name="connsiteX579" fmla="*/ 3480955 w 4528704"/>
              <a:gd name="connsiteY579" fmla="*/ 1749136 h 3290454"/>
              <a:gd name="connsiteX580" fmla="*/ 3480955 w 4528704"/>
              <a:gd name="connsiteY580" fmla="*/ 1688523 h 3290454"/>
              <a:gd name="connsiteX581" fmla="*/ 3498273 w 4528704"/>
              <a:gd name="connsiteY581" fmla="*/ 1688523 h 3290454"/>
              <a:gd name="connsiteX582" fmla="*/ 1480705 w 4528704"/>
              <a:gd name="connsiteY582" fmla="*/ 1697182 h 3290454"/>
              <a:gd name="connsiteX583" fmla="*/ 1593273 w 4528704"/>
              <a:gd name="connsiteY583" fmla="*/ 1688523 h 3290454"/>
              <a:gd name="connsiteX584" fmla="*/ 1480705 w 4528704"/>
              <a:gd name="connsiteY584" fmla="*/ 1697182 h 3290454"/>
              <a:gd name="connsiteX585" fmla="*/ 1324841 w 4528704"/>
              <a:gd name="connsiteY585" fmla="*/ 1697182 h 3290454"/>
              <a:gd name="connsiteX586" fmla="*/ 1359477 w 4528704"/>
              <a:gd name="connsiteY586" fmla="*/ 1688523 h 3290454"/>
              <a:gd name="connsiteX587" fmla="*/ 1324841 w 4528704"/>
              <a:gd name="connsiteY587" fmla="*/ 1697182 h 3290454"/>
              <a:gd name="connsiteX588" fmla="*/ 3463637 w 4528704"/>
              <a:gd name="connsiteY588" fmla="*/ 1688523 h 3290454"/>
              <a:gd name="connsiteX589" fmla="*/ 3463637 w 4528704"/>
              <a:gd name="connsiteY589" fmla="*/ 1740477 h 3290454"/>
              <a:gd name="connsiteX590" fmla="*/ 3437659 w 4528704"/>
              <a:gd name="connsiteY590" fmla="*/ 1740477 h 3290454"/>
              <a:gd name="connsiteX591" fmla="*/ 3446319 w 4528704"/>
              <a:gd name="connsiteY591" fmla="*/ 1679864 h 3290454"/>
              <a:gd name="connsiteX592" fmla="*/ 3463637 w 4528704"/>
              <a:gd name="connsiteY592" fmla="*/ 1688523 h 3290454"/>
              <a:gd name="connsiteX593" fmla="*/ 3359728 w 4528704"/>
              <a:gd name="connsiteY593" fmla="*/ 1731818 h 3290454"/>
              <a:gd name="connsiteX594" fmla="*/ 3342409 w 4528704"/>
              <a:gd name="connsiteY594" fmla="*/ 1731818 h 3290454"/>
              <a:gd name="connsiteX595" fmla="*/ 3342409 w 4528704"/>
              <a:gd name="connsiteY595" fmla="*/ 1679864 h 3290454"/>
              <a:gd name="connsiteX596" fmla="*/ 3359728 w 4528704"/>
              <a:gd name="connsiteY596" fmla="*/ 1671205 h 3290454"/>
              <a:gd name="connsiteX597" fmla="*/ 3359728 w 4528704"/>
              <a:gd name="connsiteY597" fmla="*/ 1731818 h 3290454"/>
              <a:gd name="connsiteX598" fmla="*/ 1385455 w 4528704"/>
              <a:gd name="connsiteY598" fmla="*/ 1688523 h 3290454"/>
              <a:gd name="connsiteX599" fmla="*/ 1411432 w 4528704"/>
              <a:gd name="connsiteY599" fmla="*/ 1688523 h 3290454"/>
              <a:gd name="connsiteX600" fmla="*/ 1385455 w 4528704"/>
              <a:gd name="connsiteY600" fmla="*/ 1688523 h 3290454"/>
              <a:gd name="connsiteX601" fmla="*/ 3238500 w 4528704"/>
              <a:gd name="connsiteY601" fmla="*/ 1662546 h 3290454"/>
              <a:gd name="connsiteX602" fmla="*/ 3203864 w 4528704"/>
              <a:gd name="connsiteY602" fmla="*/ 1662546 h 3290454"/>
              <a:gd name="connsiteX603" fmla="*/ 3238500 w 4528704"/>
              <a:gd name="connsiteY603" fmla="*/ 1662546 h 3290454"/>
              <a:gd name="connsiteX604" fmla="*/ 1524000 w 4528704"/>
              <a:gd name="connsiteY604" fmla="*/ 1662546 h 3290454"/>
              <a:gd name="connsiteX605" fmla="*/ 1498023 w 4528704"/>
              <a:gd name="connsiteY605" fmla="*/ 1662546 h 3290454"/>
              <a:gd name="connsiteX606" fmla="*/ 1524000 w 4528704"/>
              <a:gd name="connsiteY606" fmla="*/ 1662546 h 3290454"/>
              <a:gd name="connsiteX607" fmla="*/ 3584864 w 4528704"/>
              <a:gd name="connsiteY607" fmla="*/ 1688523 h 3290454"/>
              <a:gd name="connsiteX608" fmla="*/ 3593523 w 4528704"/>
              <a:gd name="connsiteY608" fmla="*/ 1861705 h 3290454"/>
              <a:gd name="connsiteX609" fmla="*/ 3411682 w 4528704"/>
              <a:gd name="connsiteY609" fmla="*/ 1861705 h 3290454"/>
              <a:gd name="connsiteX610" fmla="*/ 3411682 w 4528704"/>
              <a:gd name="connsiteY610" fmla="*/ 1653886 h 3290454"/>
              <a:gd name="connsiteX611" fmla="*/ 3584864 w 4528704"/>
              <a:gd name="connsiteY611" fmla="*/ 1688523 h 3290454"/>
              <a:gd name="connsiteX612" fmla="*/ 3316432 w 4528704"/>
              <a:gd name="connsiteY612" fmla="*/ 1653886 h 3290454"/>
              <a:gd name="connsiteX613" fmla="*/ 3273137 w 4528704"/>
              <a:gd name="connsiteY613" fmla="*/ 1653886 h 3290454"/>
              <a:gd name="connsiteX614" fmla="*/ 3316432 w 4528704"/>
              <a:gd name="connsiteY614" fmla="*/ 1653886 h 3290454"/>
              <a:gd name="connsiteX615" fmla="*/ 1549977 w 4528704"/>
              <a:gd name="connsiteY615" fmla="*/ 1662546 h 3290454"/>
              <a:gd name="connsiteX616" fmla="*/ 1575955 w 4528704"/>
              <a:gd name="connsiteY616" fmla="*/ 1662546 h 3290454"/>
              <a:gd name="connsiteX617" fmla="*/ 1549977 w 4528704"/>
              <a:gd name="connsiteY617" fmla="*/ 1662546 h 3290454"/>
              <a:gd name="connsiteX618" fmla="*/ 3368387 w 4528704"/>
              <a:gd name="connsiteY618" fmla="*/ 1645227 h 3290454"/>
              <a:gd name="connsiteX619" fmla="*/ 3333750 w 4528704"/>
              <a:gd name="connsiteY619" fmla="*/ 1645227 h 3290454"/>
              <a:gd name="connsiteX620" fmla="*/ 3368387 w 4528704"/>
              <a:gd name="connsiteY620" fmla="*/ 1645227 h 3290454"/>
              <a:gd name="connsiteX621" fmla="*/ 3203864 w 4528704"/>
              <a:gd name="connsiteY621" fmla="*/ 1645227 h 3290454"/>
              <a:gd name="connsiteX622" fmla="*/ 3203864 w 4528704"/>
              <a:gd name="connsiteY622" fmla="*/ 1636568 h 3290454"/>
              <a:gd name="connsiteX623" fmla="*/ 3203864 w 4528704"/>
              <a:gd name="connsiteY623" fmla="*/ 1645227 h 3290454"/>
              <a:gd name="connsiteX624" fmla="*/ 3325091 w 4528704"/>
              <a:gd name="connsiteY624" fmla="*/ 1627909 h 3290454"/>
              <a:gd name="connsiteX625" fmla="*/ 3325091 w 4528704"/>
              <a:gd name="connsiteY625" fmla="*/ 1619250 h 3290454"/>
              <a:gd name="connsiteX626" fmla="*/ 3325091 w 4528704"/>
              <a:gd name="connsiteY626" fmla="*/ 1627909 h 3290454"/>
              <a:gd name="connsiteX627" fmla="*/ 1723159 w 4528704"/>
              <a:gd name="connsiteY627" fmla="*/ 1627909 h 3290454"/>
              <a:gd name="connsiteX628" fmla="*/ 1801091 w 4528704"/>
              <a:gd name="connsiteY628" fmla="*/ 1653886 h 3290454"/>
              <a:gd name="connsiteX629" fmla="*/ 1861705 w 4528704"/>
              <a:gd name="connsiteY629" fmla="*/ 1671205 h 3290454"/>
              <a:gd name="connsiteX630" fmla="*/ 1861705 w 4528704"/>
              <a:gd name="connsiteY630" fmla="*/ 1723159 h 3290454"/>
              <a:gd name="connsiteX631" fmla="*/ 1861705 w 4528704"/>
              <a:gd name="connsiteY631" fmla="*/ 1688523 h 3290454"/>
              <a:gd name="connsiteX632" fmla="*/ 1827068 w 4528704"/>
              <a:gd name="connsiteY632" fmla="*/ 1679864 h 3290454"/>
              <a:gd name="connsiteX633" fmla="*/ 1783773 w 4528704"/>
              <a:gd name="connsiteY633" fmla="*/ 1705841 h 3290454"/>
              <a:gd name="connsiteX634" fmla="*/ 1818409 w 4528704"/>
              <a:gd name="connsiteY634" fmla="*/ 1679864 h 3290454"/>
              <a:gd name="connsiteX635" fmla="*/ 1792432 w 4528704"/>
              <a:gd name="connsiteY635" fmla="*/ 1671205 h 3290454"/>
              <a:gd name="connsiteX636" fmla="*/ 1749137 w 4528704"/>
              <a:gd name="connsiteY636" fmla="*/ 1697182 h 3290454"/>
              <a:gd name="connsiteX637" fmla="*/ 1775114 w 4528704"/>
              <a:gd name="connsiteY637" fmla="*/ 1688523 h 3290454"/>
              <a:gd name="connsiteX638" fmla="*/ 1757796 w 4528704"/>
              <a:gd name="connsiteY638" fmla="*/ 1662546 h 3290454"/>
              <a:gd name="connsiteX639" fmla="*/ 1705841 w 4528704"/>
              <a:gd name="connsiteY639" fmla="*/ 1688523 h 3290454"/>
              <a:gd name="connsiteX640" fmla="*/ 1740477 w 4528704"/>
              <a:gd name="connsiteY640" fmla="*/ 1679864 h 3290454"/>
              <a:gd name="connsiteX641" fmla="*/ 1714500 w 4528704"/>
              <a:gd name="connsiteY641" fmla="*/ 1653886 h 3290454"/>
              <a:gd name="connsiteX642" fmla="*/ 1671205 w 4528704"/>
              <a:gd name="connsiteY642" fmla="*/ 1679864 h 3290454"/>
              <a:gd name="connsiteX643" fmla="*/ 1697182 w 4528704"/>
              <a:gd name="connsiteY643" fmla="*/ 1671205 h 3290454"/>
              <a:gd name="connsiteX644" fmla="*/ 1697182 w 4528704"/>
              <a:gd name="connsiteY644" fmla="*/ 1645227 h 3290454"/>
              <a:gd name="connsiteX645" fmla="*/ 1662546 w 4528704"/>
              <a:gd name="connsiteY645" fmla="*/ 1636568 h 3290454"/>
              <a:gd name="connsiteX646" fmla="*/ 1645227 w 4528704"/>
              <a:gd name="connsiteY646" fmla="*/ 1653886 h 3290454"/>
              <a:gd name="connsiteX647" fmla="*/ 1662546 w 4528704"/>
              <a:gd name="connsiteY647" fmla="*/ 1671205 h 3290454"/>
              <a:gd name="connsiteX648" fmla="*/ 1636568 w 4528704"/>
              <a:gd name="connsiteY648" fmla="*/ 1610591 h 3290454"/>
              <a:gd name="connsiteX649" fmla="*/ 1688523 w 4528704"/>
              <a:gd name="connsiteY649" fmla="*/ 1645227 h 3290454"/>
              <a:gd name="connsiteX650" fmla="*/ 1723159 w 4528704"/>
              <a:gd name="connsiteY650" fmla="*/ 1627909 h 3290454"/>
              <a:gd name="connsiteX651" fmla="*/ 3758046 w 4528704"/>
              <a:gd name="connsiteY651" fmla="*/ 1619250 h 3290454"/>
              <a:gd name="connsiteX652" fmla="*/ 3801341 w 4528704"/>
              <a:gd name="connsiteY652" fmla="*/ 1584614 h 3290454"/>
              <a:gd name="connsiteX653" fmla="*/ 3758046 w 4528704"/>
              <a:gd name="connsiteY653" fmla="*/ 1619250 h 3290454"/>
              <a:gd name="connsiteX654" fmla="*/ 3446319 w 4528704"/>
              <a:gd name="connsiteY654" fmla="*/ 1610591 h 3290454"/>
              <a:gd name="connsiteX655" fmla="*/ 3472296 w 4528704"/>
              <a:gd name="connsiteY655" fmla="*/ 1593273 h 3290454"/>
              <a:gd name="connsiteX656" fmla="*/ 3506932 w 4528704"/>
              <a:gd name="connsiteY656" fmla="*/ 1627909 h 3290454"/>
              <a:gd name="connsiteX657" fmla="*/ 3532909 w 4528704"/>
              <a:gd name="connsiteY657" fmla="*/ 1610591 h 3290454"/>
              <a:gd name="connsiteX658" fmla="*/ 3576205 w 4528704"/>
              <a:gd name="connsiteY658" fmla="*/ 1627909 h 3290454"/>
              <a:gd name="connsiteX659" fmla="*/ 3584864 w 4528704"/>
              <a:gd name="connsiteY659" fmla="*/ 1627909 h 3290454"/>
              <a:gd name="connsiteX660" fmla="*/ 3584864 w 4528704"/>
              <a:gd name="connsiteY660" fmla="*/ 1653886 h 3290454"/>
              <a:gd name="connsiteX661" fmla="*/ 3532909 w 4528704"/>
              <a:gd name="connsiteY661" fmla="*/ 1627909 h 3290454"/>
              <a:gd name="connsiteX662" fmla="*/ 3515591 w 4528704"/>
              <a:gd name="connsiteY662" fmla="*/ 1645227 h 3290454"/>
              <a:gd name="connsiteX663" fmla="*/ 3532909 w 4528704"/>
              <a:gd name="connsiteY663" fmla="*/ 1653886 h 3290454"/>
              <a:gd name="connsiteX664" fmla="*/ 3506932 w 4528704"/>
              <a:gd name="connsiteY664" fmla="*/ 1627909 h 3290454"/>
              <a:gd name="connsiteX665" fmla="*/ 3472296 w 4528704"/>
              <a:gd name="connsiteY665" fmla="*/ 1645227 h 3290454"/>
              <a:gd name="connsiteX666" fmla="*/ 3489614 w 4528704"/>
              <a:gd name="connsiteY666" fmla="*/ 1627909 h 3290454"/>
              <a:gd name="connsiteX667" fmla="*/ 3472296 w 4528704"/>
              <a:gd name="connsiteY667" fmla="*/ 1619250 h 3290454"/>
              <a:gd name="connsiteX668" fmla="*/ 3463637 w 4528704"/>
              <a:gd name="connsiteY668" fmla="*/ 1636568 h 3290454"/>
              <a:gd name="connsiteX669" fmla="*/ 3437659 w 4528704"/>
              <a:gd name="connsiteY669" fmla="*/ 1636568 h 3290454"/>
              <a:gd name="connsiteX670" fmla="*/ 3454978 w 4528704"/>
              <a:gd name="connsiteY670" fmla="*/ 1619250 h 3290454"/>
              <a:gd name="connsiteX671" fmla="*/ 3429000 w 4528704"/>
              <a:gd name="connsiteY671" fmla="*/ 1610591 h 3290454"/>
              <a:gd name="connsiteX672" fmla="*/ 3411682 w 4528704"/>
              <a:gd name="connsiteY672" fmla="*/ 1627909 h 3290454"/>
              <a:gd name="connsiteX673" fmla="*/ 3411682 w 4528704"/>
              <a:gd name="connsiteY673" fmla="*/ 1584614 h 3290454"/>
              <a:gd name="connsiteX674" fmla="*/ 3446319 w 4528704"/>
              <a:gd name="connsiteY674" fmla="*/ 1610591 h 3290454"/>
              <a:gd name="connsiteX675" fmla="*/ 3835978 w 4528704"/>
              <a:gd name="connsiteY675" fmla="*/ 1601932 h 3290454"/>
              <a:gd name="connsiteX676" fmla="*/ 3870614 w 4528704"/>
              <a:gd name="connsiteY676" fmla="*/ 1584614 h 3290454"/>
              <a:gd name="connsiteX677" fmla="*/ 3835978 w 4528704"/>
              <a:gd name="connsiteY677" fmla="*/ 1601932 h 3290454"/>
              <a:gd name="connsiteX678" fmla="*/ 3463637 w 4528704"/>
              <a:gd name="connsiteY678" fmla="*/ 1575955 h 3290454"/>
              <a:gd name="connsiteX679" fmla="*/ 3498273 w 4528704"/>
              <a:gd name="connsiteY679" fmla="*/ 1610591 h 3290454"/>
              <a:gd name="connsiteX680" fmla="*/ 3524250 w 4528704"/>
              <a:gd name="connsiteY680" fmla="*/ 1593273 h 3290454"/>
              <a:gd name="connsiteX681" fmla="*/ 3593523 w 4528704"/>
              <a:gd name="connsiteY681" fmla="*/ 1627909 h 3290454"/>
              <a:gd name="connsiteX682" fmla="*/ 3636819 w 4528704"/>
              <a:gd name="connsiteY682" fmla="*/ 1749136 h 3290454"/>
              <a:gd name="connsiteX683" fmla="*/ 3792682 w 4528704"/>
              <a:gd name="connsiteY683" fmla="*/ 1792432 h 3290454"/>
              <a:gd name="connsiteX684" fmla="*/ 3957205 w 4528704"/>
              <a:gd name="connsiteY684" fmla="*/ 1835727 h 3290454"/>
              <a:gd name="connsiteX685" fmla="*/ 4009159 w 4528704"/>
              <a:gd name="connsiteY685" fmla="*/ 1861705 h 3290454"/>
              <a:gd name="connsiteX686" fmla="*/ 4026478 w 4528704"/>
              <a:gd name="connsiteY686" fmla="*/ 1844386 h 3290454"/>
              <a:gd name="connsiteX687" fmla="*/ 4069773 w 4528704"/>
              <a:gd name="connsiteY687" fmla="*/ 1870364 h 3290454"/>
              <a:gd name="connsiteX688" fmla="*/ 4173682 w 4528704"/>
              <a:gd name="connsiteY688" fmla="*/ 1905000 h 3290454"/>
              <a:gd name="connsiteX689" fmla="*/ 4208319 w 4528704"/>
              <a:gd name="connsiteY689" fmla="*/ 1905000 h 3290454"/>
              <a:gd name="connsiteX690" fmla="*/ 4147705 w 4528704"/>
              <a:gd name="connsiteY690" fmla="*/ 1930977 h 3290454"/>
              <a:gd name="connsiteX691" fmla="*/ 4165023 w 4528704"/>
              <a:gd name="connsiteY691" fmla="*/ 1913659 h 3290454"/>
              <a:gd name="connsiteX692" fmla="*/ 4035137 w 4528704"/>
              <a:gd name="connsiteY692" fmla="*/ 1853046 h 3290454"/>
              <a:gd name="connsiteX693" fmla="*/ 3835978 w 4528704"/>
              <a:gd name="connsiteY693" fmla="*/ 1809750 h 3290454"/>
              <a:gd name="connsiteX694" fmla="*/ 3818659 w 4528704"/>
              <a:gd name="connsiteY694" fmla="*/ 1792432 h 3290454"/>
              <a:gd name="connsiteX695" fmla="*/ 3628159 w 4528704"/>
              <a:gd name="connsiteY695" fmla="*/ 1757796 h 3290454"/>
              <a:gd name="connsiteX696" fmla="*/ 3602182 w 4528704"/>
              <a:gd name="connsiteY696" fmla="*/ 1740477 h 3290454"/>
              <a:gd name="connsiteX697" fmla="*/ 3602182 w 4528704"/>
              <a:gd name="connsiteY697" fmla="*/ 1827068 h 3290454"/>
              <a:gd name="connsiteX698" fmla="*/ 3619500 w 4528704"/>
              <a:gd name="connsiteY698" fmla="*/ 1835727 h 3290454"/>
              <a:gd name="connsiteX699" fmla="*/ 4173682 w 4528704"/>
              <a:gd name="connsiteY699" fmla="*/ 1982932 h 3290454"/>
              <a:gd name="connsiteX700" fmla="*/ 3775364 w 4528704"/>
              <a:gd name="connsiteY700" fmla="*/ 1887682 h 3290454"/>
              <a:gd name="connsiteX701" fmla="*/ 3810000 w 4528704"/>
              <a:gd name="connsiteY701" fmla="*/ 1930977 h 3290454"/>
              <a:gd name="connsiteX702" fmla="*/ 3835978 w 4528704"/>
              <a:gd name="connsiteY702" fmla="*/ 1905000 h 3290454"/>
              <a:gd name="connsiteX703" fmla="*/ 3861955 w 4528704"/>
              <a:gd name="connsiteY703" fmla="*/ 1922318 h 3290454"/>
              <a:gd name="connsiteX704" fmla="*/ 3939887 w 4528704"/>
              <a:gd name="connsiteY704" fmla="*/ 2008909 h 3290454"/>
              <a:gd name="connsiteX705" fmla="*/ 3913909 w 4528704"/>
              <a:gd name="connsiteY705" fmla="*/ 2000250 h 3290454"/>
              <a:gd name="connsiteX706" fmla="*/ 3913909 w 4528704"/>
              <a:gd name="connsiteY706" fmla="*/ 2017568 h 3290454"/>
              <a:gd name="connsiteX707" fmla="*/ 3801341 w 4528704"/>
              <a:gd name="connsiteY707" fmla="*/ 1956955 h 3290454"/>
              <a:gd name="connsiteX708" fmla="*/ 3723409 w 4528704"/>
              <a:gd name="connsiteY708" fmla="*/ 2017568 h 3290454"/>
              <a:gd name="connsiteX709" fmla="*/ 3680114 w 4528704"/>
              <a:gd name="connsiteY709" fmla="*/ 1982932 h 3290454"/>
              <a:gd name="connsiteX710" fmla="*/ 3654137 w 4528704"/>
              <a:gd name="connsiteY710" fmla="*/ 2008909 h 3290454"/>
              <a:gd name="connsiteX711" fmla="*/ 3680114 w 4528704"/>
              <a:gd name="connsiteY711" fmla="*/ 2034886 h 3290454"/>
              <a:gd name="connsiteX712" fmla="*/ 3662796 w 4528704"/>
              <a:gd name="connsiteY712" fmla="*/ 2060864 h 3290454"/>
              <a:gd name="connsiteX713" fmla="*/ 3602182 w 4528704"/>
              <a:gd name="connsiteY713" fmla="*/ 1948296 h 3290454"/>
              <a:gd name="connsiteX714" fmla="*/ 3541569 w 4528704"/>
              <a:gd name="connsiteY714" fmla="*/ 1896341 h 3290454"/>
              <a:gd name="connsiteX715" fmla="*/ 3524250 w 4528704"/>
              <a:gd name="connsiteY715" fmla="*/ 1905000 h 3290454"/>
              <a:gd name="connsiteX716" fmla="*/ 3558887 w 4528704"/>
              <a:gd name="connsiteY716" fmla="*/ 1948296 h 3290454"/>
              <a:gd name="connsiteX717" fmla="*/ 3524250 w 4528704"/>
              <a:gd name="connsiteY717" fmla="*/ 1930977 h 3290454"/>
              <a:gd name="connsiteX718" fmla="*/ 3506932 w 4528704"/>
              <a:gd name="connsiteY718" fmla="*/ 1948296 h 3290454"/>
              <a:gd name="connsiteX719" fmla="*/ 3636819 w 4528704"/>
              <a:gd name="connsiteY719" fmla="*/ 2060864 h 3290454"/>
              <a:gd name="connsiteX720" fmla="*/ 3584864 w 4528704"/>
              <a:gd name="connsiteY720" fmla="*/ 2017568 h 3290454"/>
              <a:gd name="connsiteX721" fmla="*/ 3576205 w 4528704"/>
              <a:gd name="connsiteY721" fmla="*/ 2034886 h 3290454"/>
              <a:gd name="connsiteX722" fmla="*/ 3550228 w 4528704"/>
              <a:gd name="connsiteY722" fmla="*/ 2034886 h 3290454"/>
              <a:gd name="connsiteX723" fmla="*/ 3454978 w 4528704"/>
              <a:gd name="connsiteY723" fmla="*/ 1930977 h 3290454"/>
              <a:gd name="connsiteX724" fmla="*/ 3377046 w 4528704"/>
              <a:gd name="connsiteY724" fmla="*/ 1991591 h 3290454"/>
              <a:gd name="connsiteX725" fmla="*/ 3420341 w 4528704"/>
              <a:gd name="connsiteY725" fmla="*/ 2043546 h 3290454"/>
              <a:gd name="connsiteX726" fmla="*/ 3359728 w 4528704"/>
              <a:gd name="connsiteY726" fmla="*/ 2017568 h 3290454"/>
              <a:gd name="connsiteX727" fmla="*/ 3472296 w 4528704"/>
              <a:gd name="connsiteY727" fmla="*/ 2156114 h 3290454"/>
              <a:gd name="connsiteX728" fmla="*/ 3377046 w 4528704"/>
              <a:gd name="connsiteY728" fmla="*/ 2069523 h 3290454"/>
              <a:gd name="connsiteX729" fmla="*/ 3351069 w 4528704"/>
              <a:gd name="connsiteY729" fmla="*/ 2017568 h 3290454"/>
              <a:gd name="connsiteX730" fmla="*/ 3394364 w 4528704"/>
              <a:gd name="connsiteY730" fmla="*/ 1965614 h 3290454"/>
              <a:gd name="connsiteX731" fmla="*/ 3351069 w 4528704"/>
              <a:gd name="connsiteY731" fmla="*/ 1930977 h 3290454"/>
              <a:gd name="connsiteX732" fmla="*/ 3299114 w 4528704"/>
              <a:gd name="connsiteY732" fmla="*/ 2000250 h 3290454"/>
              <a:gd name="connsiteX733" fmla="*/ 3403023 w 4528704"/>
              <a:gd name="connsiteY733" fmla="*/ 2173432 h 3290454"/>
              <a:gd name="connsiteX734" fmla="*/ 3273137 w 4528704"/>
              <a:gd name="connsiteY734" fmla="*/ 2060864 h 3290454"/>
              <a:gd name="connsiteX735" fmla="*/ 3316432 w 4528704"/>
              <a:gd name="connsiteY735" fmla="*/ 2078182 h 3290454"/>
              <a:gd name="connsiteX736" fmla="*/ 3299114 w 4528704"/>
              <a:gd name="connsiteY736" fmla="*/ 2017568 h 3290454"/>
              <a:gd name="connsiteX737" fmla="*/ 3281796 w 4528704"/>
              <a:gd name="connsiteY737" fmla="*/ 2000250 h 3290454"/>
              <a:gd name="connsiteX738" fmla="*/ 3203864 w 4528704"/>
              <a:gd name="connsiteY738" fmla="*/ 2086841 h 3290454"/>
              <a:gd name="connsiteX739" fmla="*/ 3195205 w 4528704"/>
              <a:gd name="connsiteY739" fmla="*/ 2069523 h 3290454"/>
              <a:gd name="connsiteX740" fmla="*/ 3160569 w 4528704"/>
              <a:gd name="connsiteY740" fmla="*/ 2078182 h 3290454"/>
              <a:gd name="connsiteX741" fmla="*/ 3203864 w 4528704"/>
              <a:gd name="connsiteY741" fmla="*/ 2017568 h 3290454"/>
              <a:gd name="connsiteX742" fmla="*/ 3238500 w 4528704"/>
              <a:gd name="connsiteY742" fmla="*/ 2008909 h 3290454"/>
              <a:gd name="connsiteX743" fmla="*/ 3255819 w 4528704"/>
              <a:gd name="connsiteY743" fmla="*/ 2026227 h 3290454"/>
              <a:gd name="connsiteX744" fmla="*/ 3273137 w 4528704"/>
              <a:gd name="connsiteY744" fmla="*/ 2000250 h 3290454"/>
              <a:gd name="connsiteX745" fmla="*/ 3255819 w 4528704"/>
              <a:gd name="connsiteY745" fmla="*/ 1982932 h 3290454"/>
              <a:gd name="connsiteX746" fmla="*/ 3299114 w 4528704"/>
              <a:gd name="connsiteY746" fmla="*/ 1948296 h 3290454"/>
              <a:gd name="connsiteX747" fmla="*/ 3290455 w 4528704"/>
              <a:gd name="connsiteY747" fmla="*/ 1913659 h 3290454"/>
              <a:gd name="connsiteX748" fmla="*/ 3134591 w 4528704"/>
              <a:gd name="connsiteY748" fmla="*/ 2078182 h 3290454"/>
              <a:gd name="connsiteX749" fmla="*/ 3195205 w 4528704"/>
              <a:gd name="connsiteY749" fmla="*/ 2182091 h 3290454"/>
              <a:gd name="connsiteX750" fmla="*/ 3221182 w 4528704"/>
              <a:gd name="connsiteY750" fmla="*/ 2190750 h 3290454"/>
              <a:gd name="connsiteX751" fmla="*/ 3385705 w 4528704"/>
              <a:gd name="connsiteY751" fmla="*/ 2286000 h 3290454"/>
              <a:gd name="connsiteX752" fmla="*/ 3420341 w 4528704"/>
              <a:gd name="connsiteY752" fmla="*/ 2268682 h 3290454"/>
              <a:gd name="connsiteX753" fmla="*/ 3446319 w 4528704"/>
              <a:gd name="connsiteY753" fmla="*/ 2286000 h 3290454"/>
              <a:gd name="connsiteX754" fmla="*/ 3472296 w 4528704"/>
              <a:gd name="connsiteY754" fmla="*/ 2260023 h 3290454"/>
              <a:gd name="connsiteX755" fmla="*/ 3506932 w 4528704"/>
              <a:gd name="connsiteY755" fmla="*/ 2277341 h 3290454"/>
              <a:gd name="connsiteX756" fmla="*/ 3532909 w 4528704"/>
              <a:gd name="connsiteY756" fmla="*/ 2251364 h 3290454"/>
              <a:gd name="connsiteX757" fmla="*/ 3480955 w 4528704"/>
              <a:gd name="connsiteY757" fmla="*/ 2208068 h 3290454"/>
              <a:gd name="connsiteX758" fmla="*/ 3420341 w 4528704"/>
              <a:gd name="connsiteY758" fmla="*/ 2190750 h 3290454"/>
              <a:gd name="connsiteX759" fmla="*/ 3515591 w 4528704"/>
              <a:gd name="connsiteY759" fmla="*/ 2164773 h 3290454"/>
              <a:gd name="connsiteX760" fmla="*/ 3480955 w 4528704"/>
              <a:gd name="connsiteY760" fmla="*/ 2112818 h 3290454"/>
              <a:gd name="connsiteX761" fmla="*/ 3489614 w 4528704"/>
              <a:gd name="connsiteY761" fmla="*/ 2078182 h 3290454"/>
              <a:gd name="connsiteX762" fmla="*/ 3524250 w 4528704"/>
              <a:gd name="connsiteY762" fmla="*/ 2086841 h 3290454"/>
              <a:gd name="connsiteX763" fmla="*/ 3532909 w 4528704"/>
              <a:gd name="connsiteY763" fmla="*/ 2104159 h 3290454"/>
              <a:gd name="connsiteX764" fmla="*/ 3515591 w 4528704"/>
              <a:gd name="connsiteY764" fmla="*/ 2112818 h 3290454"/>
              <a:gd name="connsiteX765" fmla="*/ 3532909 w 4528704"/>
              <a:gd name="connsiteY765" fmla="*/ 2147455 h 3290454"/>
              <a:gd name="connsiteX766" fmla="*/ 3602182 w 4528704"/>
              <a:gd name="connsiteY766" fmla="*/ 2147455 h 3290454"/>
              <a:gd name="connsiteX767" fmla="*/ 3584864 w 4528704"/>
              <a:gd name="connsiteY767" fmla="*/ 2104159 h 3290454"/>
              <a:gd name="connsiteX768" fmla="*/ 3636819 w 4528704"/>
              <a:gd name="connsiteY768" fmla="*/ 2112818 h 3290454"/>
              <a:gd name="connsiteX769" fmla="*/ 3576205 w 4528704"/>
              <a:gd name="connsiteY769" fmla="*/ 2164773 h 3290454"/>
              <a:gd name="connsiteX770" fmla="*/ 3532909 w 4528704"/>
              <a:gd name="connsiteY770" fmla="*/ 2147455 h 3290454"/>
              <a:gd name="connsiteX771" fmla="*/ 3584864 w 4528704"/>
              <a:gd name="connsiteY771" fmla="*/ 2208068 h 3290454"/>
              <a:gd name="connsiteX772" fmla="*/ 3558887 w 4528704"/>
              <a:gd name="connsiteY772" fmla="*/ 2199409 h 3290454"/>
              <a:gd name="connsiteX773" fmla="*/ 3541569 w 4528704"/>
              <a:gd name="connsiteY773" fmla="*/ 2216727 h 3290454"/>
              <a:gd name="connsiteX774" fmla="*/ 3506932 w 4528704"/>
              <a:gd name="connsiteY774" fmla="*/ 2208068 h 3290454"/>
              <a:gd name="connsiteX775" fmla="*/ 3532909 w 4528704"/>
              <a:gd name="connsiteY775" fmla="*/ 2260023 h 3290454"/>
              <a:gd name="connsiteX776" fmla="*/ 3714750 w 4528704"/>
              <a:gd name="connsiteY776" fmla="*/ 2337955 h 3290454"/>
              <a:gd name="connsiteX777" fmla="*/ 3706091 w 4528704"/>
              <a:gd name="connsiteY777" fmla="*/ 2441864 h 3290454"/>
              <a:gd name="connsiteX778" fmla="*/ 3680114 w 4528704"/>
              <a:gd name="connsiteY778" fmla="*/ 2311977 h 3290454"/>
              <a:gd name="connsiteX779" fmla="*/ 3558887 w 4528704"/>
              <a:gd name="connsiteY779" fmla="*/ 2286000 h 3290454"/>
              <a:gd name="connsiteX780" fmla="*/ 3524250 w 4528704"/>
              <a:gd name="connsiteY780" fmla="*/ 2268682 h 3290454"/>
              <a:gd name="connsiteX781" fmla="*/ 3498273 w 4528704"/>
              <a:gd name="connsiteY781" fmla="*/ 2286000 h 3290454"/>
              <a:gd name="connsiteX782" fmla="*/ 3472296 w 4528704"/>
              <a:gd name="connsiteY782" fmla="*/ 2268682 h 3290454"/>
              <a:gd name="connsiteX783" fmla="*/ 3446319 w 4528704"/>
              <a:gd name="connsiteY783" fmla="*/ 2294659 h 3290454"/>
              <a:gd name="connsiteX784" fmla="*/ 3411682 w 4528704"/>
              <a:gd name="connsiteY784" fmla="*/ 2277341 h 3290454"/>
              <a:gd name="connsiteX785" fmla="*/ 3325091 w 4528704"/>
              <a:gd name="connsiteY785" fmla="*/ 2303318 h 3290454"/>
              <a:gd name="connsiteX786" fmla="*/ 3299114 w 4528704"/>
              <a:gd name="connsiteY786" fmla="*/ 2286000 h 3290454"/>
              <a:gd name="connsiteX787" fmla="*/ 3221182 w 4528704"/>
              <a:gd name="connsiteY787" fmla="*/ 2311977 h 3290454"/>
              <a:gd name="connsiteX788" fmla="*/ 3048000 w 4528704"/>
              <a:gd name="connsiteY788" fmla="*/ 2346614 h 3290454"/>
              <a:gd name="connsiteX789" fmla="*/ 3022023 w 4528704"/>
              <a:gd name="connsiteY789" fmla="*/ 2329296 h 3290454"/>
              <a:gd name="connsiteX790" fmla="*/ 2848841 w 4528704"/>
              <a:gd name="connsiteY790" fmla="*/ 2294659 h 3290454"/>
              <a:gd name="connsiteX791" fmla="*/ 2770909 w 4528704"/>
              <a:gd name="connsiteY791" fmla="*/ 2286000 h 3290454"/>
              <a:gd name="connsiteX792" fmla="*/ 2753591 w 4528704"/>
              <a:gd name="connsiteY792" fmla="*/ 2268682 h 3290454"/>
              <a:gd name="connsiteX793" fmla="*/ 2667000 w 4528704"/>
              <a:gd name="connsiteY793" fmla="*/ 2208068 h 3290454"/>
              <a:gd name="connsiteX794" fmla="*/ 2632364 w 4528704"/>
              <a:gd name="connsiteY794" fmla="*/ 2199409 h 3290454"/>
              <a:gd name="connsiteX795" fmla="*/ 2606387 w 4528704"/>
              <a:gd name="connsiteY795" fmla="*/ 2164773 h 3290454"/>
              <a:gd name="connsiteX796" fmla="*/ 2493818 w 4528704"/>
              <a:gd name="connsiteY796" fmla="*/ 2104159 h 3290454"/>
              <a:gd name="connsiteX797" fmla="*/ 2363932 w 4528704"/>
              <a:gd name="connsiteY797" fmla="*/ 2000250 h 3290454"/>
              <a:gd name="connsiteX798" fmla="*/ 2294659 w 4528704"/>
              <a:gd name="connsiteY798" fmla="*/ 1939636 h 3290454"/>
              <a:gd name="connsiteX799" fmla="*/ 2190750 w 4528704"/>
              <a:gd name="connsiteY799" fmla="*/ 1896341 h 3290454"/>
              <a:gd name="connsiteX800" fmla="*/ 1974273 w 4528704"/>
              <a:gd name="connsiteY800" fmla="*/ 1844386 h 3290454"/>
              <a:gd name="connsiteX801" fmla="*/ 1948296 w 4528704"/>
              <a:gd name="connsiteY801" fmla="*/ 1861705 h 3290454"/>
              <a:gd name="connsiteX802" fmla="*/ 1922318 w 4528704"/>
              <a:gd name="connsiteY802" fmla="*/ 1835727 h 3290454"/>
              <a:gd name="connsiteX803" fmla="*/ 1887682 w 4528704"/>
              <a:gd name="connsiteY803" fmla="*/ 1861705 h 3290454"/>
              <a:gd name="connsiteX804" fmla="*/ 1887682 w 4528704"/>
              <a:gd name="connsiteY804" fmla="*/ 1913659 h 3290454"/>
              <a:gd name="connsiteX805" fmla="*/ 1930977 w 4528704"/>
              <a:gd name="connsiteY805" fmla="*/ 1913659 h 3290454"/>
              <a:gd name="connsiteX806" fmla="*/ 1913659 w 4528704"/>
              <a:gd name="connsiteY806" fmla="*/ 1896341 h 3290454"/>
              <a:gd name="connsiteX807" fmla="*/ 1956955 w 4528704"/>
              <a:gd name="connsiteY807" fmla="*/ 1887682 h 3290454"/>
              <a:gd name="connsiteX808" fmla="*/ 2052205 w 4528704"/>
              <a:gd name="connsiteY808" fmla="*/ 1974273 h 3290454"/>
              <a:gd name="connsiteX809" fmla="*/ 2147455 w 4528704"/>
              <a:gd name="connsiteY809" fmla="*/ 1922318 h 3290454"/>
              <a:gd name="connsiteX810" fmla="*/ 2173432 w 4528704"/>
              <a:gd name="connsiteY810" fmla="*/ 1956955 h 3290454"/>
              <a:gd name="connsiteX811" fmla="*/ 2208068 w 4528704"/>
              <a:gd name="connsiteY811" fmla="*/ 1965614 h 3290454"/>
              <a:gd name="connsiteX812" fmla="*/ 2208068 w 4528704"/>
              <a:gd name="connsiteY812" fmla="*/ 1991591 h 3290454"/>
              <a:gd name="connsiteX813" fmla="*/ 2190750 w 4528704"/>
              <a:gd name="connsiteY813" fmla="*/ 2000250 h 3290454"/>
              <a:gd name="connsiteX814" fmla="*/ 2156114 w 4528704"/>
              <a:gd name="connsiteY814" fmla="*/ 1982932 h 3290454"/>
              <a:gd name="connsiteX815" fmla="*/ 2147455 w 4528704"/>
              <a:gd name="connsiteY815" fmla="*/ 2043546 h 3290454"/>
              <a:gd name="connsiteX816" fmla="*/ 2104159 w 4528704"/>
              <a:gd name="connsiteY816" fmla="*/ 2043546 h 3290454"/>
              <a:gd name="connsiteX817" fmla="*/ 2121478 w 4528704"/>
              <a:gd name="connsiteY817" fmla="*/ 2069523 h 3290454"/>
              <a:gd name="connsiteX818" fmla="*/ 2086841 w 4528704"/>
              <a:gd name="connsiteY818" fmla="*/ 2086841 h 3290454"/>
              <a:gd name="connsiteX819" fmla="*/ 2112818 w 4528704"/>
              <a:gd name="connsiteY819" fmla="*/ 2104159 h 3290454"/>
              <a:gd name="connsiteX820" fmla="*/ 2164773 w 4528704"/>
              <a:gd name="connsiteY820" fmla="*/ 2052205 h 3290454"/>
              <a:gd name="connsiteX821" fmla="*/ 2234046 w 4528704"/>
              <a:gd name="connsiteY821" fmla="*/ 2078182 h 3290454"/>
              <a:gd name="connsiteX822" fmla="*/ 2268682 w 4528704"/>
              <a:gd name="connsiteY822" fmla="*/ 2034886 h 3290454"/>
              <a:gd name="connsiteX823" fmla="*/ 2303318 w 4528704"/>
              <a:gd name="connsiteY823" fmla="*/ 2095500 h 3290454"/>
              <a:gd name="connsiteX824" fmla="*/ 2329296 w 4528704"/>
              <a:gd name="connsiteY824" fmla="*/ 2078182 h 3290454"/>
              <a:gd name="connsiteX825" fmla="*/ 2389909 w 4528704"/>
              <a:gd name="connsiteY825" fmla="*/ 2104159 h 3290454"/>
              <a:gd name="connsiteX826" fmla="*/ 2311978 w 4528704"/>
              <a:gd name="connsiteY826" fmla="*/ 2147455 h 3290454"/>
              <a:gd name="connsiteX827" fmla="*/ 2286000 w 4528704"/>
              <a:gd name="connsiteY827" fmla="*/ 2121477 h 3290454"/>
              <a:gd name="connsiteX828" fmla="*/ 2268682 w 4528704"/>
              <a:gd name="connsiteY828" fmla="*/ 2138796 h 3290454"/>
              <a:gd name="connsiteX829" fmla="*/ 2242705 w 4528704"/>
              <a:gd name="connsiteY829" fmla="*/ 2078182 h 3290454"/>
              <a:gd name="connsiteX830" fmla="*/ 2121478 w 4528704"/>
              <a:gd name="connsiteY830" fmla="*/ 2130136 h 3290454"/>
              <a:gd name="connsiteX831" fmla="*/ 2078182 w 4528704"/>
              <a:gd name="connsiteY831" fmla="*/ 2130136 h 3290454"/>
              <a:gd name="connsiteX832" fmla="*/ 2069523 w 4528704"/>
              <a:gd name="connsiteY832" fmla="*/ 2095500 h 3290454"/>
              <a:gd name="connsiteX833" fmla="*/ 2086841 w 4528704"/>
              <a:gd name="connsiteY833" fmla="*/ 2078182 h 3290454"/>
              <a:gd name="connsiteX834" fmla="*/ 2017568 w 4528704"/>
              <a:gd name="connsiteY834" fmla="*/ 2026227 h 3290454"/>
              <a:gd name="connsiteX835" fmla="*/ 2086841 w 4528704"/>
              <a:gd name="connsiteY835" fmla="*/ 2008909 h 3290454"/>
              <a:gd name="connsiteX836" fmla="*/ 2052205 w 4528704"/>
              <a:gd name="connsiteY836" fmla="*/ 1991591 h 3290454"/>
              <a:gd name="connsiteX837" fmla="*/ 1982932 w 4528704"/>
              <a:gd name="connsiteY837" fmla="*/ 2017568 h 3290454"/>
              <a:gd name="connsiteX838" fmla="*/ 1922318 w 4528704"/>
              <a:gd name="connsiteY838" fmla="*/ 1991591 h 3290454"/>
              <a:gd name="connsiteX839" fmla="*/ 2000250 w 4528704"/>
              <a:gd name="connsiteY839" fmla="*/ 2034886 h 3290454"/>
              <a:gd name="connsiteX840" fmla="*/ 2017568 w 4528704"/>
              <a:gd name="connsiteY840" fmla="*/ 2052205 h 3290454"/>
              <a:gd name="connsiteX841" fmla="*/ 2052205 w 4528704"/>
              <a:gd name="connsiteY841" fmla="*/ 2138796 h 3290454"/>
              <a:gd name="connsiteX842" fmla="*/ 2095500 w 4528704"/>
              <a:gd name="connsiteY842" fmla="*/ 2156114 h 3290454"/>
              <a:gd name="connsiteX843" fmla="*/ 2242705 w 4528704"/>
              <a:gd name="connsiteY843" fmla="*/ 2121477 h 3290454"/>
              <a:gd name="connsiteX844" fmla="*/ 2329296 w 4528704"/>
              <a:gd name="connsiteY844" fmla="*/ 2216727 h 3290454"/>
              <a:gd name="connsiteX845" fmla="*/ 2337955 w 4528704"/>
              <a:gd name="connsiteY845" fmla="*/ 2182091 h 3290454"/>
              <a:gd name="connsiteX846" fmla="*/ 2320637 w 4528704"/>
              <a:gd name="connsiteY846" fmla="*/ 2164773 h 3290454"/>
              <a:gd name="connsiteX847" fmla="*/ 2381250 w 4528704"/>
              <a:gd name="connsiteY847" fmla="*/ 2138796 h 3290454"/>
              <a:gd name="connsiteX848" fmla="*/ 2407228 w 4528704"/>
              <a:gd name="connsiteY848" fmla="*/ 2173432 h 3290454"/>
              <a:gd name="connsiteX849" fmla="*/ 2433205 w 4528704"/>
              <a:gd name="connsiteY849" fmla="*/ 2147455 h 3290454"/>
              <a:gd name="connsiteX850" fmla="*/ 2476500 w 4528704"/>
              <a:gd name="connsiteY850" fmla="*/ 2190750 h 3290454"/>
              <a:gd name="connsiteX851" fmla="*/ 2424546 w 4528704"/>
              <a:gd name="connsiteY851" fmla="*/ 2216727 h 3290454"/>
              <a:gd name="connsiteX852" fmla="*/ 2450523 w 4528704"/>
              <a:gd name="connsiteY852" fmla="*/ 2225386 h 3290454"/>
              <a:gd name="connsiteX853" fmla="*/ 2493818 w 4528704"/>
              <a:gd name="connsiteY853" fmla="*/ 2208068 h 3290454"/>
              <a:gd name="connsiteX854" fmla="*/ 2502478 w 4528704"/>
              <a:gd name="connsiteY854" fmla="*/ 2286000 h 3290454"/>
              <a:gd name="connsiteX855" fmla="*/ 2476500 w 4528704"/>
              <a:gd name="connsiteY855" fmla="*/ 2216727 h 3290454"/>
              <a:gd name="connsiteX856" fmla="*/ 2459182 w 4528704"/>
              <a:gd name="connsiteY856" fmla="*/ 2234046 h 3290454"/>
              <a:gd name="connsiteX857" fmla="*/ 2519796 w 4528704"/>
              <a:gd name="connsiteY857" fmla="*/ 2311977 h 3290454"/>
              <a:gd name="connsiteX858" fmla="*/ 2485159 w 4528704"/>
              <a:gd name="connsiteY858" fmla="*/ 2337955 h 3290454"/>
              <a:gd name="connsiteX859" fmla="*/ 2511137 w 4528704"/>
              <a:gd name="connsiteY859" fmla="*/ 2355273 h 3290454"/>
              <a:gd name="connsiteX860" fmla="*/ 2545773 w 4528704"/>
              <a:gd name="connsiteY860" fmla="*/ 2311977 h 3290454"/>
              <a:gd name="connsiteX861" fmla="*/ 2528455 w 4528704"/>
              <a:gd name="connsiteY861" fmla="*/ 2268682 h 3290454"/>
              <a:gd name="connsiteX862" fmla="*/ 2545773 w 4528704"/>
              <a:gd name="connsiteY862" fmla="*/ 2225386 h 3290454"/>
              <a:gd name="connsiteX863" fmla="*/ 2597728 w 4528704"/>
              <a:gd name="connsiteY863" fmla="*/ 2260023 h 3290454"/>
              <a:gd name="connsiteX864" fmla="*/ 2571750 w 4528704"/>
              <a:gd name="connsiteY864" fmla="*/ 2286000 h 3290454"/>
              <a:gd name="connsiteX865" fmla="*/ 2589068 w 4528704"/>
              <a:gd name="connsiteY865" fmla="*/ 2303318 h 3290454"/>
              <a:gd name="connsiteX866" fmla="*/ 2563091 w 4528704"/>
              <a:gd name="connsiteY866" fmla="*/ 2329296 h 3290454"/>
              <a:gd name="connsiteX867" fmla="*/ 2571750 w 4528704"/>
              <a:gd name="connsiteY867" fmla="*/ 2363932 h 3290454"/>
              <a:gd name="connsiteX868" fmla="*/ 2632364 w 4528704"/>
              <a:gd name="connsiteY868" fmla="*/ 2294659 h 3290454"/>
              <a:gd name="connsiteX869" fmla="*/ 2675659 w 4528704"/>
              <a:gd name="connsiteY869" fmla="*/ 2363932 h 3290454"/>
              <a:gd name="connsiteX870" fmla="*/ 2632364 w 4528704"/>
              <a:gd name="connsiteY870" fmla="*/ 2476500 h 3290454"/>
              <a:gd name="connsiteX871" fmla="*/ 2667000 w 4528704"/>
              <a:gd name="connsiteY871" fmla="*/ 2407227 h 3290454"/>
              <a:gd name="connsiteX872" fmla="*/ 2684318 w 4528704"/>
              <a:gd name="connsiteY872" fmla="*/ 2398568 h 3290454"/>
              <a:gd name="connsiteX873" fmla="*/ 2701637 w 4528704"/>
              <a:gd name="connsiteY873" fmla="*/ 2415886 h 3290454"/>
              <a:gd name="connsiteX874" fmla="*/ 2718955 w 4528704"/>
              <a:gd name="connsiteY874" fmla="*/ 2372591 h 3290454"/>
              <a:gd name="connsiteX875" fmla="*/ 2744932 w 4528704"/>
              <a:gd name="connsiteY875" fmla="*/ 2372591 h 3290454"/>
              <a:gd name="connsiteX876" fmla="*/ 2753591 w 4528704"/>
              <a:gd name="connsiteY876" fmla="*/ 2415886 h 3290454"/>
              <a:gd name="connsiteX877" fmla="*/ 2779568 w 4528704"/>
              <a:gd name="connsiteY877" fmla="*/ 2372591 h 3290454"/>
              <a:gd name="connsiteX878" fmla="*/ 2796887 w 4528704"/>
              <a:gd name="connsiteY878" fmla="*/ 2407227 h 3290454"/>
              <a:gd name="connsiteX879" fmla="*/ 2814205 w 4528704"/>
              <a:gd name="connsiteY879" fmla="*/ 2363932 h 3290454"/>
              <a:gd name="connsiteX880" fmla="*/ 2840182 w 4528704"/>
              <a:gd name="connsiteY880" fmla="*/ 2355273 h 3290454"/>
              <a:gd name="connsiteX881" fmla="*/ 2909455 w 4528704"/>
              <a:gd name="connsiteY881" fmla="*/ 2381250 h 3290454"/>
              <a:gd name="connsiteX882" fmla="*/ 2883478 w 4528704"/>
              <a:gd name="connsiteY882" fmla="*/ 2407227 h 3290454"/>
              <a:gd name="connsiteX883" fmla="*/ 2892137 w 4528704"/>
              <a:gd name="connsiteY883" fmla="*/ 2433205 h 3290454"/>
              <a:gd name="connsiteX884" fmla="*/ 2944091 w 4528704"/>
              <a:gd name="connsiteY884" fmla="*/ 2372591 h 3290454"/>
              <a:gd name="connsiteX885" fmla="*/ 2987387 w 4528704"/>
              <a:gd name="connsiteY885" fmla="*/ 2389909 h 3290454"/>
              <a:gd name="connsiteX886" fmla="*/ 2970069 w 4528704"/>
              <a:gd name="connsiteY886" fmla="*/ 2415886 h 3290454"/>
              <a:gd name="connsiteX887" fmla="*/ 3022023 w 4528704"/>
              <a:gd name="connsiteY887" fmla="*/ 2415886 h 3290454"/>
              <a:gd name="connsiteX888" fmla="*/ 3004705 w 4528704"/>
              <a:gd name="connsiteY888" fmla="*/ 2407227 h 3290454"/>
              <a:gd name="connsiteX889" fmla="*/ 3013364 w 4528704"/>
              <a:gd name="connsiteY889" fmla="*/ 2372591 h 3290454"/>
              <a:gd name="connsiteX890" fmla="*/ 3056659 w 4528704"/>
              <a:gd name="connsiteY890" fmla="*/ 2407227 h 3290454"/>
              <a:gd name="connsiteX891" fmla="*/ 3125932 w 4528704"/>
              <a:gd name="connsiteY891" fmla="*/ 2355273 h 3290454"/>
              <a:gd name="connsiteX892" fmla="*/ 3186546 w 4528704"/>
              <a:gd name="connsiteY892" fmla="*/ 2389909 h 3290454"/>
              <a:gd name="connsiteX893" fmla="*/ 3160569 w 4528704"/>
              <a:gd name="connsiteY893" fmla="*/ 2433205 h 3290454"/>
              <a:gd name="connsiteX894" fmla="*/ 3091296 w 4528704"/>
              <a:gd name="connsiteY894" fmla="*/ 2415886 h 3290454"/>
              <a:gd name="connsiteX895" fmla="*/ 3030682 w 4528704"/>
              <a:gd name="connsiteY895" fmla="*/ 2424546 h 3290454"/>
              <a:gd name="connsiteX896" fmla="*/ 3013364 w 4528704"/>
              <a:gd name="connsiteY896" fmla="*/ 2433205 h 3290454"/>
              <a:gd name="connsiteX897" fmla="*/ 3048000 w 4528704"/>
              <a:gd name="connsiteY897" fmla="*/ 2441864 h 3290454"/>
              <a:gd name="connsiteX898" fmla="*/ 3056659 w 4528704"/>
              <a:gd name="connsiteY898" fmla="*/ 2459182 h 3290454"/>
              <a:gd name="connsiteX899" fmla="*/ 3022023 w 4528704"/>
              <a:gd name="connsiteY899" fmla="*/ 2502477 h 3290454"/>
              <a:gd name="connsiteX900" fmla="*/ 3030682 w 4528704"/>
              <a:gd name="connsiteY900" fmla="*/ 2459182 h 3290454"/>
              <a:gd name="connsiteX901" fmla="*/ 2987387 w 4528704"/>
              <a:gd name="connsiteY901" fmla="*/ 2519796 h 3290454"/>
              <a:gd name="connsiteX902" fmla="*/ 3039341 w 4528704"/>
              <a:gd name="connsiteY902" fmla="*/ 2519796 h 3290454"/>
              <a:gd name="connsiteX903" fmla="*/ 3091296 w 4528704"/>
              <a:gd name="connsiteY903" fmla="*/ 2441864 h 3290454"/>
              <a:gd name="connsiteX904" fmla="*/ 3221182 w 4528704"/>
              <a:gd name="connsiteY904" fmla="*/ 2502477 h 3290454"/>
              <a:gd name="connsiteX905" fmla="*/ 3238500 w 4528704"/>
              <a:gd name="connsiteY905" fmla="*/ 2424546 h 3290454"/>
              <a:gd name="connsiteX906" fmla="*/ 3316432 w 4528704"/>
              <a:gd name="connsiteY906" fmla="*/ 2493818 h 3290454"/>
              <a:gd name="connsiteX907" fmla="*/ 3377046 w 4528704"/>
              <a:gd name="connsiteY907" fmla="*/ 2528455 h 3290454"/>
              <a:gd name="connsiteX908" fmla="*/ 3351069 w 4528704"/>
              <a:gd name="connsiteY908" fmla="*/ 2537114 h 3290454"/>
              <a:gd name="connsiteX909" fmla="*/ 3368387 w 4528704"/>
              <a:gd name="connsiteY909" fmla="*/ 2554432 h 3290454"/>
              <a:gd name="connsiteX910" fmla="*/ 3325091 w 4528704"/>
              <a:gd name="connsiteY910" fmla="*/ 2519796 h 3290454"/>
              <a:gd name="connsiteX911" fmla="*/ 3316432 w 4528704"/>
              <a:gd name="connsiteY911" fmla="*/ 2537114 h 3290454"/>
              <a:gd name="connsiteX912" fmla="*/ 3333750 w 4528704"/>
              <a:gd name="connsiteY912" fmla="*/ 2571750 h 3290454"/>
              <a:gd name="connsiteX913" fmla="*/ 3134591 w 4528704"/>
              <a:gd name="connsiteY913" fmla="*/ 2467841 h 3290454"/>
              <a:gd name="connsiteX914" fmla="*/ 3134591 w 4528704"/>
              <a:gd name="connsiteY914" fmla="*/ 2485159 h 3290454"/>
              <a:gd name="connsiteX915" fmla="*/ 3091296 w 4528704"/>
              <a:gd name="connsiteY915" fmla="*/ 2476500 h 3290454"/>
              <a:gd name="connsiteX916" fmla="*/ 3238500 w 4528704"/>
              <a:gd name="connsiteY916" fmla="*/ 2580409 h 3290454"/>
              <a:gd name="connsiteX917" fmla="*/ 3221182 w 4528704"/>
              <a:gd name="connsiteY917" fmla="*/ 2597727 h 3290454"/>
              <a:gd name="connsiteX918" fmla="*/ 3255819 w 4528704"/>
              <a:gd name="connsiteY918" fmla="*/ 2632364 h 3290454"/>
              <a:gd name="connsiteX919" fmla="*/ 3212523 w 4528704"/>
              <a:gd name="connsiteY919" fmla="*/ 2571750 h 3290454"/>
              <a:gd name="connsiteX920" fmla="*/ 3117273 w 4528704"/>
              <a:gd name="connsiteY920" fmla="*/ 2528455 h 3290454"/>
              <a:gd name="connsiteX921" fmla="*/ 3151909 w 4528704"/>
              <a:gd name="connsiteY921" fmla="*/ 2563091 h 3290454"/>
              <a:gd name="connsiteX922" fmla="*/ 3091296 w 4528704"/>
              <a:gd name="connsiteY922" fmla="*/ 2537114 h 3290454"/>
              <a:gd name="connsiteX923" fmla="*/ 3082637 w 4528704"/>
              <a:gd name="connsiteY923" fmla="*/ 2580409 h 3290454"/>
              <a:gd name="connsiteX924" fmla="*/ 3039341 w 4528704"/>
              <a:gd name="connsiteY924" fmla="*/ 2580409 h 3290454"/>
              <a:gd name="connsiteX925" fmla="*/ 3082637 w 4528704"/>
              <a:gd name="connsiteY925" fmla="*/ 2632364 h 3290454"/>
              <a:gd name="connsiteX926" fmla="*/ 3030682 w 4528704"/>
              <a:gd name="connsiteY926" fmla="*/ 2597727 h 3290454"/>
              <a:gd name="connsiteX927" fmla="*/ 2987387 w 4528704"/>
              <a:gd name="connsiteY927" fmla="*/ 2597727 h 3290454"/>
              <a:gd name="connsiteX928" fmla="*/ 2978728 w 4528704"/>
              <a:gd name="connsiteY928" fmla="*/ 2623705 h 3290454"/>
              <a:gd name="connsiteX929" fmla="*/ 3004705 w 4528704"/>
              <a:gd name="connsiteY929" fmla="*/ 2649682 h 3290454"/>
              <a:gd name="connsiteX930" fmla="*/ 2857500 w 4528704"/>
              <a:gd name="connsiteY930" fmla="*/ 2615046 h 3290454"/>
              <a:gd name="connsiteX931" fmla="*/ 2840182 w 4528704"/>
              <a:gd name="connsiteY931" fmla="*/ 2589068 h 3290454"/>
              <a:gd name="connsiteX932" fmla="*/ 2822864 w 4528704"/>
              <a:gd name="connsiteY932" fmla="*/ 2615046 h 3290454"/>
              <a:gd name="connsiteX933" fmla="*/ 2753591 w 4528704"/>
              <a:gd name="connsiteY933" fmla="*/ 2597727 h 3290454"/>
              <a:gd name="connsiteX934" fmla="*/ 2753591 w 4528704"/>
              <a:gd name="connsiteY934" fmla="*/ 2545773 h 3290454"/>
              <a:gd name="connsiteX935" fmla="*/ 2718955 w 4528704"/>
              <a:gd name="connsiteY935" fmla="*/ 2563091 h 3290454"/>
              <a:gd name="connsiteX936" fmla="*/ 2718955 w 4528704"/>
              <a:gd name="connsiteY936" fmla="*/ 2537114 h 3290454"/>
              <a:gd name="connsiteX937" fmla="*/ 2744932 w 4528704"/>
              <a:gd name="connsiteY937" fmla="*/ 2519796 h 3290454"/>
              <a:gd name="connsiteX938" fmla="*/ 2744932 w 4528704"/>
              <a:gd name="connsiteY938" fmla="*/ 2493818 h 3290454"/>
              <a:gd name="connsiteX939" fmla="*/ 2718955 w 4528704"/>
              <a:gd name="connsiteY939" fmla="*/ 2485159 h 3290454"/>
              <a:gd name="connsiteX940" fmla="*/ 2692978 w 4528704"/>
              <a:gd name="connsiteY940" fmla="*/ 2528455 h 3290454"/>
              <a:gd name="connsiteX941" fmla="*/ 2667000 w 4528704"/>
              <a:gd name="connsiteY941" fmla="*/ 2493818 h 3290454"/>
              <a:gd name="connsiteX942" fmla="*/ 2623705 w 4528704"/>
              <a:gd name="connsiteY942" fmla="*/ 2467841 h 3290454"/>
              <a:gd name="connsiteX943" fmla="*/ 2597728 w 4528704"/>
              <a:gd name="connsiteY943" fmla="*/ 2476500 h 3290454"/>
              <a:gd name="connsiteX944" fmla="*/ 2701637 w 4528704"/>
              <a:gd name="connsiteY944" fmla="*/ 2597727 h 3290454"/>
              <a:gd name="connsiteX945" fmla="*/ 2796887 w 4528704"/>
              <a:gd name="connsiteY945" fmla="*/ 2623705 h 3290454"/>
              <a:gd name="connsiteX946" fmla="*/ 2883478 w 4528704"/>
              <a:gd name="connsiteY946" fmla="*/ 2701636 h 3290454"/>
              <a:gd name="connsiteX947" fmla="*/ 2623705 w 4528704"/>
              <a:gd name="connsiteY947" fmla="*/ 2545773 h 3290454"/>
              <a:gd name="connsiteX948" fmla="*/ 2615046 w 4528704"/>
              <a:gd name="connsiteY948" fmla="*/ 2545773 h 3290454"/>
              <a:gd name="connsiteX949" fmla="*/ 2675659 w 4528704"/>
              <a:gd name="connsiteY949" fmla="*/ 2641023 h 3290454"/>
              <a:gd name="connsiteX950" fmla="*/ 2545773 w 4528704"/>
              <a:gd name="connsiteY950" fmla="*/ 2554432 h 3290454"/>
              <a:gd name="connsiteX951" fmla="*/ 2363932 w 4528704"/>
              <a:gd name="connsiteY951" fmla="*/ 2398568 h 3290454"/>
              <a:gd name="connsiteX952" fmla="*/ 2528455 w 4528704"/>
              <a:gd name="connsiteY952" fmla="*/ 2589068 h 3290454"/>
              <a:gd name="connsiteX953" fmla="*/ 2225387 w 4528704"/>
              <a:gd name="connsiteY953" fmla="*/ 2311977 h 3290454"/>
              <a:gd name="connsiteX954" fmla="*/ 2251364 w 4528704"/>
              <a:gd name="connsiteY954" fmla="*/ 2277341 h 3290454"/>
              <a:gd name="connsiteX955" fmla="*/ 2286000 w 4528704"/>
              <a:gd name="connsiteY955" fmla="*/ 2294659 h 3290454"/>
              <a:gd name="connsiteX956" fmla="*/ 2303318 w 4528704"/>
              <a:gd name="connsiteY956" fmla="*/ 2286000 h 3290454"/>
              <a:gd name="connsiteX957" fmla="*/ 2199409 w 4528704"/>
              <a:gd name="connsiteY957" fmla="*/ 2216727 h 3290454"/>
              <a:gd name="connsiteX958" fmla="*/ 2234046 w 4528704"/>
              <a:gd name="connsiteY958" fmla="*/ 2234046 h 3290454"/>
              <a:gd name="connsiteX959" fmla="*/ 2242705 w 4528704"/>
              <a:gd name="connsiteY959" fmla="*/ 2216727 h 3290454"/>
              <a:gd name="connsiteX960" fmla="*/ 2199409 w 4528704"/>
              <a:gd name="connsiteY960" fmla="*/ 2164773 h 3290454"/>
              <a:gd name="connsiteX961" fmla="*/ 2164773 w 4528704"/>
              <a:gd name="connsiteY961" fmla="*/ 2164773 h 3290454"/>
              <a:gd name="connsiteX962" fmla="*/ 2164773 w 4528704"/>
              <a:gd name="connsiteY962" fmla="*/ 2225386 h 3290454"/>
              <a:gd name="connsiteX963" fmla="*/ 2138796 w 4528704"/>
              <a:gd name="connsiteY963" fmla="*/ 2234046 h 3290454"/>
              <a:gd name="connsiteX964" fmla="*/ 2078182 w 4528704"/>
              <a:gd name="connsiteY964" fmla="*/ 2190750 h 3290454"/>
              <a:gd name="connsiteX965" fmla="*/ 2052205 w 4528704"/>
              <a:gd name="connsiteY965" fmla="*/ 2199409 h 3290454"/>
              <a:gd name="connsiteX966" fmla="*/ 2164773 w 4528704"/>
              <a:gd name="connsiteY966" fmla="*/ 2303318 h 3290454"/>
              <a:gd name="connsiteX967" fmla="*/ 2164773 w 4528704"/>
              <a:gd name="connsiteY967" fmla="*/ 2329296 h 3290454"/>
              <a:gd name="connsiteX968" fmla="*/ 2000250 w 4528704"/>
              <a:gd name="connsiteY968" fmla="*/ 2190750 h 3290454"/>
              <a:gd name="connsiteX969" fmla="*/ 1965614 w 4528704"/>
              <a:gd name="connsiteY969" fmla="*/ 2216727 h 3290454"/>
              <a:gd name="connsiteX970" fmla="*/ 2000250 w 4528704"/>
              <a:gd name="connsiteY970" fmla="*/ 2277341 h 3290454"/>
              <a:gd name="connsiteX971" fmla="*/ 1974273 w 4528704"/>
              <a:gd name="connsiteY971" fmla="*/ 2286000 h 3290454"/>
              <a:gd name="connsiteX972" fmla="*/ 1827068 w 4528704"/>
              <a:gd name="connsiteY972" fmla="*/ 2190750 h 3290454"/>
              <a:gd name="connsiteX973" fmla="*/ 1792432 w 4528704"/>
              <a:gd name="connsiteY973" fmla="*/ 2199409 h 3290454"/>
              <a:gd name="connsiteX974" fmla="*/ 1956955 w 4528704"/>
              <a:gd name="connsiteY974" fmla="*/ 2389909 h 3290454"/>
              <a:gd name="connsiteX975" fmla="*/ 2095500 w 4528704"/>
              <a:gd name="connsiteY975" fmla="*/ 2433205 h 3290454"/>
              <a:gd name="connsiteX976" fmla="*/ 2407228 w 4528704"/>
              <a:gd name="connsiteY976" fmla="*/ 2692977 h 3290454"/>
              <a:gd name="connsiteX977" fmla="*/ 2008909 w 4528704"/>
              <a:gd name="connsiteY977" fmla="*/ 2398568 h 3290454"/>
              <a:gd name="connsiteX978" fmla="*/ 1974273 w 4528704"/>
              <a:gd name="connsiteY978" fmla="*/ 2407227 h 3290454"/>
              <a:gd name="connsiteX979" fmla="*/ 2034887 w 4528704"/>
              <a:gd name="connsiteY979" fmla="*/ 2511136 h 3290454"/>
              <a:gd name="connsiteX980" fmla="*/ 2138796 w 4528704"/>
              <a:gd name="connsiteY980" fmla="*/ 2597727 h 3290454"/>
              <a:gd name="connsiteX981" fmla="*/ 1982932 w 4528704"/>
              <a:gd name="connsiteY981" fmla="*/ 2459182 h 3290454"/>
              <a:gd name="connsiteX982" fmla="*/ 1827068 w 4528704"/>
              <a:gd name="connsiteY982" fmla="*/ 2303318 h 3290454"/>
              <a:gd name="connsiteX983" fmla="*/ 1749137 w 4528704"/>
              <a:gd name="connsiteY983" fmla="*/ 2216727 h 3290454"/>
              <a:gd name="connsiteX984" fmla="*/ 1567296 w 4528704"/>
              <a:gd name="connsiteY984" fmla="*/ 2147455 h 3290454"/>
              <a:gd name="connsiteX985" fmla="*/ 1549977 w 4528704"/>
              <a:gd name="connsiteY985" fmla="*/ 2173432 h 3290454"/>
              <a:gd name="connsiteX986" fmla="*/ 1653887 w 4528704"/>
              <a:gd name="connsiteY986" fmla="*/ 2303318 h 3290454"/>
              <a:gd name="connsiteX987" fmla="*/ 1506682 w 4528704"/>
              <a:gd name="connsiteY987" fmla="*/ 2182091 h 3290454"/>
              <a:gd name="connsiteX988" fmla="*/ 1489364 w 4528704"/>
              <a:gd name="connsiteY988" fmla="*/ 2190750 h 3290454"/>
              <a:gd name="connsiteX989" fmla="*/ 1558637 w 4528704"/>
              <a:gd name="connsiteY989" fmla="*/ 2303318 h 3290454"/>
              <a:gd name="connsiteX990" fmla="*/ 1653887 w 4528704"/>
              <a:gd name="connsiteY990" fmla="*/ 2450523 h 3290454"/>
              <a:gd name="connsiteX991" fmla="*/ 1567296 w 4528704"/>
              <a:gd name="connsiteY991" fmla="*/ 2381250 h 3290454"/>
              <a:gd name="connsiteX992" fmla="*/ 1489364 w 4528704"/>
              <a:gd name="connsiteY992" fmla="*/ 2294659 h 3290454"/>
              <a:gd name="connsiteX993" fmla="*/ 1480705 w 4528704"/>
              <a:gd name="connsiteY993" fmla="*/ 2355273 h 3290454"/>
              <a:gd name="connsiteX994" fmla="*/ 1446068 w 4528704"/>
              <a:gd name="connsiteY994" fmla="*/ 2329296 h 3290454"/>
              <a:gd name="connsiteX995" fmla="*/ 1428750 w 4528704"/>
              <a:gd name="connsiteY995" fmla="*/ 2346614 h 3290454"/>
              <a:gd name="connsiteX996" fmla="*/ 1333500 w 4528704"/>
              <a:gd name="connsiteY996" fmla="*/ 2311977 h 3290454"/>
              <a:gd name="connsiteX997" fmla="*/ 1385455 w 4528704"/>
              <a:gd name="connsiteY997" fmla="*/ 2173432 h 3290454"/>
              <a:gd name="connsiteX998" fmla="*/ 1385455 w 4528704"/>
              <a:gd name="connsiteY998" fmla="*/ 2164773 h 3290454"/>
              <a:gd name="connsiteX999" fmla="*/ 1238250 w 4528704"/>
              <a:gd name="connsiteY999" fmla="*/ 2303318 h 3290454"/>
              <a:gd name="connsiteX1000" fmla="*/ 1316182 w 4528704"/>
              <a:gd name="connsiteY1000" fmla="*/ 2363932 h 3290454"/>
              <a:gd name="connsiteX1001" fmla="*/ 1368137 w 4528704"/>
              <a:gd name="connsiteY1001" fmla="*/ 2372591 h 3290454"/>
              <a:gd name="connsiteX1002" fmla="*/ 1420091 w 4528704"/>
              <a:gd name="connsiteY1002" fmla="*/ 2415886 h 3290454"/>
              <a:gd name="connsiteX1003" fmla="*/ 1446068 w 4528704"/>
              <a:gd name="connsiteY1003" fmla="*/ 2398568 h 3290454"/>
              <a:gd name="connsiteX1004" fmla="*/ 1524000 w 4528704"/>
              <a:gd name="connsiteY1004" fmla="*/ 2433205 h 3290454"/>
              <a:gd name="connsiteX1005" fmla="*/ 1627909 w 4528704"/>
              <a:gd name="connsiteY1005" fmla="*/ 2485159 h 3290454"/>
              <a:gd name="connsiteX1006" fmla="*/ 1662546 w 4528704"/>
              <a:gd name="connsiteY1006" fmla="*/ 2493818 h 3290454"/>
              <a:gd name="connsiteX1007" fmla="*/ 1714500 w 4528704"/>
              <a:gd name="connsiteY1007" fmla="*/ 2606386 h 3290454"/>
              <a:gd name="connsiteX1008" fmla="*/ 1679864 w 4528704"/>
              <a:gd name="connsiteY1008" fmla="*/ 2701636 h 3290454"/>
              <a:gd name="connsiteX1009" fmla="*/ 1653887 w 4528704"/>
              <a:gd name="connsiteY1009" fmla="*/ 2770909 h 3290454"/>
              <a:gd name="connsiteX1010" fmla="*/ 1601932 w 4528704"/>
              <a:gd name="connsiteY1010" fmla="*/ 2805546 h 3290454"/>
              <a:gd name="connsiteX1011" fmla="*/ 1558637 w 4528704"/>
              <a:gd name="connsiteY1011" fmla="*/ 2883477 h 3290454"/>
              <a:gd name="connsiteX1012" fmla="*/ 1532659 w 4528704"/>
              <a:gd name="connsiteY1012" fmla="*/ 2866159 h 3290454"/>
              <a:gd name="connsiteX1013" fmla="*/ 1446068 w 4528704"/>
              <a:gd name="connsiteY1013" fmla="*/ 2978727 h 3290454"/>
              <a:gd name="connsiteX1014" fmla="*/ 1428750 w 4528704"/>
              <a:gd name="connsiteY1014" fmla="*/ 2961409 h 3290454"/>
              <a:gd name="connsiteX1015" fmla="*/ 1324841 w 4528704"/>
              <a:gd name="connsiteY1015" fmla="*/ 3056659 h 3290454"/>
              <a:gd name="connsiteX1016" fmla="*/ 1307523 w 4528704"/>
              <a:gd name="connsiteY1016" fmla="*/ 3039341 h 3290454"/>
              <a:gd name="connsiteX1017" fmla="*/ 1203614 w 4528704"/>
              <a:gd name="connsiteY1017" fmla="*/ 3134591 h 3290454"/>
              <a:gd name="connsiteX1018" fmla="*/ 1177637 w 4528704"/>
              <a:gd name="connsiteY1018" fmla="*/ 3117273 h 3290454"/>
              <a:gd name="connsiteX1019" fmla="*/ 1039091 w 4528704"/>
              <a:gd name="connsiteY1019" fmla="*/ 3203864 h 3290454"/>
              <a:gd name="connsiteX1020" fmla="*/ 943841 w 4528704"/>
              <a:gd name="connsiteY1020" fmla="*/ 3290455 h 3290454"/>
              <a:gd name="connsiteX1021" fmla="*/ 926523 w 4528704"/>
              <a:gd name="connsiteY1021" fmla="*/ 3264477 h 3290454"/>
              <a:gd name="connsiteX1022" fmla="*/ 857250 w 4528704"/>
              <a:gd name="connsiteY1022" fmla="*/ 3281796 h 3290454"/>
              <a:gd name="connsiteX1023" fmla="*/ 900546 w 4528704"/>
              <a:gd name="connsiteY1023" fmla="*/ 3221182 h 3290454"/>
              <a:gd name="connsiteX1024" fmla="*/ 935182 w 4528704"/>
              <a:gd name="connsiteY1024" fmla="*/ 3186546 h 3290454"/>
              <a:gd name="connsiteX1025" fmla="*/ 969818 w 4528704"/>
              <a:gd name="connsiteY1025" fmla="*/ 3186546 h 3290454"/>
              <a:gd name="connsiteX1026" fmla="*/ 1030432 w 4528704"/>
              <a:gd name="connsiteY1026" fmla="*/ 3134591 h 3290454"/>
              <a:gd name="connsiteX1027" fmla="*/ 476250 w 4528704"/>
              <a:gd name="connsiteY1027" fmla="*/ 3125932 h 3290454"/>
              <a:gd name="connsiteX1028" fmla="*/ 381000 w 4528704"/>
              <a:gd name="connsiteY1028" fmla="*/ 3177886 h 3290454"/>
              <a:gd name="connsiteX1029" fmla="*/ 571500 w 4528704"/>
              <a:gd name="connsiteY1029" fmla="*/ 3073977 h 3290454"/>
              <a:gd name="connsiteX1030" fmla="*/ 1091046 w 4528704"/>
              <a:gd name="connsiteY1030" fmla="*/ 2710296 h 3290454"/>
              <a:gd name="connsiteX1031" fmla="*/ 1082387 w 4528704"/>
              <a:gd name="connsiteY1031" fmla="*/ 2649682 h 3290454"/>
              <a:gd name="connsiteX1032" fmla="*/ 744682 w 4528704"/>
              <a:gd name="connsiteY1032" fmla="*/ 2831523 h 3290454"/>
              <a:gd name="connsiteX1033" fmla="*/ 77932 w 4528704"/>
              <a:gd name="connsiteY1033" fmla="*/ 3177886 h 3290454"/>
              <a:gd name="connsiteX1034" fmla="*/ 51955 w 4528704"/>
              <a:gd name="connsiteY1034" fmla="*/ 3203864 h 3290454"/>
              <a:gd name="connsiteX1035" fmla="*/ 242455 w 4528704"/>
              <a:gd name="connsiteY1035" fmla="*/ 3022023 h 3290454"/>
              <a:gd name="connsiteX1036" fmla="*/ 225136 w 4528704"/>
              <a:gd name="connsiteY1036" fmla="*/ 3004705 h 3290454"/>
              <a:gd name="connsiteX1037" fmla="*/ 242455 w 4528704"/>
              <a:gd name="connsiteY1037" fmla="*/ 3022023 h 3290454"/>
              <a:gd name="connsiteX1038" fmla="*/ 372341 w 4528704"/>
              <a:gd name="connsiteY1038" fmla="*/ 2952750 h 3290454"/>
              <a:gd name="connsiteX1039" fmla="*/ 1082387 w 4528704"/>
              <a:gd name="connsiteY1039" fmla="*/ 2580409 h 3290454"/>
              <a:gd name="connsiteX1040" fmla="*/ 1047750 w 4528704"/>
              <a:gd name="connsiteY1040" fmla="*/ 2502477 h 3290454"/>
              <a:gd name="connsiteX1041" fmla="*/ 1030432 w 4528704"/>
              <a:gd name="connsiteY1041" fmla="*/ 2493818 h 3290454"/>
              <a:gd name="connsiteX1042" fmla="*/ 1056409 w 4528704"/>
              <a:gd name="connsiteY1042" fmla="*/ 2571750 h 3290454"/>
              <a:gd name="connsiteX1043" fmla="*/ 805296 w 4528704"/>
              <a:gd name="connsiteY1043" fmla="*/ 2762250 h 3290454"/>
              <a:gd name="connsiteX1044" fmla="*/ 372341 w 4528704"/>
              <a:gd name="connsiteY1044" fmla="*/ 2909455 h 3290454"/>
              <a:gd name="connsiteX1045" fmla="*/ 69273 w 4528704"/>
              <a:gd name="connsiteY1045" fmla="*/ 3099955 h 3290454"/>
              <a:gd name="connsiteX1046" fmla="*/ 0 w 4528704"/>
              <a:gd name="connsiteY1046" fmla="*/ 3169227 h 3290454"/>
              <a:gd name="connsiteX1047" fmla="*/ 614796 w 4528704"/>
              <a:gd name="connsiteY1047" fmla="*/ 2822864 h 3290454"/>
              <a:gd name="connsiteX1048" fmla="*/ 1013114 w 4528704"/>
              <a:gd name="connsiteY1048" fmla="*/ 2649682 h 3290454"/>
              <a:gd name="connsiteX1049" fmla="*/ 848591 w 4528704"/>
              <a:gd name="connsiteY1049" fmla="*/ 2459182 h 3290454"/>
              <a:gd name="connsiteX1050" fmla="*/ 848591 w 4528704"/>
              <a:gd name="connsiteY1050" fmla="*/ 2242705 h 3290454"/>
              <a:gd name="connsiteX1051" fmla="*/ 874568 w 4528704"/>
              <a:gd name="connsiteY1051" fmla="*/ 2173432 h 3290454"/>
              <a:gd name="connsiteX1052" fmla="*/ 935182 w 4528704"/>
              <a:gd name="connsiteY1052" fmla="*/ 2112818 h 3290454"/>
              <a:gd name="connsiteX1053" fmla="*/ 1298864 w 4528704"/>
              <a:gd name="connsiteY1053" fmla="*/ 1905000 h 3290454"/>
              <a:gd name="connsiteX1054" fmla="*/ 1298864 w 4528704"/>
              <a:gd name="connsiteY1054" fmla="*/ 1645227 h 3290454"/>
              <a:gd name="connsiteX1055" fmla="*/ 1324841 w 4528704"/>
              <a:gd name="connsiteY1055" fmla="*/ 1636568 h 3290454"/>
              <a:gd name="connsiteX1056" fmla="*/ 1342159 w 4528704"/>
              <a:gd name="connsiteY1056" fmla="*/ 1662546 h 3290454"/>
              <a:gd name="connsiteX1057" fmla="*/ 1385455 w 4528704"/>
              <a:gd name="connsiteY1057" fmla="*/ 1627909 h 3290454"/>
              <a:gd name="connsiteX1058" fmla="*/ 1420091 w 4528704"/>
              <a:gd name="connsiteY1058" fmla="*/ 1645227 h 3290454"/>
              <a:gd name="connsiteX1059" fmla="*/ 1480705 w 4528704"/>
              <a:gd name="connsiteY1059" fmla="*/ 1610591 h 3290454"/>
              <a:gd name="connsiteX1060" fmla="*/ 1489364 w 4528704"/>
              <a:gd name="connsiteY1060" fmla="*/ 1636568 h 3290454"/>
              <a:gd name="connsiteX1061" fmla="*/ 1524000 w 4528704"/>
              <a:gd name="connsiteY1061" fmla="*/ 1601932 h 3290454"/>
              <a:gd name="connsiteX1062" fmla="*/ 1549977 w 4528704"/>
              <a:gd name="connsiteY1062" fmla="*/ 1601932 h 3290454"/>
              <a:gd name="connsiteX1063" fmla="*/ 1558637 w 4528704"/>
              <a:gd name="connsiteY1063" fmla="*/ 1627909 h 3290454"/>
              <a:gd name="connsiteX1064" fmla="*/ 1619250 w 4528704"/>
              <a:gd name="connsiteY1064" fmla="*/ 1593273 h 3290454"/>
              <a:gd name="connsiteX1065" fmla="*/ 1688523 w 4528704"/>
              <a:gd name="connsiteY1065" fmla="*/ 1627909 h 3290454"/>
              <a:gd name="connsiteX1066" fmla="*/ 1697182 w 4528704"/>
              <a:gd name="connsiteY1066" fmla="*/ 1610591 h 3290454"/>
              <a:gd name="connsiteX1067" fmla="*/ 1731818 w 4528704"/>
              <a:gd name="connsiteY1067" fmla="*/ 1610591 h 3290454"/>
              <a:gd name="connsiteX1068" fmla="*/ 1757796 w 4528704"/>
              <a:gd name="connsiteY1068" fmla="*/ 1645227 h 3290454"/>
              <a:gd name="connsiteX1069" fmla="*/ 1775114 w 4528704"/>
              <a:gd name="connsiteY1069" fmla="*/ 1627909 h 3290454"/>
              <a:gd name="connsiteX1070" fmla="*/ 1835727 w 4528704"/>
              <a:gd name="connsiteY1070" fmla="*/ 1662546 h 3290454"/>
              <a:gd name="connsiteX1071" fmla="*/ 1844387 w 4528704"/>
              <a:gd name="connsiteY1071" fmla="*/ 1645227 h 3290454"/>
              <a:gd name="connsiteX1072" fmla="*/ 1879023 w 4528704"/>
              <a:gd name="connsiteY1072" fmla="*/ 1653886 h 3290454"/>
              <a:gd name="connsiteX1073" fmla="*/ 1896341 w 4528704"/>
              <a:gd name="connsiteY1073" fmla="*/ 1844386 h 3290454"/>
              <a:gd name="connsiteX1074" fmla="*/ 1913659 w 4528704"/>
              <a:gd name="connsiteY1074" fmla="*/ 1827068 h 3290454"/>
              <a:gd name="connsiteX1075" fmla="*/ 1948296 w 4528704"/>
              <a:gd name="connsiteY1075" fmla="*/ 1853046 h 3290454"/>
              <a:gd name="connsiteX1076" fmla="*/ 1974273 w 4528704"/>
              <a:gd name="connsiteY1076" fmla="*/ 1835727 h 3290454"/>
              <a:gd name="connsiteX1077" fmla="*/ 2000250 w 4528704"/>
              <a:gd name="connsiteY1077" fmla="*/ 1844386 h 3290454"/>
              <a:gd name="connsiteX1078" fmla="*/ 2043546 w 4528704"/>
              <a:gd name="connsiteY1078" fmla="*/ 1844386 h 3290454"/>
              <a:gd name="connsiteX1079" fmla="*/ 2060864 w 4528704"/>
              <a:gd name="connsiteY1079" fmla="*/ 1861705 h 3290454"/>
              <a:gd name="connsiteX1080" fmla="*/ 2372591 w 4528704"/>
              <a:gd name="connsiteY1080" fmla="*/ 1991591 h 3290454"/>
              <a:gd name="connsiteX1081" fmla="*/ 2389909 w 4528704"/>
              <a:gd name="connsiteY1081" fmla="*/ 1991591 h 3290454"/>
              <a:gd name="connsiteX1082" fmla="*/ 2502478 w 4528704"/>
              <a:gd name="connsiteY1082" fmla="*/ 2095500 h 3290454"/>
              <a:gd name="connsiteX1083" fmla="*/ 2632364 w 4528704"/>
              <a:gd name="connsiteY1083" fmla="*/ 2190750 h 3290454"/>
              <a:gd name="connsiteX1084" fmla="*/ 2779568 w 4528704"/>
              <a:gd name="connsiteY1084" fmla="*/ 2277341 h 3290454"/>
              <a:gd name="connsiteX1085" fmla="*/ 2848841 w 4528704"/>
              <a:gd name="connsiteY1085" fmla="*/ 2286000 h 3290454"/>
              <a:gd name="connsiteX1086" fmla="*/ 2935432 w 4528704"/>
              <a:gd name="connsiteY1086" fmla="*/ 2329296 h 3290454"/>
              <a:gd name="connsiteX1087" fmla="*/ 2961409 w 4528704"/>
              <a:gd name="connsiteY1087" fmla="*/ 2311977 h 3290454"/>
              <a:gd name="connsiteX1088" fmla="*/ 2909455 w 4528704"/>
              <a:gd name="connsiteY1088" fmla="*/ 2112818 h 3290454"/>
              <a:gd name="connsiteX1089" fmla="*/ 2900796 w 4528704"/>
              <a:gd name="connsiteY1089" fmla="*/ 2147455 h 3290454"/>
              <a:gd name="connsiteX1090" fmla="*/ 2857500 w 4528704"/>
              <a:gd name="connsiteY1090" fmla="*/ 2164773 h 3290454"/>
              <a:gd name="connsiteX1091" fmla="*/ 2900796 w 4528704"/>
              <a:gd name="connsiteY1091" fmla="*/ 2190750 h 3290454"/>
              <a:gd name="connsiteX1092" fmla="*/ 2883478 w 4528704"/>
              <a:gd name="connsiteY1092" fmla="*/ 2173432 h 3290454"/>
              <a:gd name="connsiteX1093" fmla="*/ 2883478 w 4528704"/>
              <a:gd name="connsiteY1093" fmla="*/ 2216727 h 3290454"/>
              <a:gd name="connsiteX1094" fmla="*/ 2874819 w 4528704"/>
              <a:gd name="connsiteY1094" fmla="*/ 2242705 h 3290454"/>
              <a:gd name="connsiteX1095" fmla="*/ 2909455 w 4528704"/>
              <a:gd name="connsiteY1095" fmla="*/ 2242705 h 3290454"/>
              <a:gd name="connsiteX1096" fmla="*/ 2909455 w 4528704"/>
              <a:gd name="connsiteY1096" fmla="*/ 2286000 h 3290454"/>
              <a:gd name="connsiteX1097" fmla="*/ 2866159 w 4528704"/>
              <a:gd name="connsiteY1097" fmla="*/ 2251364 h 3290454"/>
              <a:gd name="connsiteX1098" fmla="*/ 2857500 w 4528704"/>
              <a:gd name="connsiteY1098" fmla="*/ 2268682 h 3290454"/>
              <a:gd name="connsiteX1099" fmla="*/ 2788228 w 4528704"/>
              <a:gd name="connsiteY1099" fmla="*/ 2225386 h 3290454"/>
              <a:gd name="connsiteX1100" fmla="*/ 2822864 w 4528704"/>
              <a:gd name="connsiteY1100" fmla="*/ 2164773 h 3290454"/>
              <a:gd name="connsiteX1101" fmla="*/ 2848841 w 4528704"/>
              <a:gd name="connsiteY1101" fmla="*/ 2164773 h 3290454"/>
              <a:gd name="connsiteX1102" fmla="*/ 2831523 w 4528704"/>
              <a:gd name="connsiteY1102" fmla="*/ 2130136 h 3290454"/>
              <a:gd name="connsiteX1103" fmla="*/ 2788228 w 4528704"/>
              <a:gd name="connsiteY1103" fmla="*/ 2190750 h 3290454"/>
              <a:gd name="connsiteX1104" fmla="*/ 2770909 w 4528704"/>
              <a:gd name="connsiteY1104" fmla="*/ 2156114 h 3290454"/>
              <a:gd name="connsiteX1105" fmla="*/ 2727614 w 4528704"/>
              <a:gd name="connsiteY1105" fmla="*/ 2190750 h 3290454"/>
              <a:gd name="connsiteX1106" fmla="*/ 2796887 w 4528704"/>
              <a:gd name="connsiteY1106" fmla="*/ 2095500 h 3290454"/>
              <a:gd name="connsiteX1107" fmla="*/ 2805546 w 4528704"/>
              <a:gd name="connsiteY1107" fmla="*/ 2112818 h 3290454"/>
              <a:gd name="connsiteX1108" fmla="*/ 2840182 w 4528704"/>
              <a:gd name="connsiteY1108" fmla="*/ 2060864 h 3290454"/>
              <a:gd name="connsiteX1109" fmla="*/ 2848841 w 4528704"/>
              <a:gd name="connsiteY1109" fmla="*/ 2086841 h 3290454"/>
              <a:gd name="connsiteX1110" fmla="*/ 2874819 w 4528704"/>
              <a:gd name="connsiteY1110" fmla="*/ 2086841 h 3290454"/>
              <a:gd name="connsiteX1111" fmla="*/ 2900796 w 4528704"/>
              <a:gd name="connsiteY1111" fmla="*/ 2121477 h 3290454"/>
              <a:gd name="connsiteX1112" fmla="*/ 3160569 w 4528704"/>
              <a:gd name="connsiteY1112" fmla="*/ 1809750 h 3290454"/>
              <a:gd name="connsiteX1113" fmla="*/ 3160569 w 4528704"/>
              <a:gd name="connsiteY1113" fmla="*/ 1610591 h 3290454"/>
              <a:gd name="connsiteX1114" fmla="*/ 3290455 w 4528704"/>
              <a:gd name="connsiteY1114" fmla="*/ 1584614 h 3290454"/>
              <a:gd name="connsiteX1115" fmla="*/ 3307773 w 4528704"/>
              <a:gd name="connsiteY1115" fmla="*/ 1601932 h 3290454"/>
              <a:gd name="connsiteX1116" fmla="*/ 3342409 w 4528704"/>
              <a:gd name="connsiteY1116" fmla="*/ 1575955 h 3290454"/>
              <a:gd name="connsiteX1117" fmla="*/ 3359728 w 4528704"/>
              <a:gd name="connsiteY1117" fmla="*/ 1601932 h 3290454"/>
              <a:gd name="connsiteX1118" fmla="*/ 3420341 w 4528704"/>
              <a:gd name="connsiteY1118" fmla="*/ 1567296 h 3290454"/>
              <a:gd name="connsiteX1119" fmla="*/ 3463637 w 4528704"/>
              <a:gd name="connsiteY1119" fmla="*/ 1575955 h 3290454"/>
              <a:gd name="connsiteX1120" fmla="*/ 3939887 w 4528704"/>
              <a:gd name="connsiteY1120" fmla="*/ 1506682 h 3290454"/>
              <a:gd name="connsiteX1121" fmla="*/ 3905250 w 4528704"/>
              <a:gd name="connsiteY1121" fmla="*/ 1532659 h 3290454"/>
              <a:gd name="connsiteX1122" fmla="*/ 3879273 w 4528704"/>
              <a:gd name="connsiteY1122" fmla="*/ 1532659 h 3290454"/>
              <a:gd name="connsiteX1123" fmla="*/ 3913909 w 4528704"/>
              <a:gd name="connsiteY1123" fmla="*/ 1506682 h 3290454"/>
              <a:gd name="connsiteX1124" fmla="*/ 3939887 w 4528704"/>
              <a:gd name="connsiteY1124" fmla="*/ 1506682 h 3290454"/>
              <a:gd name="connsiteX1125" fmla="*/ 3974523 w 4528704"/>
              <a:gd name="connsiteY1125" fmla="*/ 1524000 h 3290454"/>
              <a:gd name="connsiteX1126" fmla="*/ 4000500 w 4528704"/>
              <a:gd name="connsiteY1126" fmla="*/ 1498023 h 3290454"/>
              <a:gd name="connsiteX1127" fmla="*/ 3974523 w 4528704"/>
              <a:gd name="connsiteY1127" fmla="*/ 1524000 h 3290454"/>
              <a:gd name="connsiteX1128" fmla="*/ 3437659 w 4528704"/>
              <a:gd name="connsiteY1128" fmla="*/ 1489364 h 3290454"/>
              <a:gd name="connsiteX1129" fmla="*/ 3896591 w 4528704"/>
              <a:gd name="connsiteY1129" fmla="*/ 1489364 h 3290454"/>
              <a:gd name="connsiteX1130" fmla="*/ 3861955 w 4528704"/>
              <a:gd name="connsiteY1130" fmla="*/ 1515341 h 3290454"/>
              <a:gd name="connsiteX1131" fmla="*/ 3299114 w 4528704"/>
              <a:gd name="connsiteY1131" fmla="*/ 1515341 h 3290454"/>
              <a:gd name="connsiteX1132" fmla="*/ 3411682 w 4528704"/>
              <a:gd name="connsiteY1132" fmla="*/ 1472046 h 3290454"/>
              <a:gd name="connsiteX1133" fmla="*/ 3437659 w 4528704"/>
              <a:gd name="connsiteY1133" fmla="*/ 1489364 h 3290454"/>
              <a:gd name="connsiteX1134" fmla="*/ 4069773 w 4528704"/>
              <a:gd name="connsiteY1134" fmla="*/ 1428750 h 3290454"/>
              <a:gd name="connsiteX1135" fmla="*/ 4035137 w 4528704"/>
              <a:gd name="connsiteY1135" fmla="*/ 1454727 h 3290454"/>
              <a:gd name="connsiteX1136" fmla="*/ 4009159 w 4528704"/>
              <a:gd name="connsiteY1136" fmla="*/ 1454727 h 3290454"/>
              <a:gd name="connsiteX1137" fmla="*/ 4043796 w 4528704"/>
              <a:gd name="connsiteY1137" fmla="*/ 1428750 h 3290454"/>
              <a:gd name="connsiteX1138" fmla="*/ 4069773 w 4528704"/>
              <a:gd name="connsiteY1138" fmla="*/ 1428750 h 3290454"/>
              <a:gd name="connsiteX1139" fmla="*/ 4104409 w 4528704"/>
              <a:gd name="connsiteY1139" fmla="*/ 1437409 h 3290454"/>
              <a:gd name="connsiteX1140" fmla="*/ 4121728 w 4528704"/>
              <a:gd name="connsiteY1140" fmla="*/ 1428750 h 3290454"/>
              <a:gd name="connsiteX1141" fmla="*/ 4104409 w 4528704"/>
              <a:gd name="connsiteY1141" fmla="*/ 1437409 h 3290454"/>
              <a:gd name="connsiteX1142" fmla="*/ 3610841 w 4528704"/>
              <a:gd name="connsiteY1142" fmla="*/ 1420091 h 3290454"/>
              <a:gd name="connsiteX1143" fmla="*/ 4000500 w 4528704"/>
              <a:gd name="connsiteY1143" fmla="*/ 1428750 h 3290454"/>
              <a:gd name="connsiteX1144" fmla="*/ 3922569 w 4528704"/>
              <a:gd name="connsiteY1144" fmla="*/ 1454727 h 3290454"/>
              <a:gd name="connsiteX1145" fmla="*/ 3454978 w 4528704"/>
              <a:gd name="connsiteY1145" fmla="*/ 1454727 h 3290454"/>
              <a:gd name="connsiteX1146" fmla="*/ 3584864 w 4528704"/>
              <a:gd name="connsiteY1146" fmla="*/ 1411432 h 3290454"/>
              <a:gd name="connsiteX1147" fmla="*/ 3610841 w 4528704"/>
              <a:gd name="connsiteY1147" fmla="*/ 1420091 h 3290454"/>
              <a:gd name="connsiteX1148" fmla="*/ 4182341 w 4528704"/>
              <a:gd name="connsiteY1148" fmla="*/ 1350818 h 3290454"/>
              <a:gd name="connsiteX1149" fmla="*/ 4130387 w 4528704"/>
              <a:gd name="connsiteY1149" fmla="*/ 1376796 h 3290454"/>
              <a:gd name="connsiteX1150" fmla="*/ 4156364 w 4528704"/>
              <a:gd name="connsiteY1150" fmla="*/ 1350818 h 3290454"/>
              <a:gd name="connsiteX1151" fmla="*/ 4182341 w 4528704"/>
              <a:gd name="connsiteY1151" fmla="*/ 1350818 h 3290454"/>
              <a:gd name="connsiteX1152" fmla="*/ 4043796 w 4528704"/>
              <a:gd name="connsiteY1152" fmla="*/ 1359477 h 3290454"/>
              <a:gd name="connsiteX1153" fmla="*/ 4017819 w 4528704"/>
              <a:gd name="connsiteY1153" fmla="*/ 1394114 h 3290454"/>
              <a:gd name="connsiteX1154" fmla="*/ 3619500 w 4528704"/>
              <a:gd name="connsiteY1154" fmla="*/ 1394114 h 3290454"/>
              <a:gd name="connsiteX1155" fmla="*/ 3706091 w 4528704"/>
              <a:gd name="connsiteY1155" fmla="*/ 1350818 h 3290454"/>
              <a:gd name="connsiteX1156" fmla="*/ 4043796 w 4528704"/>
              <a:gd name="connsiteY1156" fmla="*/ 1359477 h 3290454"/>
              <a:gd name="connsiteX1157" fmla="*/ 4242955 w 4528704"/>
              <a:gd name="connsiteY1157" fmla="*/ 1342159 h 3290454"/>
              <a:gd name="connsiteX1158" fmla="*/ 4216978 w 4528704"/>
              <a:gd name="connsiteY1158" fmla="*/ 1350818 h 3290454"/>
              <a:gd name="connsiteX1159" fmla="*/ 4225637 w 4528704"/>
              <a:gd name="connsiteY1159" fmla="*/ 1333500 h 3290454"/>
              <a:gd name="connsiteX1160" fmla="*/ 4242955 w 4528704"/>
              <a:gd name="connsiteY1160" fmla="*/ 1342159 h 3290454"/>
              <a:gd name="connsiteX1161" fmla="*/ 4121728 w 4528704"/>
              <a:gd name="connsiteY1161" fmla="*/ 1290205 h 3290454"/>
              <a:gd name="connsiteX1162" fmla="*/ 4139046 w 4528704"/>
              <a:gd name="connsiteY1162" fmla="*/ 1316182 h 3290454"/>
              <a:gd name="connsiteX1163" fmla="*/ 4104409 w 4528704"/>
              <a:gd name="connsiteY1163" fmla="*/ 1333500 h 3290454"/>
              <a:gd name="connsiteX1164" fmla="*/ 3732069 w 4528704"/>
              <a:gd name="connsiteY1164" fmla="*/ 1333500 h 3290454"/>
              <a:gd name="connsiteX1165" fmla="*/ 3801341 w 4528704"/>
              <a:gd name="connsiteY1165" fmla="*/ 1290205 h 3290454"/>
              <a:gd name="connsiteX1166" fmla="*/ 4121728 w 4528704"/>
              <a:gd name="connsiteY1166" fmla="*/ 1290205 h 3290454"/>
              <a:gd name="connsiteX1167" fmla="*/ 4242955 w 4528704"/>
              <a:gd name="connsiteY1167" fmla="*/ 1290205 h 3290454"/>
              <a:gd name="connsiteX1168" fmla="*/ 4286251 w 4528704"/>
              <a:gd name="connsiteY1168" fmla="*/ 1255568 h 3290454"/>
              <a:gd name="connsiteX1169" fmla="*/ 4242955 w 4528704"/>
              <a:gd name="connsiteY1169" fmla="*/ 1290205 h 3290454"/>
              <a:gd name="connsiteX1170" fmla="*/ 4329546 w 4528704"/>
              <a:gd name="connsiteY1170" fmla="*/ 1264227 h 3290454"/>
              <a:gd name="connsiteX1171" fmla="*/ 4346864 w 4528704"/>
              <a:gd name="connsiteY1171" fmla="*/ 1255568 h 3290454"/>
              <a:gd name="connsiteX1172" fmla="*/ 4329546 w 4528704"/>
              <a:gd name="connsiteY1172" fmla="*/ 1264227 h 3290454"/>
              <a:gd name="connsiteX1173" fmla="*/ 4191000 w 4528704"/>
              <a:gd name="connsiteY1173" fmla="*/ 1229591 h 3290454"/>
              <a:gd name="connsiteX1174" fmla="*/ 4208319 w 4528704"/>
              <a:gd name="connsiteY1174" fmla="*/ 1246909 h 3290454"/>
              <a:gd name="connsiteX1175" fmla="*/ 4182341 w 4528704"/>
              <a:gd name="connsiteY1175" fmla="*/ 1264227 h 3290454"/>
              <a:gd name="connsiteX1176" fmla="*/ 3810000 w 4528704"/>
              <a:gd name="connsiteY1176" fmla="*/ 1264227 h 3290454"/>
              <a:gd name="connsiteX1177" fmla="*/ 3835978 w 4528704"/>
              <a:gd name="connsiteY1177" fmla="*/ 1229591 h 3290454"/>
              <a:gd name="connsiteX1178" fmla="*/ 4191000 w 4528704"/>
              <a:gd name="connsiteY1178" fmla="*/ 1229591 h 3290454"/>
              <a:gd name="connsiteX1179" fmla="*/ 4355523 w 4528704"/>
              <a:gd name="connsiteY1179" fmla="*/ 1194955 h 3290454"/>
              <a:gd name="connsiteX1180" fmla="*/ 4390160 w 4528704"/>
              <a:gd name="connsiteY1180" fmla="*/ 1168977 h 3290454"/>
              <a:gd name="connsiteX1181" fmla="*/ 4355523 w 4528704"/>
              <a:gd name="connsiteY1181" fmla="*/ 1194955 h 3290454"/>
              <a:gd name="connsiteX1182" fmla="*/ 4442114 w 4528704"/>
              <a:gd name="connsiteY1182" fmla="*/ 1099705 h 3290454"/>
              <a:gd name="connsiteX1183" fmla="*/ 4424796 w 4528704"/>
              <a:gd name="connsiteY1183" fmla="*/ 1091046 h 3290454"/>
              <a:gd name="connsiteX1184" fmla="*/ 4450773 w 4528704"/>
              <a:gd name="connsiteY1184" fmla="*/ 1065068 h 3290454"/>
              <a:gd name="connsiteX1185" fmla="*/ 4442114 w 4528704"/>
              <a:gd name="connsiteY1185" fmla="*/ 1099705 h 3290454"/>
              <a:gd name="connsiteX1186" fmla="*/ 4372841 w 4528704"/>
              <a:gd name="connsiteY1186" fmla="*/ 1108364 h 3290454"/>
              <a:gd name="connsiteX1187" fmla="*/ 4346864 w 4528704"/>
              <a:gd name="connsiteY1187" fmla="*/ 1056409 h 3290454"/>
              <a:gd name="connsiteX1188" fmla="*/ 4372841 w 4528704"/>
              <a:gd name="connsiteY1188" fmla="*/ 1108364 h 3290454"/>
              <a:gd name="connsiteX1189" fmla="*/ 4338205 w 4528704"/>
              <a:gd name="connsiteY1189" fmla="*/ 1047750 h 3290454"/>
              <a:gd name="connsiteX1190" fmla="*/ 4312228 w 4528704"/>
              <a:gd name="connsiteY1190" fmla="*/ 1030432 h 3290454"/>
              <a:gd name="connsiteX1191" fmla="*/ 4338205 w 4528704"/>
              <a:gd name="connsiteY1191" fmla="*/ 1047750 h 3290454"/>
              <a:gd name="connsiteX1192" fmla="*/ 3454978 w 4528704"/>
              <a:gd name="connsiteY1192" fmla="*/ 1065068 h 3290454"/>
              <a:gd name="connsiteX1193" fmla="*/ 3506932 w 4528704"/>
              <a:gd name="connsiteY1193" fmla="*/ 1004455 h 3290454"/>
              <a:gd name="connsiteX1194" fmla="*/ 3454978 w 4528704"/>
              <a:gd name="connsiteY1194" fmla="*/ 1065068 h 3290454"/>
              <a:gd name="connsiteX1195" fmla="*/ 4459432 w 4528704"/>
              <a:gd name="connsiteY1195" fmla="*/ 1004455 h 3290454"/>
              <a:gd name="connsiteX1196" fmla="*/ 4459432 w 4528704"/>
              <a:gd name="connsiteY1196" fmla="*/ 969818 h 3290454"/>
              <a:gd name="connsiteX1197" fmla="*/ 4459432 w 4528704"/>
              <a:gd name="connsiteY1197" fmla="*/ 1004455 h 3290454"/>
              <a:gd name="connsiteX1198" fmla="*/ 4191000 w 4528704"/>
              <a:gd name="connsiteY1198" fmla="*/ 969818 h 3290454"/>
              <a:gd name="connsiteX1199" fmla="*/ 4156364 w 4528704"/>
              <a:gd name="connsiteY1199" fmla="*/ 961159 h 3290454"/>
              <a:gd name="connsiteX1200" fmla="*/ 4191000 w 4528704"/>
              <a:gd name="connsiteY1200" fmla="*/ 969818 h 3290454"/>
              <a:gd name="connsiteX1201" fmla="*/ 4147705 w 4528704"/>
              <a:gd name="connsiteY1201" fmla="*/ 952500 h 3290454"/>
              <a:gd name="connsiteX1202" fmla="*/ 4113069 w 4528704"/>
              <a:gd name="connsiteY1202" fmla="*/ 943841 h 3290454"/>
              <a:gd name="connsiteX1203" fmla="*/ 4147705 w 4528704"/>
              <a:gd name="connsiteY1203" fmla="*/ 952500 h 3290454"/>
              <a:gd name="connsiteX1204" fmla="*/ 3974523 w 4528704"/>
              <a:gd name="connsiteY1204" fmla="*/ 943841 h 3290454"/>
              <a:gd name="connsiteX1205" fmla="*/ 4043796 w 4528704"/>
              <a:gd name="connsiteY1205" fmla="*/ 969818 h 3290454"/>
              <a:gd name="connsiteX1206" fmla="*/ 3905250 w 4528704"/>
              <a:gd name="connsiteY1206" fmla="*/ 978477 h 3290454"/>
              <a:gd name="connsiteX1207" fmla="*/ 3896591 w 4528704"/>
              <a:gd name="connsiteY1207" fmla="*/ 995795 h 3290454"/>
              <a:gd name="connsiteX1208" fmla="*/ 4043796 w 4528704"/>
              <a:gd name="connsiteY1208" fmla="*/ 995795 h 3290454"/>
              <a:gd name="connsiteX1209" fmla="*/ 4078432 w 4528704"/>
              <a:gd name="connsiteY1209" fmla="*/ 1013114 h 3290454"/>
              <a:gd name="connsiteX1210" fmla="*/ 4095750 w 4528704"/>
              <a:gd name="connsiteY1210" fmla="*/ 995795 h 3290454"/>
              <a:gd name="connsiteX1211" fmla="*/ 4121728 w 4528704"/>
              <a:gd name="connsiteY1211" fmla="*/ 1004455 h 3290454"/>
              <a:gd name="connsiteX1212" fmla="*/ 4113069 w 4528704"/>
              <a:gd name="connsiteY1212" fmla="*/ 1021773 h 3290454"/>
              <a:gd name="connsiteX1213" fmla="*/ 4199660 w 4528704"/>
              <a:gd name="connsiteY1213" fmla="*/ 1047750 h 3290454"/>
              <a:gd name="connsiteX1214" fmla="*/ 4191000 w 4528704"/>
              <a:gd name="connsiteY1214" fmla="*/ 1065068 h 3290454"/>
              <a:gd name="connsiteX1215" fmla="*/ 4242955 w 4528704"/>
              <a:gd name="connsiteY1215" fmla="*/ 1091046 h 3290454"/>
              <a:gd name="connsiteX1216" fmla="*/ 4251614 w 4528704"/>
              <a:gd name="connsiteY1216" fmla="*/ 1108364 h 3290454"/>
              <a:gd name="connsiteX1217" fmla="*/ 4225637 w 4528704"/>
              <a:gd name="connsiteY1217" fmla="*/ 1143000 h 3290454"/>
              <a:gd name="connsiteX1218" fmla="*/ 3896591 w 4528704"/>
              <a:gd name="connsiteY1218" fmla="*/ 1151659 h 3290454"/>
              <a:gd name="connsiteX1219" fmla="*/ 3896591 w 4528704"/>
              <a:gd name="connsiteY1219" fmla="*/ 1168977 h 3290454"/>
              <a:gd name="connsiteX1220" fmla="*/ 4251614 w 4528704"/>
              <a:gd name="connsiteY1220" fmla="*/ 1168977 h 3290454"/>
              <a:gd name="connsiteX1221" fmla="*/ 4225637 w 4528704"/>
              <a:gd name="connsiteY1221" fmla="*/ 1203614 h 3290454"/>
              <a:gd name="connsiteX1222" fmla="*/ 3853296 w 4528704"/>
              <a:gd name="connsiteY1222" fmla="*/ 1203614 h 3290454"/>
              <a:gd name="connsiteX1223" fmla="*/ 3870614 w 4528704"/>
              <a:gd name="connsiteY1223" fmla="*/ 1108364 h 3290454"/>
              <a:gd name="connsiteX1224" fmla="*/ 4087091 w 4528704"/>
              <a:gd name="connsiteY1224" fmla="*/ 1108364 h 3290454"/>
              <a:gd name="connsiteX1225" fmla="*/ 4165023 w 4528704"/>
              <a:gd name="connsiteY1225" fmla="*/ 1091046 h 3290454"/>
              <a:gd name="connsiteX1226" fmla="*/ 3870614 w 4528704"/>
              <a:gd name="connsiteY1226" fmla="*/ 1082386 h 3290454"/>
              <a:gd name="connsiteX1227" fmla="*/ 3870614 w 4528704"/>
              <a:gd name="connsiteY1227" fmla="*/ 1030432 h 3290454"/>
              <a:gd name="connsiteX1228" fmla="*/ 4104409 w 4528704"/>
              <a:gd name="connsiteY1228" fmla="*/ 1030432 h 3290454"/>
              <a:gd name="connsiteX1229" fmla="*/ 3870614 w 4528704"/>
              <a:gd name="connsiteY1229" fmla="*/ 1021773 h 3290454"/>
              <a:gd name="connsiteX1230" fmla="*/ 3861955 w 4528704"/>
              <a:gd name="connsiteY1230" fmla="*/ 943841 h 3290454"/>
              <a:gd name="connsiteX1231" fmla="*/ 3974523 w 4528704"/>
              <a:gd name="connsiteY1231" fmla="*/ 943841 h 3290454"/>
              <a:gd name="connsiteX1232" fmla="*/ 4104409 w 4528704"/>
              <a:gd name="connsiteY1232" fmla="*/ 935182 h 3290454"/>
              <a:gd name="connsiteX1233" fmla="*/ 4069773 w 4528704"/>
              <a:gd name="connsiteY1233" fmla="*/ 926523 h 3290454"/>
              <a:gd name="connsiteX1234" fmla="*/ 4104409 w 4528704"/>
              <a:gd name="connsiteY1234" fmla="*/ 935182 h 3290454"/>
              <a:gd name="connsiteX1235" fmla="*/ 4043796 w 4528704"/>
              <a:gd name="connsiteY1235" fmla="*/ 909205 h 3290454"/>
              <a:gd name="connsiteX1236" fmla="*/ 4009159 w 4528704"/>
              <a:gd name="connsiteY1236" fmla="*/ 891886 h 3290454"/>
              <a:gd name="connsiteX1237" fmla="*/ 4043796 w 4528704"/>
              <a:gd name="connsiteY1237" fmla="*/ 909205 h 3290454"/>
              <a:gd name="connsiteX1238" fmla="*/ 3913909 w 4528704"/>
              <a:gd name="connsiteY1238" fmla="*/ 891886 h 3290454"/>
              <a:gd name="connsiteX1239" fmla="*/ 3931228 w 4528704"/>
              <a:gd name="connsiteY1239" fmla="*/ 917864 h 3290454"/>
              <a:gd name="connsiteX1240" fmla="*/ 3827319 w 4528704"/>
              <a:gd name="connsiteY1240" fmla="*/ 891886 h 3290454"/>
              <a:gd name="connsiteX1241" fmla="*/ 3913909 w 4528704"/>
              <a:gd name="connsiteY1241" fmla="*/ 891886 h 3290454"/>
              <a:gd name="connsiteX1242" fmla="*/ 3558887 w 4528704"/>
              <a:gd name="connsiteY1242" fmla="*/ 917864 h 3290454"/>
              <a:gd name="connsiteX1243" fmla="*/ 3567546 w 4528704"/>
              <a:gd name="connsiteY1243" fmla="*/ 891886 h 3290454"/>
              <a:gd name="connsiteX1244" fmla="*/ 3558887 w 4528704"/>
              <a:gd name="connsiteY1244" fmla="*/ 917864 h 3290454"/>
              <a:gd name="connsiteX1245" fmla="*/ 3515591 w 4528704"/>
              <a:gd name="connsiteY1245" fmla="*/ 917864 h 3290454"/>
              <a:gd name="connsiteX1246" fmla="*/ 3550228 w 4528704"/>
              <a:gd name="connsiteY1246" fmla="*/ 874568 h 3290454"/>
              <a:gd name="connsiteX1247" fmla="*/ 3515591 w 4528704"/>
              <a:gd name="connsiteY1247" fmla="*/ 917864 h 3290454"/>
              <a:gd name="connsiteX1248" fmla="*/ 3498273 w 4528704"/>
              <a:gd name="connsiteY1248" fmla="*/ 909205 h 3290454"/>
              <a:gd name="connsiteX1249" fmla="*/ 3463637 w 4528704"/>
              <a:gd name="connsiteY1249" fmla="*/ 900545 h 3290454"/>
              <a:gd name="connsiteX1250" fmla="*/ 3463637 w 4528704"/>
              <a:gd name="connsiteY1250" fmla="*/ 865909 h 3290454"/>
              <a:gd name="connsiteX1251" fmla="*/ 3498273 w 4528704"/>
              <a:gd name="connsiteY1251" fmla="*/ 909205 h 3290454"/>
              <a:gd name="connsiteX1252" fmla="*/ 4364182 w 4528704"/>
              <a:gd name="connsiteY1252" fmla="*/ 874568 h 3290454"/>
              <a:gd name="connsiteX1253" fmla="*/ 4320887 w 4528704"/>
              <a:gd name="connsiteY1253" fmla="*/ 857250 h 3290454"/>
              <a:gd name="connsiteX1254" fmla="*/ 4364182 w 4528704"/>
              <a:gd name="connsiteY1254" fmla="*/ 874568 h 3290454"/>
              <a:gd name="connsiteX1255" fmla="*/ 3879273 w 4528704"/>
              <a:gd name="connsiteY1255" fmla="*/ 848591 h 3290454"/>
              <a:gd name="connsiteX1256" fmla="*/ 3792682 w 4528704"/>
              <a:gd name="connsiteY1256" fmla="*/ 848591 h 3290454"/>
              <a:gd name="connsiteX1257" fmla="*/ 3879273 w 4528704"/>
              <a:gd name="connsiteY1257" fmla="*/ 848591 h 3290454"/>
              <a:gd name="connsiteX1258" fmla="*/ 3515591 w 4528704"/>
              <a:gd name="connsiteY1258" fmla="*/ 883227 h 3290454"/>
              <a:gd name="connsiteX1259" fmla="*/ 3489614 w 4528704"/>
              <a:gd name="connsiteY1259" fmla="*/ 848591 h 3290454"/>
              <a:gd name="connsiteX1260" fmla="*/ 3515591 w 4528704"/>
              <a:gd name="connsiteY1260" fmla="*/ 883227 h 3290454"/>
              <a:gd name="connsiteX1261" fmla="*/ 3957205 w 4528704"/>
              <a:gd name="connsiteY1261" fmla="*/ 848591 h 3290454"/>
              <a:gd name="connsiteX1262" fmla="*/ 3931228 w 4528704"/>
              <a:gd name="connsiteY1262" fmla="*/ 822614 h 3290454"/>
              <a:gd name="connsiteX1263" fmla="*/ 3957205 w 4528704"/>
              <a:gd name="connsiteY1263" fmla="*/ 848591 h 3290454"/>
              <a:gd name="connsiteX1264" fmla="*/ 3853296 w 4528704"/>
              <a:gd name="connsiteY1264" fmla="*/ 813955 h 3290454"/>
              <a:gd name="connsiteX1265" fmla="*/ 3766705 w 4528704"/>
              <a:gd name="connsiteY1265" fmla="*/ 822614 h 3290454"/>
              <a:gd name="connsiteX1266" fmla="*/ 3749387 w 4528704"/>
              <a:gd name="connsiteY1266" fmla="*/ 805295 h 3290454"/>
              <a:gd name="connsiteX1267" fmla="*/ 3853296 w 4528704"/>
              <a:gd name="connsiteY1267" fmla="*/ 813955 h 3290454"/>
              <a:gd name="connsiteX1268" fmla="*/ 3558887 w 4528704"/>
              <a:gd name="connsiteY1268" fmla="*/ 822614 h 3290454"/>
              <a:gd name="connsiteX1269" fmla="*/ 3584864 w 4528704"/>
              <a:gd name="connsiteY1269" fmla="*/ 822614 h 3290454"/>
              <a:gd name="connsiteX1270" fmla="*/ 3558887 w 4528704"/>
              <a:gd name="connsiteY1270" fmla="*/ 822614 h 3290454"/>
              <a:gd name="connsiteX1271" fmla="*/ 4528705 w 4528704"/>
              <a:gd name="connsiteY1271" fmla="*/ 848591 h 3290454"/>
              <a:gd name="connsiteX1272" fmla="*/ 4528705 w 4528704"/>
              <a:gd name="connsiteY1272" fmla="*/ 874568 h 3290454"/>
              <a:gd name="connsiteX1273" fmla="*/ 4485410 w 4528704"/>
              <a:gd name="connsiteY1273" fmla="*/ 857250 h 3290454"/>
              <a:gd name="connsiteX1274" fmla="*/ 4502728 w 4528704"/>
              <a:gd name="connsiteY1274" fmla="*/ 839932 h 3290454"/>
              <a:gd name="connsiteX1275" fmla="*/ 4459432 w 4528704"/>
              <a:gd name="connsiteY1275" fmla="*/ 779318 h 3290454"/>
              <a:gd name="connsiteX1276" fmla="*/ 4528705 w 4528704"/>
              <a:gd name="connsiteY1276" fmla="*/ 848591 h 3290454"/>
              <a:gd name="connsiteX1277" fmla="*/ 3714750 w 4528704"/>
              <a:gd name="connsiteY1277" fmla="*/ 710045 h 3290454"/>
              <a:gd name="connsiteX1278" fmla="*/ 3818659 w 4528704"/>
              <a:gd name="connsiteY1278" fmla="*/ 710045 h 3290454"/>
              <a:gd name="connsiteX1279" fmla="*/ 3714750 w 4528704"/>
              <a:gd name="connsiteY1279" fmla="*/ 710045 h 3290454"/>
              <a:gd name="connsiteX1280" fmla="*/ 3636819 w 4528704"/>
              <a:gd name="connsiteY1280" fmla="*/ 658091 h 3290454"/>
              <a:gd name="connsiteX1281" fmla="*/ 3636819 w 4528704"/>
              <a:gd name="connsiteY1281" fmla="*/ 632114 h 3290454"/>
              <a:gd name="connsiteX1282" fmla="*/ 3636819 w 4528704"/>
              <a:gd name="connsiteY1282" fmla="*/ 658091 h 3290454"/>
              <a:gd name="connsiteX1283" fmla="*/ 4294910 w 4528704"/>
              <a:gd name="connsiteY1283" fmla="*/ 562841 h 3290454"/>
              <a:gd name="connsiteX1284" fmla="*/ 4234296 w 4528704"/>
              <a:gd name="connsiteY1284" fmla="*/ 545523 h 3290454"/>
              <a:gd name="connsiteX1285" fmla="*/ 4173682 w 4528704"/>
              <a:gd name="connsiteY1285" fmla="*/ 562841 h 3290454"/>
              <a:gd name="connsiteX1286" fmla="*/ 4355523 w 4528704"/>
              <a:gd name="connsiteY1286" fmla="*/ 476250 h 3290454"/>
              <a:gd name="connsiteX1287" fmla="*/ 4294910 w 4528704"/>
              <a:gd name="connsiteY1287" fmla="*/ 562841 h 3290454"/>
              <a:gd name="connsiteX1288" fmla="*/ 4502728 w 4528704"/>
              <a:gd name="connsiteY1288" fmla="*/ 484909 h 3290454"/>
              <a:gd name="connsiteX1289" fmla="*/ 4511387 w 4528704"/>
              <a:gd name="connsiteY1289" fmla="*/ 467591 h 3290454"/>
              <a:gd name="connsiteX1290" fmla="*/ 4502728 w 4528704"/>
              <a:gd name="connsiteY1290" fmla="*/ 484909 h 3290454"/>
              <a:gd name="connsiteX1291" fmla="*/ 4216978 w 4528704"/>
              <a:gd name="connsiteY1291" fmla="*/ 510886 h 3290454"/>
              <a:gd name="connsiteX1292" fmla="*/ 3991841 w 4528704"/>
              <a:gd name="connsiteY1292" fmla="*/ 692727 h 3290454"/>
              <a:gd name="connsiteX1293" fmla="*/ 4346864 w 4528704"/>
              <a:gd name="connsiteY1293" fmla="*/ 441614 h 3290454"/>
              <a:gd name="connsiteX1294" fmla="*/ 4216978 w 4528704"/>
              <a:gd name="connsiteY1294" fmla="*/ 510886 h 3290454"/>
              <a:gd name="connsiteX1295" fmla="*/ 4095750 w 4528704"/>
              <a:gd name="connsiteY1295" fmla="*/ 398318 h 3290454"/>
              <a:gd name="connsiteX1296" fmla="*/ 4052455 w 4528704"/>
              <a:gd name="connsiteY1296" fmla="*/ 441614 h 3290454"/>
              <a:gd name="connsiteX1297" fmla="*/ 3948546 w 4528704"/>
              <a:gd name="connsiteY1297" fmla="*/ 502227 h 3290454"/>
              <a:gd name="connsiteX1298" fmla="*/ 3887932 w 4528704"/>
              <a:gd name="connsiteY1298" fmla="*/ 597477 h 3290454"/>
              <a:gd name="connsiteX1299" fmla="*/ 3810000 w 4528704"/>
              <a:gd name="connsiteY1299" fmla="*/ 623455 h 3290454"/>
              <a:gd name="connsiteX1300" fmla="*/ 3896591 w 4528704"/>
              <a:gd name="connsiteY1300" fmla="*/ 658091 h 3290454"/>
              <a:gd name="connsiteX1301" fmla="*/ 3758046 w 4528704"/>
              <a:gd name="connsiteY1301" fmla="*/ 675409 h 3290454"/>
              <a:gd name="connsiteX1302" fmla="*/ 3896591 w 4528704"/>
              <a:gd name="connsiteY1302" fmla="*/ 684068 h 3290454"/>
              <a:gd name="connsiteX1303" fmla="*/ 3870614 w 4528704"/>
              <a:gd name="connsiteY1303" fmla="*/ 736023 h 3290454"/>
              <a:gd name="connsiteX1304" fmla="*/ 3732069 w 4528704"/>
              <a:gd name="connsiteY1304" fmla="*/ 762000 h 3290454"/>
              <a:gd name="connsiteX1305" fmla="*/ 3861955 w 4528704"/>
              <a:gd name="connsiteY1305" fmla="*/ 787977 h 3290454"/>
              <a:gd name="connsiteX1306" fmla="*/ 3740728 w 4528704"/>
              <a:gd name="connsiteY1306" fmla="*/ 787977 h 3290454"/>
              <a:gd name="connsiteX1307" fmla="*/ 3654137 w 4528704"/>
              <a:gd name="connsiteY1307" fmla="*/ 675409 h 3290454"/>
              <a:gd name="connsiteX1308" fmla="*/ 3749387 w 4528704"/>
              <a:gd name="connsiteY1308" fmla="*/ 528205 h 3290454"/>
              <a:gd name="connsiteX1309" fmla="*/ 4104409 w 4528704"/>
              <a:gd name="connsiteY1309" fmla="*/ 337705 h 3290454"/>
              <a:gd name="connsiteX1310" fmla="*/ 4095750 w 4528704"/>
              <a:gd name="connsiteY1310" fmla="*/ 398318 h 3290454"/>
              <a:gd name="connsiteX1311" fmla="*/ 4346864 w 4528704"/>
              <a:gd name="connsiteY1311" fmla="*/ 406977 h 3290454"/>
              <a:gd name="connsiteX1312" fmla="*/ 3965864 w 4528704"/>
              <a:gd name="connsiteY1312" fmla="*/ 675409 h 3290454"/>
              <a:gd name="connsiteX1313" fmla="*/ 3948546 w 4528704"/>
              <a:gd name="connsiteY1313" fmla="*/ 606136 h 3290454"/>
              <a:gd name="connsiteX1314" fmla="*/ 4052455 w 4528704"/>
              <a:gd name="connsiteY1314" fmla="*/ 484909 h 3290454"/>
              <a:gd name="connsiteX1315" fmla="*/ 4173682 w 4528704"/>
              <a:gd name="connsiteY1315" fmla="*/ 406977 h 3290454"/>
              <a:gd name="connsiteX1316" fmla="*/ 4191000 w 4528704"/>
              <a:gd name="connsiteY1316" fmla="*/ 415636 h 3290454"/>
              <a:gd name="connsiteX1317" fmla="*/ 4225637 w 4528704"/>
              <a:gd name="connsiteY1317" fmla="*/ 415636 h 3290454"/>
              <a:gd name="connsiteX1318" fmla="*/ 4242955 w 4528704"/>
              <a:gd name="connsiteY1318" fmla="*/ 372341 h 3290454"/>
              <a:gd name="connsiteX1319" fmla="*/ 4294910 w 4528704"/>
              <a:gd name="connsiteY1319" fmla="*/ 346364 h 3290454"/>
              <a:gd name="connsiteX1320" fmla="*/ 4355523 w 4528704"/>
              <a:gd name="connsiteY1320" fmla="*/ 320386 h 3290454"/>
              <a:gd name="connsiteX1321" fmla="*/ 4346864 w 4528704"/>
              <a:gd name="connsiteY1321" fmla="*/ 406977 h 3290454"/>
              <a:gd name="connsiteX1322" fmla="*/ 4043796 w 4528704"/>
              <a:gd name="connsiteY1322" fmla="*/ 337705 h 3290454"/>
              <a:gd name="connsiteX1323" fmla="*/ 4087091 w 4528704"/>
              <a:gd name="connsiteY1323" fmla="*/ 320386 h 3290454"/>
              <a:gd name="connsiteX1324" fmla="*/ 4043796 w 4528704"/>
              <a:gd name="connsiteY1324" fmla="*/ 337705 h 3290454"/>
              <a:gd name="connsiteX1325" fmla="*/ 4173682 w 4528704"/>
              <a:gd name="connsiteY1325" fmla="*/ 372341 h 3290454"/>
              <a:gd name="connsiteX1326" fmla="*/ 4173682 w 4528704"/>
              <a:gd name="connsiteY1326" fmla="*/ 303068 h 3290454"/>
              <a:gd name="connsiteX1327" fmla="*/ 4173682 w 4528704"/>
              <a:gd name="connsiteY1327" fmla="*/ 372341 h 3290454"/>
              <a:gd name="connsiteX1328" fmla="*/ 4199660 w 4528704"/>
              <a:gd name="connsiteY1328" fmla="*/ 363682 h 3290454"/>
              <a:gd name="connsiteX1329" fmla="*/ 4199660 w 4528704"/>
              <a:gd name="connsiteY1329" fmla="*/ 233795 h 3290454"/>
              <a:gd name="connsiteX1330" fmla="*/ 4199660 w 4528704"/>
              <a:gd name="connsiteY1330" fmla="*/ 363682 h 3290454"/>
              <a:gd name="connsiteX1331" fmla="*/ 4251614 w 4528704"/>
              <a:gd name="connsiteY1331" fmla="*/ 277091 h 3290454"/>
              <a:gd name="connsiteX1332" fmla="*/ 4251614 w 4528704"/>
              <a:gd name="connsiteY1332" fmla="*/ 346364 h 3290454"/>
              <a:gd name="connsiteX1333" fmla="*/ 4216978 w 4528704"/>
              <a:gd name="connsiteY1333" fmla="*/ 346364 h 3290454"/>
              <a:gd name="connsiteX1334" fmla="*/ 4216978 w 4528704"/>
              <a:gd name="connsiteY1334" fmla="*/ 242455 h 3290454"/>
              <a:gd name="connsiteX1335" fmla="*/ 4234296 w 4528704"/>
              <a:gd name="connsiteY1335" fmla="*/ 225136 h 3290454"/>
              <a:gd name="connsiteX1336" fmla="*/ 4251614 w 4528704"/>
              <a:gd name="connsiteY1336" fmla="*/ 277091 h 3290454"/>
              <a:gd name="connsiteX1337" fmla="*/ 4260273 w 4528704"/>
              <a:gd name="connsiteY1337" fmla="*/ 199159 h 3290454"/>
              <a:gd name="connsiteX1338" fmla="*/ 4286251 w 4528704"/>
              <a:gd name="connsiteY1338" fmla="*/ 242455 h 3290454"/>
              <a:gd name="connsiteX1339" fmla="*/ 4286251 w 4528704"/>
              <a:gd name="connsiteY1339" fmla="*/ 320386 h 3290454"/>
              <a:gd name="connsiteX1340" fmla="*/ 4208319 w 4528704"/>
              <a:gd name="connsiteY1340" fmla="*/ 199159 h 3290454"/>
              <a:gd name="connsiteX1341" fmla="*/ 4260273 w 4528704"/>
              <a:gd name="connsiteY1341" fmla="*/ 199159 h 3290454"/>
              <a:gd name="connsiteX1342" fmla="*/ 4130387 w 4528704"/>
              <a:gd name="connsiteY1342" fmla="*/ 181841 h 3290454"/>
              <a:gd name="connsiteX1343" fmla="*/ 4130387 w 4528704"/>
              <a:gd name="connsiteY1343" fmla="*/ 225136 h 3290454"/>
              <a:gd name="connsiteX1344" fmla="*/ 4104409 w 4528704"/>
              <a:gd name="connsiteY1344" fmla="*/ 225136 h 3290454"/>
              <a:gd name="connsiteX1345" fmla="*/ 4113069 w 4528704"/>
              <a:gd name="connsiteY1345" fmla="*/ 164523 h 3290454"/>
              <a:gd name="connsiteX1346" fmla="*/ 4130387 w 4528704"/>
              <a:gd name="connsiteY1346" fmla="*/ 181841 h 3290454"/>
              <a:gd name="connsiteX1347" fmla="*/ 4520046 w 4528704"/>
              <a:gd name="connsiteY1347" fmla="*/ 233795 h 3290454"/>
              <a:gd name="connsiteX1348" fmla="*/ 4494069 w 4528704"/>
              <a:gd name="connsiteY1348" fmla="*/ 233795 h 3290454"/>
              <a:gd name="connsiteX1349" fmla="*/ 4494069 w 4528704"/>
              <a:gd name="connsiteY1349" fmla="*/ 155864 h 3290454"/>
              <a:gd name="connsiteX1350" fmla="*/ 4520046 w 4528704"/>
              <a:gd name="connsiteY1350" fmla="*/ 155864 h 3290454"/>
              <a:gd name="connsiteX1351" fmla="*/ 4520046 w 4528704"/>
              <a:gd name="connsiteY1351" fmla="*/ 233795 h 3290454"/>
              <a:gd name="connsiteX1352" fmla="*/ 4468091 w 4528704"/>
              <a:gd name="connsiteY1352" fmla="*/ 147205 h 3290454"/>
              <a:gd name="connsiteX1353" fmla="*/ 4468091 w 4528704"/>
              <a:gd name="connsiteY1353" fmla="*/ 225136 h 3290454"/>
              <a:gd name="connsiteX1354" fmla="*/ 4442114 w 4528704"/>
              <a:gd name="connsiteY1354" fmla="*/ 225136 h 3290454"/>
              <a:gd name="connsiteX1355" fmla="*/ 4442114 w 4528704"/>
              <a:gd name="connsiteY1355" fmla="*/ 147205 h 3290454"/>
              <a:gd name="connsiteX1356" fmla="*/ 4468091 w 4528704"/>
              <a:gd name="connsiteY1356" fmla="*/ 147205 h 3290454"/>
              <a:gd name="connsiteX1357" fmla="*/ 4346864 w 4528704"/>
              <a:gd name="connsiteY1357" fmla="*/ 138545 h 3290454"/>
              <a:gd name="connsiteX1358" fmla="*/ 4346864 w 4528704"/>
              <a:gd name="connsiteY1358" fmla="*/ 207818 h 3290454"/>
              <a:gd name="connsiteX1359" fmla="*/ 4312228 w 4528704"/>
              <a:gd name="connsiteY1359" fmla="*/ 207818 h 3290454"/>
              <a:gd name="connsiteX1360" fmla="*/ 4312228 w 4528704"/>
              <a:gd name="connsiteY1360" fmla="*/ 138545 h 3290454"/>
              <a:gd name="connsiteX1361" fmla="*/ 4346864 w 4528704"/>
              <a:gd name="connsiteY1361" fmla="*/ 138545 h 3290454"/>
              <a:gd name="connsiteX1362" fmla="*/ 4078432 w 4528704"/>
              <a:gd name="connsiteY1362" fmla="*/ 129886 h 3290454"/>
              <a:gd name="connsiteX1363" fmla="*/ 4173682 w 4528704"/>
              <a:gd name="connsiteY1363" fmla="*/ 121227 h 3290454"/>
              <a:gd name="connsiteX1364" fmla="*/ 4078432 w 4528704"/>
              <a:gd name="connsiteY1364" fmla="*/ 129886 h 3290454"/>
              <a:gd name="connsiteX1365" fmla="*/ 4511387 w 4528704"/>
              <a:gd name="connsiteY1365" fmla="*/ 95250 h 3290454"/>
              <a:gd name="connsiteX1366" fmla="*/ 4476751 w 4528704"/>
              <a:gd name="connsiteY1366" fmla="*/ 95250 h 3290454"/>
              <a:gd name="connsiteX1367" fmla="*/ 4511387 w 4528704"/>
              <a:gd name="connsiteY1367" fmla="*/ 95250 h 3290454"/>
              <a:gd name="connsiteX1368" fmla="*/ 4182341 w 4528704"/>
              <a:gd name="connsiteY1368" fmla="*/ 112568 h 3290454"/>
              <a:gd name="connsiteX1369" fmla="*/ 4355523 w 4528704"/>
              <a:gd name="connsiteY1369" fmla="*/ 95250 h 3290454"/>
              <a:gd name="connsiteX1370" fmla="*/ 4182341 w 4528704"/>
              <a:gd name="connsiteY1370" fmla="*/ 112568 h 3290454"/>
              <a:gd name="connsiteX1371" fmla="*/ 4130387 w 4528704"/>
              <a:gd name="connsiteY1371" fmla="*/ 95250 h 3290454"/>
              <a:gd name="connsiteX1372" fmla="*/ 4095750 w 4528704"/>
              <a:gd name="connsiteY1372" fmla="*/ 95250 h 3290454"/>
              <a:gd name="connsiteX1373" fmla="*/ 4130387 w 4528704"/>
              <a:gd name="connsiteY1373" fmla="*/ 95250 h 3290454"/>
              <a:gd name="connsiteX1374" fmla="*/ 4390160 w 4528704"/>
              <a:gd name="connsiteY1374" fmla="*/ 86591 h 3290454"/>
              <a:gd name="connsiteX1375" fmla="*/ 4364182 w 4528704"/>
              <a:gd name="connsiteY1375" fmla="*/ 86591 h 3290454"/>
              <a:gd name="connsiteX1376" fmla="*/ 4390160 w 4528704"/>
              <a:gd name="connsiteY1376" fmla="*/ 86591 h 3290454"/>
              <a:gd name="connsiteX1377" fmla="*/ 4234296 w 4528704"/>
              <a:gd name="connsiteY1377" fmla="*/ 77932 h 3290454"/>
              <a:gd name="connsiteX1378" fmla="*/ 4208319 w 4528704"/>
              <a:gd name="connsiteY1378" fmla="*/ 77932 h 3290454"/>
              <a:gd name="connsiteX1379" fmla="*/ 4234296 w 4528704"/>
              <a:gd name="connsiteY1379" fmla="*/ 77932 h 3290454"/>
              <a:gd name="connsiteX1380" fmla="*/ 4147705 w 4528704"/>
              <a:gd name="connsiteY1380" fmla="*/ 95250 h 3290454"/>
              <a:gd name="connsiteX1381" fmla="*/ 4173682 w 4528704"/>
              <a:gd name="connsiteY1381" fmla="*/ 95250 h 3290454"/>
              <a:gd name="connsiteX1382" fmla="*/ 4147705 w 4528704"/>
              <a:gd name="connsiteY1382" fmla="*/ 95250 h 3290454"/>
              <a:gd name="connsiteX1383" fmla="*/ 4286251 w 4528704"/>
              <a:gd name="connsiteY1383" fmla="*/ 69273 h 3290454"/>
              <a:gd name="connsiteX1384" fmla="*/ 4260273 w 4528704"/>
              <a:gd name="connsiteY1384" fmla="*/ 69273 h 3290454"/>
              <a:gd name="connsiteX1385" fmla="*/ 4286251 w 4528704"/>
              <a:gd name="connsiteY1385" fmla="*/ 69273 h 3290454"/>
              <a:gd name="connsiteX1386" fmla="*/ 4329546 w 4528704"/>
              <a:gd name="connsiteY1386" fmla="*/ 60614 h 3290454"/>
              <a:gd name="connsiteX1387" fmla="*/ 4320887 w 4528704"/>
              <a:gd name="connsiteY1387" fmla="*/ 60614 h 3290454"/>
              <a:gd name="connsiteX1388" fmla="*/ 4329546 w 4528704"/>
              <a:gd name="connsiteY1388" fmla="*/ 60614 h 3290454"/>
              <a:gd name="connsiteX1389" fmla="*/ 4450773 w 4528704"/>
              <a:gd name="connsiteY1389" fmla="*/ 17318 h 3290454"/>
              <a:gd name="connsiteX1390" fmla="*/ 4502728 w 4528704"/>
              <a:gd name="connsiteY1390" fmla="*/ 17318 h 3290454"/>
              <a:gd name="connsiteX1391" fmla="*/ 4528705 w 4528704"/>
              <a:gd name="connsiteY1391" fmla="*/ 60614 h 3290454"/>
              <a:gd name="connsiteX1392" fmla="*/ 4485410 w 4528704"/>
              <a:gd name="connsiteY1392" fmla="*/ 25977 h 3290454"/>
              <a:gd name="connsiteX1393" fmla="*/ 4459432 w 4528704"/>
              <a:gd name="connsiteY1393" fmla="*/ 43295 h 3290454"/>
              <a:gd name="connsiteX1394" fmla="*/ 4424796 w 4528704"/>
              <a:gd name="connsiteY1394" fmla="*/ 8659 h 3290454"/>
              <a:gd name="connsiteX1395" fmla="*/ 4398819 w 4528704"/>
              <a:gd name="connsiteY1395" fmla="*/ 8659 h 3290454"/>
              <a:gd name="connsiteX1396" fmla="*/ 4407478 w 4528704"/>
              <a:gd name="connsiteY1396" fmla="*/ 86591 h 3290454"/>
              <a:gd name="connsiteX1397" fmla="*/ 4442114 w 4528704"/>
              <a:gd name="connsiteY1397" fmla="*/ 77932 h 3290454"/>
              <a:gd name="connsiteX1398" fmla="*/ 4424796 w 4528704"/>
              <a:gd name="connsiteY1398" fmla="*/ 60614 h 3290454"/>
              <a:gd name="connsiteX1399" fmla="*/ 4442114 w 4528704"/>
              <a:gd name="connsiteY1399" fmla="*/ 51955 h 3290454"/>
              <a:gd name="connsiteX1400" fmla="*/ 4459432 w 4528704"/>
              <a:gd name="connsiteY1400" fmla="*/ 69273 h 3290454"/>
              <a:gd name="connsiteX1401" fmla="*/ 4433455 w 4528704"/>
              <a:gd name="connsiteY1401" fmla="*/ 86591 h 3290454"/>
              <a:gd name="connsiteX1402" fmla="*/ 4450773 w 4528704"/>
              <a:gd name="connsiteY1402" fmla="*/ 95250 h 3290454"/>
              <a:gd name="connsiteX1403" fmla="*/ 4476751 w 4528704"/>
              <a:gd name="connsiteY1403" fmla="*/ 60614 h 3290454"/>
              <a:gd name="connsiteX1404" fmla="*/ 4528705 w 4528704"/>
              <a:gd name="connsiteY1404" fmla="*/ 77932 h 3290454"/>
              <a:gd name="connsiteX1405" fmla="*/ 4511387 w 4528704"/>
              <a:gd name="connsiteY1405" fmla="*/ 103909 h 3290454"/>
              <a:gd name="connsiteX1406" fmla="*/ 4528705 w 4528704"/>
              <a:gd name="connsiteY1406" fmla="*/ 121227 h 3290454"/>
              <a:gd name="connsiteX1407" fmla="*/ 4407478 w 4528704"/>
              <a:gd name="connsiteY1407" fmla="*/ 95250 h 3290454"/>
              <a:gd name="connsiteX1408" fmla="*/ 4407478 w 4528704"/>
              <a:gd name="connsiteY1408" fmla="*/ 502227 h 3290454"/>
              <a:gd name="connsiteX1409" fmla="*/ 4468091 w 4528704"/>
              <a:gd name="connsiteY1409" fmla="*/ 458932 h 3290454"/>
              <a:gd name="connsiteX1410" fmla="*/ 4520046 w 4528704"/>
              <a:gd name="connsiteY1410" fmla="*/ 406977 h 3290454"/>
              <a:gd name="connsiteX1411" fmla="*/ 4528705 w 4528704"/>
              <a:gd name="connsiteY1411" fmla="*/ 536864 h 3290454"/>
              <a:gd name="connsiteX1412" fmla="*/ 4494069 w 4528704"/>
              <a:gd name="connsiteY1412" fmla="*/ 528205 h 3290454"/>
              <a:gd name="connsiteX1413" fmla="*/ 4485410 w 4528704"/>
              <a:gd name="connsiteY1413" fmla="*/ 545523 h 3290454"/>
              <a:gd name="connsiteX1414" fmla="*/ 4528705 w 4528704"/>
              <a:gd name="connsiteY1414" fmla="*/ 580159 h 3290454"/>
              <a:gd name="connsiteX1415" fmla="*/ 4528705 w 4528704"/>
              <a:gd name="connsiteY1415" fmla="*/ 623455 h 3290454"/>
              <a:gd name="connsiteX1416" fmla="*/ 4338205 w 4528704"/>
              <a:gd name="connsiteY1416" fmla="*/ 554182 h 3290454"/>
              <a:gd name="connsiteX1417" fmla="*/ 4320887 w 4528704"/>
              <a:gd name="connsiteY1417" fmla="*/ 580159 h 3290454"/>
              <a:gd name="connsiteX1418" fmla="*/ 4424796 w 4528704"/>
              <a:gd name="connsiteY1418" fmla="*/ 710045 h 3290454"/>
              <a:gd name="connsiteX1419" fmla="*/ 4277591 w 4528704"/>
              <a:gd name="connsiteY1419" fmla="*/ 588818 h 3290454"/>
              <a:gd name="connsiteX1420" fmla="*/ 4260273 w 4528704"/>
              <a:gd name="connsiteY1420" fmla="*/ 597477 h 3290454"/>
              <a:gd name="connsiteX1421" fmla="*/ 4294910 w 4528704"/>
              <a:gd name="connsiteY1421" fmla="*/ 632114 h 3290454"/>
              <a:gd name="connsiteX1422" fmla="*/ 4424796 w 4528704"/>
              <a:gd name="connsiteY1422" fmla="*/ 857250 h 3290454"/>
              <a:gd name="connsiteX1423" fmla="*/ 4320887 w 4528704"/>
              <a:gd name="connsiteY1423" fmla="*/ 779318 h 3290454"/>
              <a:gd name="connsiteX1424" fmla="*/ 4260273 w 4528704"/>
              <a:gd name="connsiteY1424" fmla="*/ 692727 h 3290454"/>
              <a:gd name="connsiteX1425" fmla="*/ 4242955 w 4528704"/>
              <a:gd name="connsiteY1425" fmla="*/ 710045 h 3290454"/>
              <a:gd name="connsiteX1426" fmla="*/ 4260273 w 4528704"/>
              <a:gd name="connsiteY1426" fmla="*/ 753341 h 3290454"/>
              <a:gd name="connsiteX1427" fmla="*/ 4216978 w 4528704"/>
              <a:gd name="connsiteY1427" fmla="*/ 727364 h 3290454"/>
              <a:gd name="connsiteX1428" fmla="*/ 4208319 w 4528704"/>
              <a:gd name="connsiteY1428" fmla="*/ 753341 h 3290454"/>
              <a:gd name="connsiteX1429" fmla="*/ 4104409 w 4528704"/>
              <a:gd name="connsiteY1429" fmla="*/ 718705 h 3290454"/>
              <a:gd name="connsiteX1430" fmla="*/ 4147705 w 4528704"/>
              <a:gd name="connsiteY1430" fmla="*/ 580159 h 3290454"/>
              <a:gd name="connsiteX1431" fmla="*/ 4009159 w 4528704"/>
              <a:gd name="connsiteY1431" fmla="*/ 701386 h 3290454"/>
              <a:gd name="connsiteX1432" fmla="*/ 4009159 w 4528704"/>
              <a:gd name="connsiteY1432" fmla="*/ 727364 h 3290454"/>
              <a:gd name="connsiteX1433" fmla="*/ 4087091 w 4528704"/>
              <a:gd name="connsiteY1433" fmla="*/ 770659 h 3290454"/>
              <a:gd name="connsiteX1434" fmla="*/ 4139046 w 4528704"/>
              <a:gd name="connsiteY1434" fmla="*/ 779318 h 3290454"/>
              <a:gd name="connsiteX1435" fmla="*/ 4191000 w 4528704"/>
              <a:gd name="connsiteY1435" fmla="*/ 822614 h 3290454"/>
              <a:gd name="connsiteX1436" fmla="*/ 4216978 w 4528704"/>
              <a:gd name="connsiteY1436" fmla="*/ 805295 h 3290454"/>
              <a:gd name="connsiteX1437" fmla="*/ 4294910 w 4528704"/>
              <a:gd name="connsiteY1437" fmla="*/ 839932 h 3290454"/>
              <a:gd name="connsiteX1438" fmla="*/ 4433455 w 4528704"/>
              <a:gd name="connsiteY1438" fmla="*/ 900545 h 3290454"/>
              <a:gd name="connsiteX1439" fmla="*/ 4476751 w 4528704"/>
              <a:gd name="connsiteY1439" fmla="*/ 1013114 h 3290454"/>
              <a:gd name="connsiteX1440" fmla="*/ 4468091 w 4528704"/>
              <a:gd name="connsiteY1440" fmla="*/ 1073727 h 3290454"/>
              <a:gd name="connsiteX1441" fmla="*/ 4450773 w 4528704"/>
              <a:gd name="connsiteY1441" fmla="*/ 1099705 h 3290454"/>
              <a:gd name="connsiteX1442" fmla="*/ 4407478 w 4528704"/>
              <a:gd name="connsiteY1442" fmla="*/ 1186296 h 3290454"/>
              <a:gd name="connsiteX1443" fmla="*/ 4320887 w 4528704"/>
              <a:gd name="connsiteY1443" fmla="*/ 1290205 h 3290454"/>
              <a:gd name="connsiteX1444" fmla="*/ 4303569 w 4528704"/>
              <a:gd name="connsiteY1444" fmla="*/ 1272886 h 3290454"/>
              <a:gd name="connsiteX1445" fmla="*/ 4216978 w 4528704"/>
              <a:gd name="connsiteY1445" fmla="*/ 1376796 h 3290454"/>
              <a:gd name="connsiteX1446" fmla="*/ 4199660 w 4528704"/>
              <a:gd name="connsiteY1446" fmla="*/ 1359477 h 3290454"/>
              <a:gd name="connsiteX1447" fmla="*/ 4095750 w 4528704"/>
              <a:gd name="connsiteY1447" fmla="*/ 1463386 h 3290454"/>
              <a:gd name="connsiteX1448" fmla="*/ 4069773 w 4528704"/>
              <a:gd name="connsiteY1448" fmla="*/ 1446068 h 3290454"/>
              <a:gd name="connsiteX1449" fmla="*/ 3965864 w 4528704"/>
              <a:gd name="connsiteY1449" fmla="*/ 1541318 h 3290454"/>
              <a:gd name="connsiteX1450" fmla="*/ 3948546 w 4528704"/>
              <a:gd name="connsiteY1450" fmla="*/ 1515341 h 3290454"/>
              <a:gd name="connsiteX1451" fmla="*/ 3905250 w 4528704"/>
              <a:gd name="connsiteY1451" fmla="*/ 1549977 h 3290454"/>
              <a:gd name="connsiteX1452" fmla="*/ 3835978 w 4528704"/>
              <a:gd name="connsiteY1452" fmla="*/ 1619250 h 3290454"/>
              <a:gd name="connsiteX1453" fmla="*/ 3810000 w 4528704"/>
              <a:gd name="connsiteY1453" fmla="*/ 1601932 h 3290454"/>
              <a:gd name="connsiteX1454" fmla="*/ 3714750 w 4528704"/>
              <a:gd name="connsiteY1454" fmla="*/ 1697182 h 3290454"/>
              <a:gd name="connsiteX1455" fmla="*/ 3680114 w 4528704"/>
              <a:gd name="connsiteY1455" fmla="*/ 1671205 h 3290454"/>
              <a:gd name="connsiteX1456" fmla="*/ 3628159 w 4528704"/>
              <a:gd name="connsiteY1456" fmla="*/ 1688523 h 3290454"/>
              <a:gd name="connsiteX1457" fmla="*/ 3671455 w 4528704"/>
              <a:gd name="connsiteY1457" fmla="*/ 1645227 h 3290454"/>
              <a:gd name="connsiteX1458" fmla="*/ 3675178 w 4528704"/>
              <a:gd name="connsiteY1458" fmla="*/ 1644708 h 3290454"/>
              <a:gd name="connsiteX1459" fmla="*/ 3671455 w 4528704"/>
              <a:gd name="connsiteY1459" fmla="*/ 1619250 h 3290454"/>
              <a:gd name="connsiteX1460" fmla="*/ 3732069 w 4528704"/>
              <a:gd name="connsiteY1460" fmla="*/ 1593273 h 3290454"/>
              <a:gd name="connsiteX1461" fmla="*/ 3801341 w 4528704"/>
              <a:gd name="connsiteY1461" fmla="*/ 1549977 h 3290454"/>
              <a:gd name="connsiteX1462" fmla="*/ 3238500 w 4528704"/>
              <a:gd name="connsiteY1462" fmla="*/ 1532659 h 3290454"/>
              <a:gd name="connsiteX1463" fmla="*/ 3108614 w 4528704"/>
              <a:gd name="connsiteY1463" fmla="*/ 1610591 h 3290454"/>
              <a:gd name="connsiteX1464" fmla="*/ 3333750 w 4528704"/>
              <a:gd name="connsiteY1464" fmla="*/ 1480705 h 3290454"/>
              <a:gd name="connsiteX1465" fmla="*/ 3853296 w 4528704"/>
              <a:gd name="connsiteY1465" fmla="*/ 1125682 h 3290454"/>
              <a:gd name="connsiteX1466" fmla="*/ 3844637 w 4528704"/>
              <a:gd name="connsiteY1466" fmla="*/ 1056409 h 3290454"/>
              <a:gd name="connsiteX1467" fmla="*/ 3411682 w 4528704"/>
              <a:gd name="connsiteY1467" fmla="*/ 1272886 h 3290454"/>
              <a:gd name="connsiteX1468" fmla="*/ 2822864 w 4528704"/>
              <a:gd name="connsiteY1468" fmla="*/ 1601932 h 3290454"/>
              <a:gd name="connsiteX1469" fmla="*/ 3160569 w 4528704"/>
              <a:gd name="connsiteY1469" fmla="*/ 1350818 h 3290454"/>
              <a:gd name="connsiteX1470" fmla="*/ 3853296 w 4528704"/>
              <a:gd name="connsiteY1470" fmla="*/ 987136 h 3290454"/>
              <a:gd name="connsiteX1471" fmla="*/ 3792682 w 4528704"/>
              <a:gd name="connsiteY1471" fmla="*/ 891886 h 3290454"/>
              <a:gd name="connsiteX1472" fmla="*/ 3827319 w 4528704"/>
              <a:gd name="connsiteY1472" fmla="*/ 978477 h 3290454"/>
              <a:gd name="connsiteX1473" fmla="*/ 3567546 w 4528704"/>
              <a:gd name="connsiteY1473" fmla="*/ 1168977 h 3290454"/>
              <a:gd name="connsiteX1474" fmla="*/ 3117273 w 4528704"/>
              <a:gd name="connsiteY1474" fmla="*/ 1324841 h 3290454"/>
              <a:gd name="connsiteX1475" fmla="*/ 2770909 w 4528704"/>
              <a:gd name="connsiteY1475" fmla="*/ 1558636 h 3290454"/>
              <a:gd name="connsiteX1476" fmla="*/ 3377046 w 4528704"/>
              <a:gd name="connsiteY1476" fmla="*/ 1229591 h 3290454"/>
              <a:gd name="connsiteX1477" fmla="*/ 3775364 w 4528704"/>
              <a:gd name="connsiteY1477" fmla="*/ 1047750 h 3290454"/>
              <a:gd name="connsiteX1478" fmla="*/ 3619500 w 4528704"/>
              <a:gd name="connsiteY1478" fmla="*/ 874568 h 3290454"/>
              <a:gd name="connsiteX1479" fmla="*/ 3602182 w 4528704"/>
              <a:gd name="connsiteY1479" fmla="*/ 935182 h 3290454"/>
              <a:gd name="connsiteX1480" fmla="*/ 3610841 w 4528704"/>
              <a:gd name="connsiteY1480" fmla="*/ 943841 h 3290454"/>
              <a:gd name="connsiteX1481" fmla="*/ 3619500 w 4528704"/>
              <a:gd name="connsiteY1481" fmla="*/ 978477 h 3290454"/>
              <a:gd name="connsiteX1482" fmla="*/ 3576205 w 4528704"/>
              <a:gd name="connsiteY1482" fmla="*/ 978477 h 3290454"/>
              <a:gd name="connsiteX1483" fmla="*/ 3662796 w 4528704"/>
              <a:gd name="connsiteY1483" fmla="*/ 1056409 h 3290454"/>
              <a:gd name="connsiteX1484" fmla="*/ 3645478 w 4528704"/>
              <a:gd name="connsiteY1484" fmla="*/ 1065068 h 3290454"/>
              <a:gd name="connsiteX1485" fmla="*/ 3558887 w 4528704"/>
              <a:gd name="connsiteY1485" fmla="*/ 995795 h 3290454"/>
              <a:gd name="connsiteX1486" fmla="*/ 3394364 w 4528704"/>
              <a:gd name="connsiteY1486" fmla="*/ 1134341 h 3290454"/>
              <a:gd name="connsiteX1487" fmla="*/ 3420341 w 4528704"/>
              <a:gd name="connsiteY1487" fmla="*/ 1056409 h 3290454"/>
              <a:gd name="connsiteX1488" fmla="*/ 3498273 w 4528704"/>
              <a:gd name="connsiteY1488" fmla="*/ 952500 h 3290454"/>
              <a:gd name="connsiteX1489" fmla="*/ 3472296 w 4528704"/>
              <a:gd name="connsiteY1489" fmla="*/ 943841 h 3290454"/>
              <a:gd name="connsiteX1490" fmla="*/ 3255819 w 4528704"/>
              <a:gd name="connsiteY1490" fmla="*/ 1143000 h 3290454"/>
              <a:gd name="connsiteX1491" fmla="*/ 3437659 w 4528704"/>
              <a:gd name="connsiteY1491" fmla="*/ 909205 h 3290454"/>
              <a:gd name="connsiteX1492" fmla="*/ 3377046 w 4528704"/>
              <a:gd name="connsiteY1492" fmla="*/ 952500 h 3290454"/>
              <a:gd name="connsiteX1493" fmla="*/ 3394364 w 4528704"/>
              <a:gd name="connsiteY1493" fmla="*/ 961159 h 3290454"/>
              <a:gd name="connsiteX1494" fmla="*/ 3151909 w 4528704"/>
              <a:gd name="connsiteY1494" fmla="*/ 1134341 h 3290454"/>
              <a:gd name="connsiteX1495" fmla="*/ 3446319 w 4528704"/>
              <a:gd name="connsiteY1495" fmla="*/ 874568 h 3290454"/>
              <a:gd name="connsiteX1496" fmla="*/ 3454978 w 4528704"/>
              <a:gd name="connsiteY1496" fmla="*/ 839932 h 3290454"/>
              <a:gd name="connsiteX1497" fmla="*/ 3480955 w 4528704"/>
              <a:gd name="connsiteY1497" fmla="*/ 848591 h 3290454"/>
              <a:gd name="connsiteX1498" fmla="*/ 3515591 w 4528704"/>
              <a:gd name="connsiteY1498" fmla="*/ 787977 h 3290454"/>
              <a:gd name="connsiteX1499" fmla="*/ 3532909 w 4528704"/>
              <a:gd name="connsiteY1499" fmla="*/ 848591 h 3290454"/>
              <a:gd name="connsiteX1500" fmla="*/ 3558887 w 4528704"/>
              <a:gd name="connsiteY1500" fmla="*/ 831273 h 3290454"/>
              <a:gd name="connsiteX1501" fmla="*/ 3532909 w 4528704"/>
              <a:gd name="connsiteY1501" fmla="*/ 796636 h 3290454"/>
              <a:gd name="connsiteX1502" fmla="*/ 3550228 w 4528704"/>
              <a:gd name="connsiteY1502" fmla="*/ 770659 h 3290454"/>
              <a:gd name="connsiteX1503" fmla="*/ 3567546 w 4528704"/>
              <a:gd name="connsiteY1503" fmla="*/ 787977 h 3290454"/>
              <a:gd name="connsiteX1504" fmla="*/ 3576205 w 4528704"/>
              <a:gd name="connsiteY1504" fmla="*/ 762000 h 3290454"/>
              <a:gd name="connsiteX1505" fmla="*/ 3602182 w 4528704"/>
              <a:gd name="connsiteY1505" fmla="*/ 762000 h 3290454"/>
              <a:gd name="connsiteX1506" fmla="*/ 3602182 w 4528704"/>
              <a:gd name="connsiteY1506" fmla="*/ 813955 h 3290454"/>
              <a:gd name="connsiteX1507" fmla="*/ 3584864 w 4528704"/>
              <a:gd name="connsiteY1507" fmla="*/ 831273 h 3290454"/>
              <a:gd name="connsiteX1508" fmla="*/ 3602182 w 4528704"/>
              <a:gd name="connsiteY1508" fmla="*/ 857250 h 3290454"/>
              <a:gd name="connsiteX1509" fmla="*/ 3550228 w 4528704"/>
              <a:gd name="connsiteY1509" fmla="*/ 865909 h 3290454"/>
              <a:gd name="connsiteX1510" fmla="*/ 3610841 w 4528704"/>
              <a:gd name="connsiteY1510" fmla="*/ 883227 h 3290454"/>
              <a:gd name="connsiteX1511" fmla="*/ 3619500 w 4528704"/>
              <a:gd name="connsiteY1511" fmla="*/ 632114 h 3290454"/>
              <a:gd name="connsiteX1512" fmla="*/ 3896591 w 4528704"/>
              <a:gd name="connsiteY1512" fmla="*/ 389659 h 3290454"/>
              <a:gd name="connsiteX1513" fmla="*/ 4061114 w 4528704"/>
              <a:gd name="connsiteY1513" fmla="*/ 311727 h 3290454"/>
              <a:gd name="connsiteX1514" fmla="*/ 4069773 w 4528704"/>
              <a:gd name="connsiteY1514" fmla="*/ 268432 h 3290454"/>
              <a:gd name="connsiteX1515" fmla="*/ 4069773 w 4528704"/>
              <a:gd name="connsiteY1515" fmla="*/ 51955 h 3290454"/>
              <a:gd name="connsiteX1516" fmla="*/ 4095750 w 4528704"/>
              <a:gd name="connsiteY1516" fmla="*/ 43295 h 3290454"/>
              <a:gd name="connsiteX1517" fmla="*/ 4113069 w 4528704"/>
              <a:gd name="connsiteY1517" fmla="*/ 69273 h 3290454"/>
              <a:gd name="connsiteX1518" fmla="*/ 4156364 w 4528704"/>
              <a:gd name="connsiteY1518" fmla="*/ 34636 h 3290454"/>
              <a:gd name="connsiteX1519" fmla="*/ 4191000 w 4528704"/>
              <a:gd name="connsiteY1519" fmla="*/ 51955 h 3290454"/>
              <a:gd name="connsiteX1520" fmla="*/ 4234296 w 4528704"/>
              <a:gd name="connsiteY1520" fmla="*/ 17318 h 3290454"/>
              <a:gd name="connsiteX1521" fmla="*/ 4242955 w 4528704"/>
              <a:gd name="connsiteY1521" fmla="*/ 34636 h 3290454"/>
              <a:gd name="connsiteX1522" fmla="*/ 4303569 w 4528704"/>
              <a:gd name="connsiteY1522" fmla="*/ 8659 h 3290454"/>
              <a:gd name="connsiteX1523" fmla="*/ 4329546 w 4528704"/>
              <a:gd name="connsiteY1523" fmla="*/ 34636 h 3290454"/>
              <a:gd name="connsiteX1524" fmla="*/ 4355523 w 4528704"/>
              <a:gd name="connsiteY1524" fmla="*/ 0 h 3290454"/>
              <a:gd name="connsiteX1525" fmla="*/ 4390160 w 4528704"/>
              <a:gd name="connsiteY1525" fmla="*/ 0 h 3290454"/>
              <a:gd name="connsiteX1526" fmla="*/ 4450773 w 4528704"/>
              <a:gd name="connsiteY1526" fmla="*/ 17318 h 329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</a:cxnLst>
            <a:rect l="l" t="t" r="r" b="b"/>
            <a:pathLst>
              <a:path w="4528704" h="3290454">
                <a:moveTo>
                  <a:pt x="337705" y="3203864"/>
                </a:moveTo>
                <a:cubicBezTo>
                  <a:pt x="337705" y="3203864"/>
                  <a:pt x="346364" y="3195205"/>
                  <a:pt x="355023" y="3195205"/>
                </a:cubicBezTo>
                <a:cubicBezTo>
                  <a:pt x="355023" y="3203864"/>
                  <a:pt x="346364" y="3203864"/>
                  <a:pt x="337705" y="3203864"/>
                </a:cubicBezTo>
                <a:close/>
                <a:moveTo>
                  <a:pt x="1099705" y="3177886"/>
                </a:moveTo>
                <a:cubicBezTo>
                  <a:pt x="1091046" y="3186546"/>
                  <a:pt x="1073727" y="3195205"/>
                  <a:pt x="1065068" y="3203864"/>
                </a:cubicBezTo>
                <a:cubicBezTo>
                  <a:pt x="1065068" y="3195205"/>
                  <a:pt x="1065068" y="3177886"/>
                  <a:pt x="1073727" y="3177886"/>
                </a:cubicBezTo>
                <a:lnTo>
                  <a:pt x="1099705" y="3177886"/>
                </a:lnTo>
                <a:close/>
                <a:moveTo>
                  <a:pt x="987136" y="3212523"/>
                </a:moveTo>
                <a:cubicBezTo>
                  <a:pt x="995796" y="3195205"/>
                  <a:pt x="1021773" y="3186546"/>
                  <a:pt x="1039091" y="3186546"/>
                </a:cubicBezTo>
                <a:cubicBezTo>
                  <a:pt x="1021773" y="3195205"/>
                  <a:pt x="1004455" y="3212523"/>
                  <a:pt x="987136" y="3212523"/>
                </a:cubicBezTo>
                <a:close/>
                <a:moveTo>
                  <a:pt x="1177637" y="3099955"/>
                </a:moveTo>
                <a:cubicBezTo>
                  <a:pt x="1160318" y="3108614"/>
                  <a:pt x="1143000" y="3125932"/>
                  <a:pt x="1117023" y="3125932"/>
                </a:cubicBezTo>
                <a:cubicBezTo>
                  <a:pt x="1125682" y="3117273"/>
                  <a:pt x="1143000" y="3108614"/>
                  <a:pt x="1151659" y="3099955"/>
                </a:cubicBezTo>
                <a:lnTo>
                  <a:pt x="1177637" y="3099955"/>
                </a:lnTo>
                <a:close/>
                <a:moveTo>
                  <a:pt x="1212273" y="3108614"/>
                </a:moveTo>
                <a:cubicBezTo>
                  <a:pt x="1212273" y="3099955"/>
                  <a:pt x="1220932" y="3099955"/>
                  <a:pt x="1229591" y="3091296"/>
                </a:cubicBezTo>
                <a:cubicBezTo>
                  <a:pt x="1229591" y="3099955"/>
                  <a:pt x="1220932" y="3108614"/>
                  <a:pt x="1212273" y="3108614"/>
                </a:cubicBezTo>
                <a:close/>
                <a:moveTo>
                  <a:pt x="666750" y="3082636"/>
                </a:moveTo>
                <a:lnTo>
                  <a:pt x="1134341" y="3082636"/>
                </a:lnTo>
                <a:cubicBezTo>
                  <a:pt x="1125682" y="3091296"/>
                  <a:pt x="1108364" y="3099955"/>
                  <a:pt x="1099705" y="3108614"/>
                </a:cubicBezTo>
                <a:lnTo>
                  <a:pt x="528205" y="3108614"/>
                </a:lnTo>
                <a:cubicBezTo>
                  <a:pt x="562841" y="3099955"/>
                  <a:pt x="623455" y="3065318"/>
                  <a:pt x="640773" y="3065318"/>
                </a:cubicBezTo>
                <a:cubicBezTo>
                  <a:pt x="666750" y="3065318"/>
                  <a:pt x="658091" y="3073977"/>
                  <a:pt x="666750" y="3082636"/>
                </a:cubicBezTo>
                <a:close/>
                <a:moveTo>
                  <a:pt x="1246909" y="3048000"/>
                </a:moveTo>
                <a:cubicBezTo>
                  <a:pt x="1255568" y="3039341"/>
                  <a:pt x="1272887" y="3030682"/>
                  <a:pt x="1290205" y="3022023"/>
                </a:cubicBezTo>
                <a:cubicBezTo>
                  <a:pt x="1298864" y="3022023"/>
                  <a:pt x="1281546" y="3056659"/>
                  <a:pt x="1246909" y="3048000"/>
                </a:cubicBezTo>
                <a:close/>
                <a:moveTo>
                  <a:pt x="1333500" y="3030682"/>
                </a:moveTo>
                <a:cubicBezTo>
                  <a:pt x="1333500" y="3022023"/>
                  <a:pt x="1342159" y="3013364"/>
                  <a:pt x="1350818" y="3022023"/>
                </a:cubicBezTo>
                <a:cubicBezTo>
                  <a:pt x="1350818" y="3022023"/>
                  <a:pt x="1342159" y="3030682"/>
                  <a:pt x="1333500" y="3030682"/>
                </a:cubicBezTo>
                <a:close/>
                <a:moveTo>
                  <a:pt x="831273" y="3022023"/>
                </a:moveTo>
                <a:lnTo>
                  <a:pt x="1238250" y="3022023"/>
                </a:lnTo>
                <a:lnTo>
                  <a:pt x="1194955" y="3022023"/>
                </a:lnTo>
                <a:cubicBezTo>
                  <a:pt x="1186296" y="3030682"/>
                  <a:pt x="1186296" y="3048000"/>
                  <a:pt x="1160318" y="3048000"/>
                </a:cubicBezTo>
                <a:lnTo>
                  <a:pt x="692727" y="3048000"/>
                </a:lnTo>
                <a:cubicBezTo>
                  <a:pt x="736023" y="3039341"/>
                  <a:pt x="796636" y="3004705"/>
                  <a:pt x="813955" y="3004705"/>
                </a:cubicBezTo>
                <a:cubicBezTo>
                  <a:pt x="839932" y="3004705"/>
                  <a:pt x="813955" y="3022023"/>
                  <a:pt x="831273" y="3022023"/>
                </a:cubicBezTo>
                <a:close/>
                <a:moveTo>
                  <a:pt x="1359477" y="2970068"/>
                </a:moveTo>
                <a:cubicBezTo>
                  <a:pt x="1368137" y="2961409"/>
                  <a:pt x="1385455" y="2952750"/>
                  <a:pt x="1402773" y="2944091"/>
                </a:cubicBezTo>
                <a:cubicBezTo>
                  <a:pt x="1402773" y="2952750"/>
                  <a:pt x="1385455" y="2970068"/>
                  <a:pt x="1359477" y="2970068"/>
                </a:cubicBezTo>
                <a:close/>
                <a:moveTo>
                  <a:pt x="1281546" y="2952750"/>
                </a:moveTo>
                <a:cubicBezTo>
                  <a:pt x="1281546" y="2952750"/>
                  <a:pt x="1255568" y="2970068"/>
                  <a:pt x="1255568" y="2987386"/>
                </a:cubicBezTo>
                <a:lnTo>
                  <a:pt x="857250" y="2987386"/>
                </a:lnTo>
                <a:cubicBezTo>
                  <a:pt x="883227" y="2978727"/>
                  <a:pt x="917864" y="2944091"/>
                  <a:pt x="943841" y="2944091"/>
                </a:cubicBezTo>
                <a:cubicBezTo>
                  <a:pt x="961159" y="2944091"/>
                  <a:pt x="969818" y="2952750"/>
                  <a:pt x="1281546" y="2952750"/>
                </a:cubicBezTo>
                <a:close/>
                <a:moveTo>
                  <a:pt x="1454727" y="2952750"/>
                </a:moveTo>
                <a:cubicBezTo>
                  <a:pt x="1454727" y="2944091"/>
                  <a:pt x="1454727" y="2935432"/>
                  <a:pt x="1463387" y="2935432"/>
                </a:cubicBezTo>
                <a:cubicBezTo>
                  <a:pt x="1472046" y="2935432"/>
                  <a:pt x="1463387" y="2944091"/>
                  <a:pt x="1454727" y="2952750"/>
                </a:cubicBezTo>
                <a:close/>
                <a:moveTo>
                  <a:pt x="1359477" y="2883477"/>
                </a:moveTo>
                <a:lnTo>
                  <a:pt x="1342159" y="2900796"/>
                </a:lnTo>
                <a:cubicBezTo>
                  <a:pt x="1350818" y="2909455"/>
                  <a:pt x="1359477" y="2909455"/>
                  <a:pt x="1368137" y="2909455"/>
                </a:cubicBezTo>
                <a:cubicBezTo>
                  <a:pt x="1368137" y="2909455"/>
                  <a:pt x="1368137" y="2926773"/>
                  <a:pt x="1342159" y="2926773"/>
                </a:cubicBezTo>
                <a:lnTo>
                  <a:pt x="969818" y="2926773"/>
                </a:lnTo>
                <a:cubicBezTo>
                  <a:pt x="987136" y="2909455"/>
                  <a:pt x="1004455" y="2900796"/>
                  <a:pt x="1013114" y="2883477"/>
                </a:cubicBezTo>
                <a:lnTo>
                  <a:pt x="1359477" y="2883477"/>
                </a:lnTo>
                <a:close/>
                <a:moveTo>
                  <a:pt x="1472046" y="2883477"/>
                </a:moveTo>
                <a:cubicBezTo>
                  <a:pt x="1489364" y="2874818"/>
                  <a:pt x="1506682" y="2857500"/>
                  <a:pt x="1524000" y="2848841"/>
                </a:cubicBezTo>
                <a:cubicBezTo>
                  <a:pt x="1506682" y="2857500"/>
                  <a:pt x="1498023" y="2883477"/>
                  <a:pt x="1472046" y="2883477"/>
                </a:cubicBezTo>
                <a:close/>
                <a:moveTo>
                  <a:pt x="1558637" y="2840182"/>
                </a:moveTo>
                <a:cubicBezTo>
                  <a:pt x="1558637" y="2840182"/>
                  <a:pt x="1575955" y="2848841"/>
                  <a:pt x="1567296" y="2857500"/>
                </a:cubicBezTo>
                <a:cubicBezTo>
                  <a:pt x="1567296" y="2857500"/>
                  <a:pt x="1558637" y="2857500"/>
                  <a:pt x="1558637" y="2840182"/>
                </a:cubicBezTo>
                <a:close/>
                <a:moveTo>
                  <a:pt x="1420091" y="2831523"/>
                </a:moveTo>
                <a:cubicBezTo>
                  <a:pt x="1428750" y="2840182"/>
                  <a:pt x="1437409" y="2840182"/>
                  <a:pt x="1446068" y="2840182"/>
                </a:cubicBezTo>
                <a:cubicBezTo>
                  <a:pt x="1446068" y="2840182"/>
                  <a:pt x="1446068" y="2857500"/>
                  <a:pt x="1420091" y="2857500"/>
                </a:cubicBezTo>
                <a:lnTo>
                  <a:pt x="1039091" y="2857500"/>
                </a:lnTo>
                <a:cubicBezTo>
                  <a:pt x="1047750" y="2848841"/>
                  <a:pt x="1065068" y="2831523"/>
                  <a:pt x="1065068" y="2822864"/>
                </a:cubicBezTo>
                <a:cubicBezTo>
                  <a:pt x="1411432" y="2822864"/>
                  <a:pt x="1428750" y="2822864"/>
                  <a:pt x="1420091" y="2831523"/>
                </a:cubicBezTo>
                <a:close/>
                <a:moveTo>
                  <a:pt x="1584614" y="2788227"/>
                </a:moveTo>
                <a:cubicBezTo>
                  <a:pt x="1593273" y="2779568"/>
                  <a:pt x="1610591" y="2762250"/>
                  <a:pt x="1619250" y="2779568"/>
                </a:cubicBezTo>
                <a:cubicBezTo>
                  <a:pt x="1610591" y="2779568"/>
                  <a:pt x="1601932" y="2788227"/>
                  <a:pt x="1584614" y="2788227"/>
                </a:cubicBezTo>
                <a:close/>
                <a:moveTo>
                  <a:pt x="1653887" y="2736273"/>
                </a:moveTo>
                <a:cubicBezTo>
                  <a:pt x="1653887" y="2736273"/>
                  <a:pt x="1645227" y="2744932"/>
                  <a:pt x="1645227" y="2736273"/>
                </a:cubicBezTo>
                <a:lnTo>
                  <a:pt x="1653887" y="2736273"/>
                </a:lnTo>
                <a:close/>
                <a:moveTo>
                  <a:pt x="1662546" y="2692977"/>
                </a:moveTo>
                <a:cubicBezTo>
                  <a:pt x="1662546" y="2684318"/>
                  <a:pt x="1671205" y="2667000"/>
                  <a:pt x="1688523" y="2658341"/>
                </a:cubicBezTo>
                <a:cubicBezTo>
                  <a:pt x="1679864" y="2667000"/>
                  <a:pt x="1679864" y="2684318"/>
                  <a:pt x="1662546" y="2692977"/>
                </a:cubicBezTo>
                <a:close/>
                <a:moveTo>
                  <a:pt x="1601932" y="2692977"/>
                </a:moveTo>
                <a:cubicBezTo>
                  <a:pt x="1601932" y="2684318"/>
                  <a:pt x="1584614" y="2667000"/>
                  <a:pt x="1584614" y="2658341"/>
                </a:cubicBezTo>
                <a:cubicBezTo>
                  <a:pt x="1593273" y="2667000"/>
                  <a:pt x="1601932" y="2684318"/>
                  <a:pt x="1601932" y="2692977"/>
                </a:cubicBezTo>
                <a:close/>
                <a:moveTo>
                  <a:pt x="692727" y="2658341"/>
                </a:moveTo>
                <a:cubicBezTo>
                  <a:pt x="692727" y="2641023"/>
                  <a:pt x="710046" y="2615046"/>
                  <a:pt x="727364" y="2597727"/>
                </a:cubicBezTo>
                <a:cubicBezTo>
                  <a:pt x="736023" y="2606386"/>
                  <a:pt x="718705" y="2632364"/>
                  <a:pt x="692727" y="2658341"/>
                </a:cubicBezTo>
                <a:close/>
                <a:moveTo>
                  <a:pt x="2926773" y="2589068"/>
                </a:moveTo>
                <a:cubicBezTo>
                  <a:pt x="2935432" y="2580409"/>
                  <a:pt x="2935432" y="2571750"/>
                  <a:pt x="2935432" y="2563091"/>
                </a:cubicBezTo>
                <a:lnTo>
                  <a:pt x="2944091" y="2597727"/>
                </a:lnTo>
                <a:cubicBezTo>
                  <a:pt x="2935432" y="2597727"/>
                  <a:pt x="2926773" y="2606386"/>
                  <a:pt x="2918114" y="2606386"/>
                </a:cubicBezTo>
                <a:cubicBezTo>
                  <a:pt x="2918114" y="2589068"/>
                  <a:pt x="2900796" y="2571750"/>
                  <a:pt x="2892137" y="2563091"/>
                </a:cubicBezTo>
                <a:cubicBezTo>
                  <a:pt x="2900796" y="2563091"/>
                  <a:pt x="2918114" y="2571750"/>
                  <a:pt x="2926773" y="2589068"/>
                </a:cubicBezTo>
                <a:close/>
                <a:moveTo>
                  <a:pt x="1688523" y="2597727"/>
                </a:moveTo>
                <a:lnTo>
                  <a:pt x="1688523" y="2563091"/>
                </a:lnTo>
                <a:cubicBezTo>
                  <a:pt x="1697182" y="2571750"/>
                  <a:pt x="1697182" y="2589068"/>
                  <a:pt x="1688523" y="2597727"/>
                </a:cubicBezTo>
                <a:close/>
                <a:moveTo>
                  <a:pt x="2796887" y="2589068"/>
                </a:moveTo>
                <a:cubicBezTo>
                  <a:pt x="2796887" y="2580409"/>
                  <a:pt x="2788228" y="2563091"/>
                  <a:pt x="2796887" y="2554432"/>
                </a:cubicBezTo>
                <a:lnTo>
                  <a:pt x="2796887" y="2589068"/>
                </a:lnTo>
                <a:close/>
                <a:moveTo>
                  <a:pt x="2892137" y="2537114"/>
                </a:moveTo>
                <a:cubicBezTo>
                  <a:pt x="2883478" y="2537114"/>
                  <a:pt x="2874819" y="2545773"/>
                  <a:pt x="2866159" y="2554432"/>
                </a:cubicBezTo>
                <a:lnTo>
                  <a:pt x="2883478" y="2571750"/>
                </a:lnTo>
                <a:cubicBezTo>
                  <a:pt x="2874819" y="2571750"/>
                  <a:pt x="2866159" y="2571750"/>
                  <a:pt x="2857500" y="2563091"/>
                </a:cubicBezTo>
                <a:lnTo>
                  <a:pt x="2866159" y="2537114"/>
                </a:lnTo>
                <a:lnTo>
                  <a:pt x="2892137" y="2537114"/>
                </a:lnTo>
                <a:close/>
                <a:moveTo>
                  <a:pt x="1420091" y="2563091"/>
                </a:moveTo>
                <a:lnTo>
                  <a:pt x="1342159" y="2537114"/>
                </a:lnTo>
                <a:lnTo>
                  <a:pt x="1420091" y="2563091"/>
                </a:lnTo>
                <a:close/>
                <a:moveTo>
                  <a:pt x="1212273" y="2537114"/>
                </a:moveTo>
                <a:cubicBezTo>
                  <a:pt x="1220932" y="2545773"/>
                  <a:pt x="1246909" y="2563091"/>
                  <a:pt x="1272887" y="2563091"/>
                </a:cubicBezTo>
                <a:cubicBezTo>
                  <a:pt x="1229591" y="2563091"/>
                  <a:pt x="1168977" y="2545773"/>
                  <a:pt x="1125682" y="2580409"/>
                </a:cubicBezTo>
                <a:cubicBezTo>
                  <a:pt x="1168977" y="2589068"/>
                  <a:pt x="1220932" y="2589068"/>
                  <a:pt x="1272887" y="2589068"/>
                </a:cubicBezTo>
                <a:cubicBezTo>
                  <a:pt x="1281546" y="2589068"/>
                  <a:pt x="1281546" y="2606386"/>
                  <a:pt x="1307523" y="2606386"/>
                </a:cubicBezTo>
                <a:cubicBezTo>
                  <a:pt x="1324841" y="2606386"/>
                  <a:pt x="1324841" y="2597727"/>
                  <a:pt x="1333500" y="2589068"/>
                </a:cubicBezTo>
                <a:cubicBezTo>
                  <a:pt x="1342159" y="2597727"/>
                  <a:pt x="1359477" y="2580409"/>
                  <a:pt x="1359477" y="2606386"/>
                </a:cubicBezTo>
                <a:cubicBezTo>
                  <a:pt x="1359477" y="2623705"/>
                  <a:pt x="1342159" y="2589068"/>
                  <a:pt x="1342159" y="2615046"/>
                </a:cubicBezTo>
                <a:cubicBezTo>
                  <a:pt x="1342159" y="2658341"/>
                  <a:pt x="1402773" y="2632364"/>
                  <a:pt x="1437409" y="2641023"/>
                </a:cubicBezTo>
                <a:cubicBezTo>
                  <a:pt x="1437409" y="2649682"/>
                  <a:pt x="1428750" y="2641023"/>
                  <a:pt x="1428750" y="2658341"/>
                </a:cubicBezTo>
                <a:cubicBezTo>
                  <a:pt x="1428750" y="2684318"/>
                  <a:pt x="1480705" y="2675659"/>
                  <a:pt x="1480705" y="2701636"/>
                </a:cubicBezTo>
                <a:cubicBezTo>
                  <a:pt x="1480705" y="2718955"/>
                  <a:pt x="1463387" y="2718955"/>
                  <a:pt x="1463387" y="2736273"/>
                </a:cubicBezTo>
                <a:lnTo>
                  <a:pt x="1125682" y="2744932"/>
                </a:lnTo>
                <a:lnTo>
                  <a:pt x="1125682" y="2762250"/>
                </a:lnTo>
                <a:lnTo>
                  <a:pt x="1480705" y="2762250"/>
                </a:lnTo>
                <a:cubicBezTo>
                  <a:pt x="1480705" y="2770909"/>
                  <a:pt x="1472046" y="2788227"/>
                  <a:pt x="1463387" y="2796886"/>
                </a:cubicBezTo>
                <a:lnTo>
                  <a:pt x="1091046" y="2796886"/>
                </a:lnTo>
                <a:cubicBezTo>
                  <a:pt x="1099705" y="2770909"/>
                  <a:pt x="1099705" y="2736273"/>
                  <a:pt x="1099705" y="2701636"/>
                </a:cubicBezTo>
                <a:cubicBezTo>
                  <a:pt x="1316182" y="2692977"/>
                  <a:pt x="1376796" y="2701636"/>
                  <a:pt x="1402773" y="2684318"/>
                </a:cubicBezTo>
                <a:cubicBezTo>
                  <a:pt x="1394114" y="2675659"/>
                  <a:pt x="1376796" y="2675659"/>
                  <a:pt x="1099705" y="2675659"/>
                </a:cubicBezTo>
                <a:lnTo>
                  <a:pt x="1099705" y="2632364"/>
                </a:lnTo>
                <a:cubicBezTo>
                  <a:pt x="1108364" y="2632364"/>
                  <a:pt x="1125682" y="2632364"/>
                  <a:pt x="1298864" y="2641023"/>
                </a:cubicBezTo>
                <a:cubicBezTo>
                  <a:pt x="1307523" y="2641023"/>
                  <a:pt x="1324841" y="2632364"/>
                  <a:pt x="1333500" y="2623705"/>
                </a:cubicBezTo>
                <a:cubicBezTo>
                  <a:pt x="1324841" y="2615046"/>
                  <a:pt x="1307523" y="2615046"/>
                  <a:pt x="1099705" y="2615046"/>
                </a:cubicBezTo>
                <a:cubicBezTo>
                  <a:pt x="1099705" y="2589068"/>
                  <a:pt x="1099705" y="2563091"/>
                  <a:pt x="1091046" y="2537114"/>
                </a:cubicBezTo>
                <a:lnTo>
                  <a:pt x="1212273" y="2537114"/>
                </a:lnTo>
                <a:close/>
                <a:moveTo>
                  <a:pt x="1333500" y="2528455"/>
                </a:moveTo>
                <a:cubicBezTo>
                  <a:pt x="1324841" y="2528455"/>
                  <a:pt x="1307523" y="2519796"/>
                  <a:pt x="1298864" y="2519796"/>
                </a:cubicBezTo>
                <a:cubicBezTo>
                  <a:pt x="1307523" y="2519796"/>
                  <a:pt x="1324841" y="2528455"/>
                  <a:pt x="1333500" y="2528455"/>
                </a:cubicBezTo>
                <a:close/>
                <a:moveTo>
                  <a:pt x="2978728" y="2528455"/>
                </a:moveTo>
                <a:lnTo>
                  <a:pt x="2978728" y="2554432"/>
                </a:lnTo>
                <a:cubicBezTo>
                  <a:pt x="2970069" y="2554432"/>
                  <a:pt x="2952750" y="2563091"/>
                  <a:pt x="2944091" y="2554432"/>
                </a:cubicBezTo>
                <a:lnTo>
                  <a:pt x="2952750" y="2545773"/>
                </a:lnTo>
                <a:cubicBezTo>
                  <a:pt x="2961409" y="2537114"/>
                  <a:pt x="2952750" y="2519796"/>
                  <a:pt x="2952750" y="2502477"/>
                </a:cubicBezTo>
                <a:cubicBezTo>
                  <a:pt x="2952750" y="2511136"/>
                  <a:pt x="2970069" y="2528455"/>
                  <a:pt x="2978728" y="2528455"/>
                </a:cubicBezTo>
                <a:close/>
                <a:moveTo>
                  <a:pt x="1151659" y="2493818"/>
                </a:moveTo>
                <a:cubicBezTo>
                  <a:pt x="1151659" y="2502477"/>
                  <a:pt x="1168977" y="2519796"/>
                  <a:pt x="1186296" y="2519796"/>
                </a:cubicBezTo>
                <a:cubicBezTo>
                  <a:pt x="1143000" y="2511136"/>
                  <a:pt x="1091046" y="2537114"/>
                  <a:pt x="1065068" y="2493818"/>
                </a:cubicBezTo>
                <a:lnTo>
                  <a:pt x="1151659" y="2493818"/>
                </a:lnTo>
                <a:close/>
                <a:moveTo>
                  <a:pt x="2909455" y="2485159"/>
                </a:moveTo>
                <a:cubicBezTo>
                  <a:pt x="2909455" y="2485159"/>
                  <a:pt x="2909455" y="2493818"/>
                  <a:pt x="2900796" y="2485159"/>
                </a:cubicBezTo>
                <a:lnTo>
                  <a:pt x="2909455" y="2485159"/>
                </a:lnTo>
                <a:close/>
                <a:moveTo>
                  <a:pt x="2814205" y="2519796"/>
                </a:moveTo>
                <a:cubicBezTo>
                  <a:pt x="2805546" y="2519796"/>
                  <a:pt x="2788228" y="2528455"/>
                  <a:pt x="2779568" y="2528455"/>
                </a:cubicBezTo>
                <a:lnTo>
                  <a:pt x="2796887" y="2511136"/>
                </a:lnTo>
                <a:cubicBezTo>
                  <a:pt x="2788228" y="2502477"/>
                  <a:pt x="2770909" y="2493818"/>
                  <a:pt x="2770909" y="2485159"/>
                </a:cubicBezTo>
                <a:cubicBezTo>
                  <a:pt x="2788228" y="2493818"/>
                  <a:pt x="2796887" y="2493818"/>
                  <a:pt x="2814205" y="2519796"/>
                </a:cubicBezTo>
                <a:close/>
                <a:moveTo>
                  <a:pt x="787977" y="2511136"/>
                </a:moveTo>
                <a:cubicBezTo>
                  <a:pt x="787977" y="2502477"/>
                  <a:pt x="796636" y="2493818"/>
                  <a:pt x="796636" y="2485159"/>
                </a:cubicBezTo>
                <a:cubicBezTo>
                  <a:pt x="796636" y="2493818"/>
                  <a:pt x="796636" y="2511136"/>
                  <a:pt x="787977" y="2511136"/>
                </a:cubicBezTo>
                <a:close/>
                <a:moveTo>
                  <a:pt x="753341" y="2511136"/>
                </a:moveTo>
                <a:cubicBezTo>
                  <a:pt x="753341" y="2502477"/>
                  <a:pt x="753341" y="2485159"/>
                  <a:pt x="762000" y="2485159"/>
                </a:cubicBezTo>
                <a:cubicBezTo>
                  <a:pt x="770659" y="2485159"/>
                  <a:pt x="762000" y="2502477"/>
                  <a:pt x="753341" y="2511136"/>
                </a:cubicBezTo>
                <a:close/>
                <a:moveTo>
                  <a:pt x="736023" y="2511136"/>
                </a:moveTo>
                <a:cubicBezTo>
                  <a:pt x="718705" y="2502477"/>
                  <a:pt x="701386" y="2493818"/>
                  <a:pt x="692727" y="2485159"/>
                </a:cubicBezTo>
                <a:cubicBezTo>
                  <a:pt x="701386" y="2485159"/>
                  <a:pt x="718705" y="2493818"/>
                  <a:pt x="736023" y="2511136"/>
                </a:cubicBezTo>
                <a:close/>
                <a:moveTo>
                  <a:pt x="2597728" y="2467841"/>
                </a:moveTo>
                <a:cubicBezTo>
                  <a:pt x="2589068" y="2467841"/>
                  <a:pt x="2580409" y="2459182"/>
                  <a:pt x="2571750" y="2450523"/>
                </a:cubicBezTo>
                <a:cubicBezTo>
                  <a:pt x="2580409" y="2450523"/>
                  <a:pt x="2589068" y="2459182"/>
                  <a:pt x="2597728" y="2467841"/>
                </a:cubicBezTo>
                <a:close/>
                <a:moveTo>
                  <a:pt x="1593273" y="2467841"/>
                </a:moveTo>
                <a:cubicBezTo>
                  <a:pt x="1584614" y="2467841"/>
                  <a:pt x="1567296" y="2459182"/>
                  <a:pt x="1549977" y="2450523"/>
                </a:cubicBezTo>
                <a:cubicBezTo>
                  <a:pt x="1558637" y="2450523"/>
                  <a:pt x="1575955" y="2459182"/>
                  <a:pt x="1593273" y="2467841"/>
                </a:cubicBezTo>
                <a:close/>
                <a:moveTo>
                  <a:pt x="2788228" y="2467841"/>
                </a:moveTo>
                <a:lnTo>
                  <a:pt x="2788228" y="2441864"/>
                </a:lnTo>
                <a:cubicBezTo>
                  <a:pt x="2788228" y="2450523"/>
                  <a:pt x="2796887" y="2467841"/>
                  <a:pt x="2788228" y="2467841"/>
                </a:cubicBezTo>
                <a:close/>
                <a:moveTo>
                  <a:pt x="1108364" y="2441864"/>
                </a:moveTo>
                <a:lnTo>
                  <a:pt x="1108364" y="2467841"/>
                </a:lnTo>
                <a:cubicBezTo>
                  <a:pt x="1082387" y="2459182"/>
                  <a:pt x="1047750" y="2459182"/>
                  <a:pt x="1021773" y="2441864"/>
                </a:cubicBezTo>
                <a:lnTo>
                  <a:pt x="1108364" y="2441864"/>
                </a:lnTo>
                <a:close/>
                <a:moveTo>
                  <a:pt x="736023" y="2467841"/>
                </a:moveTo>
                <a:cubicBezTo>
                  <a:pt x="727364" y="2459182"/>
                  <a:pt x="718705" y="2450523"/>
                  <a:pt x="718705" y="2441864"/>
                </a:cubicBezTo>
                <a:cubicBezTo>
                  <a:pt x="727364" y="2450523"/>
                  <a:pt x="736023" y="2459182"/>
                  <a:pt x="736023" y="2467841"/>
                </a:cubicBezTo>
                <a:close/>
                <a:moveTo>
                  <a:pt x="3377046" y="2433205"/>
                </a:moveTo>
                <a:cubicBezTo>
                  <a:pt x="3411682" y="2450523"/>
                  <a:pt x="3446319" y="2459182"/>
                  <a:pt x="3463637" y="2467841"/>
                </a:cubicBezTo>
                <a:cubicBezTo>
                  <a:pt x="3454978" y="2467841"/>
                  <a:pt x="3429000" y="2459182"/>
                  <a:pt x="3403023" y="2493818"/>
                </a:cubicBezTo>
                <a:cubicBezTo>
                  <a:pt x="3385705" y="2485159"/>
                  <a:pt x="3368387" y="2459182"/>
                  <a:pt x="3342409" y="2459182"/>
                </a:cubicBezTo>
                <a:cubicBezTo>
                  <a:pt x="3325091" y="2459182"/>
                  <a:pt x="3333750" y="2476500"/>
                  <a:pt x="3333750" y="2485159"/>
                </a:cubicBezTo>
                <a:cubicBezTo>
                  <a:pt x="3325091" y="2476500"/>
                  <a:pt x="3325091" y="2476500"/>
                  <a:pt x="3325091" y="2459182"/>
                </a:cubicBezTo>
                <a:cubicBezTo>
                  <a:pt x="3325091" y="2433205"/>
                  <a:pt x="3299114" y="2441864"/>
                  <a:pt x="3281796" y="2433205"/>
                </a:cubicBezTo>
                <a:lnTo>
                  <a:pt x="3377046" y="2433205"/>
                </a:lnTo>
                <a:close/>
                <a:moveTo>
                  <a:pt x="2900796" y="2450523"/>
                </a:moveTo>
                <a:cubicBezTo>
                  <a:pt x="2900796" y="2459182"/>
                  <a:pt x="2892137" y="2467841"/>
                  <a:pt x="2892137" y="2476500"/>
                </a:cubicBezTo>
                <a:cubicBezTo>
                  <a:pt x="2857500" y="2459182"/>
                  <a:pt x="2857500" y="2424546"/>
                  <a:pt x="2822864" y="2424546"/>
                </a:cubicBezTo>
                <a:lnTo>
                  <a:pt x="2857500" y="2415886"/>
                </a:lnTo>
                <a:cubicBezTo>
                  <a:pt x="2866159" y="2433205"/>
                  <a:pt x="2883478" y="2441864"/>
                  <a:pt x="2900796" y="2450523"/>
                </a:cubicBezTo>
                <a:close/>
                <a:moveTo>
                  <a:pt x="2563091" y="2441864"/>
                </a:moveTo>
                <a:cubicBezTo>
                  <a:pt x="2545773" y="2433205"/>
                  <a:pt x="2519796" y="2424546"/>
                  <a:pt x="2502478" y="2415886"/>
                </a:cubicBezTo>
                <a:cubicBezTo>
                  <a:pt x="2519796" y="2424546"/>
                  <a:pt x="2545773" y="2433205"/>
                  <a:pt x="2563091" y="2441864"/>
                </a:cubicBezTo>
                <a:close/>
                <a:moveTo>
                  <a:pt x="1082387" y="2415886"/>
                </a:moveTo>
                <a:cubicBezTo>
                  <a:pt x="1073727" y="2424546"/>
                  <a:pt x="1065068" y="2424546"/>
                  <a:pt x="1039091" y="2424546"/>
                </a:cubicBezTo>
                <a:cubicBezTo>
                  <a:pt x="1021773" y="2424546"/>
                  <a:pt x="1004455" y="2415886"/>
                  <a:pt x="987136" y="2407227"/>
                </a:cubicBezTo>
                <a:lnTo>
                  <a:pt x="1082387" y="2415886"/>
                </a:lnTo>
                <a:close/>
                <a:moveTo>
                  <a:pt x="2493818" y="2407227"/>
                </a:moveTo>
                <a:cubicBezTo>
                  <a:pt x="2485159" y="2398568"/>
                  <a:pt x="2476500" y="2398568"/>
                  <a:pt x="2476500" y="2389909"/>
                </a:cubicBezTo>
                <a:cubicBezTo>
                  <a:pt x="2485159" y="2398568"/>
                  <a:pt x="2493818" y="2398568"/>
                  <a:pt x="2493818" y="2407227"/>
                </a:cubicBezTo>
                <a:close/>
                <a:moveTo>
                  <a:pt x="1853046" y="2580409"/>
                </a:moveTo>
                <a:cubicBezTo>
                  <a:pt x="1905000" y="2632364"/>
                  <a:pt x="1956955" y="2606386"/>
                  <a:pt x="2000250" y="2675659"/>
                </a:cubicBezTo>
                <a:lnTo>
                  <a:pt x="2000250" y="2701636"/>
                </a:lnTo>
                <a:cubicBezTo>
                  <a:pt x="1956955" y="2658341"/>
                  <a:pt x="1887682" y="2632364"/>
                  <a:pt x="1844387" y="2580409"/>
                </a:cubicBezTo>
                <a:cubicBezTo>
                  <a:pt x="1801091" y="2545773"/>
                  <a:pt x="1783773" y="2459182"/>
                  <a:pt x="1723159" y="2459182"/>
                </a:cubicBezTo>
                <a:cubicBezTo>
                  <a:pt x="1723159" y="2450523"/>
                  <a:pt x="1731818" y="2450523"/>
                  <a:pt x="1740477" y="2441864"/>
                </a:cubicBezTo>
                <a:cubicBezTo>
                  <a:pt x="1723159" y="2424546"/>
                  <a:pt x="1697182" y="2398568"/>
                  <a:pt x="1688523" y="2372591"/>
                </a:cubicBezTo>
                <a:cubicBezTo>
                  <a:pt x="1749137" y="2433205"/>
                  <a:pt x="1792432" y="2519796"/>
                  <a:pt x="1853046" y="2580409"/>
                </a:cubicBezTo>
                <a:close/>
                <a:moveTo>
                  <a:pt x="2502478" y="2389909"/>
                </a:moveTo>
                <a:cubicBezTo>
                  <a:pt x="2502478" y="2381250"/>
                  <a:pt x="2511137" y="2372591"/>
                  <a:pt x="2511137" y="2363932"/>
                </a:cubicBezTo>
                <a:cubicBezTo>
                  <a:pt x="2511137" y="2372591"/>
                  <a:pt x="2511137" y="2381250"/>
                  <a:pt x="2502478" y="2389909"/>
                </a:cubicBezTo>
                <a:close/>
                <a:moveTo>
                  <a:pt x="2251364" y="2398568"/>
                </a:moveTo>
                <a:lnTo>
                  <a:pt x="2216728" y="2363932"/>
                </a:lnTo>
                <a:cubicBezTo>
                  <a:pt x="2251364" y="2363932"/>
                  <a:pt x="2363932" y="2476500"/>
                  <a:pt x="2372591" y="2537114"/>
                </a:cubicBezTo>
                <a:cubicBezTo>
                  <a:pt x="2363932" y="2528455"/>
                  <a:pt x="2346614" y="2519796"/>
                  <a:pt x="2337955" y="2528455"/>
                </a:cubicBezTo>
                <a:cubicBezTo>
                  <a:pt x="2346614" y="2537114"/>
                  <a:pt x="2355273" y="2554432"/>
                  <a:pt x="2363932" y="2563091"/>
                </a:cubicBezTo>
                <a:cubicBezTo>
                  <a:pt x="2303318" y="2528455"/>
                  <a:pt x="2242705" y="2433205"/>
                  <a:pt x="2182091" y="2363932"/>
                </a:cubicBezTo>
                <a:cubicBezTo>
                  <a:pt x="2225387" y="2381250"/>
                  <a:pt x="2190750" y="2389909"/>
                  <a:pt x="2251364" y="2398568"/>
                </a:cubicBezTo>
                <a:close/>
                <a:moveTo>
                  <a:pt x="831273" y="2415886"/>
                </a:moveTo>
                <a:cubicBezTo>
                  <a:pt x="822614" y="2407227"/>
                  <a:pt x="822614" y="2398568"/>
                  <a:pt x="796636" y="2398568"/>
                </a:cubicBezTo>
                <a:cubicBezTo>
                  <a:pt x="779318" y="2398568"/>
                  <a:pt x="770659" y="2415886"/>
                  <a:pt x="762000" y="2433205"/>
                </a:cubicBezTo>
                <a:cubicBezTo>
                  <a:pt x="762000" y="2433205"/>
                  <a:pt x="753341" y="2441864"/>
                  <a:pt x="779318" y="2441864"/>
                </a:cubicBezTo>
                <a:cubicBezTo>
                  <a:pt x="796636" y="2441864"/>
                  <a:pt x="796636" y="2424546"/>
                  <a:pt x="796636" y="2415886"/>
                </a:cubicBezTo>
                <a:cubicBezTo>
                  <a:pt x="805296" y="2415886"/>
                  <a:pt x="822614" y="2433205"/>
                  <a:pt x="831273" y="2450523"/>
                </a:cubicBezTo>
                <a:cubicBezTo>
                  <a:pt x="822614" y="2450523"/>
                  <a:pt x="831273" y="2441864"/>
                  <a:pt x="805296" y="2441864"/>
                </a:cubicBezTo>
                <a:cubicBezTo>
                  <a:pt x="787977" y="2441864"/>
                  <a:pt x="779318" y="2459182"/>
                  <a:pt x="779318" y="2467841"/>
                </a:cubicBezTo>
                <a:cubicBezTo>
                  <a:pt x="787977" y="2476500"/>
                  <a:pt x="796636" y="2467841"/>
                  <a:pt x="831273" y="2467841"/>
                </a:cubicBezTo>
                <a:cubicBezTo>
                  <a:pt x="857250" y="2502477"/>
                  <a:pt x="805296" y="2537114"/>
                  <a:pt x="857250" y="2571750"/>
                </a:cubicBezTo>
                <a:cubicBezTo>
                  <a:pt x="839932" y="2571750"/>
                  <a:pt x="822614" y="2563091"/>
                  <a:pt x="805296" y="2571750"/>
                </a:cubicBezTo>
                <a:cubicBezTo>
                  <a:pt x="831273" y="2606386"/>
                  <a:pt x="857250" y="2632364"/>
                  <a:pt x="891886" y="2649682"/>
                </a:cubicBezTo>
                <a:lnTo>
                  <a:pt x="865909" y="2658341"/>
                </a:lnTo>
                <a:cubicBezTo>
                  <a:pt x="839932" y="2641023"/>
                  <a:pt x="805296" y="2597727"/>
                  <a:pt x="787977" y="2597727"/>
                </a:cubicBezTo>
                <a:cubicBezTo>
                  <a:pt x="762000" y="2597727"/>
                  <a:pt x="684068" y="2684318"/>
                  <a:pt x="632114" y="2727614"/>
                </a:cubicBezTo>
                <a:cubicBezTo>
                  <a:pt x="632114" y="2718955"/>
                  <a:pt x="649432" y="2675659"/>
                  <a:pt x="649432" y="2667000"/>
                </a:cubicBezTo>
                <a:cubicBezTo>
                  <a:pt x="666750" y="2632364"/>
                  <a:pt x="701386" y="2589068"/>
                  <a:pt x="727364" y="2545773"/>
                </a:cubicBezTo>
                <a:cubicBezTo>
                  <a:pt x="718705" y="2537114"/>
                  <a:pt x="727364" y="2537114"/>
                  <a:pt x="701386" y="2537114"/>
                </a:cubicBezTo>
                <a:cubicBezTo>
                  <a:pt x="684068" y="2537114"/>
                  <a:pt x="554182" y="2684318"/>
                  <a:pt x="484909" y="2736273"/>
                </a:cubicBezTo>
                <a:cubicBezTo>
                  <a:pt x="536864" y="2684318"/>
                  <a:pt x="588818" y="2632364"/>
                  <a:pt x="632114" y="2571750"/>
                </a:cubicBezTo>
                <a:cubicBezTo>
                  <a:pt x="623455" y="2563091"/>
                  <a:pt x="614796" y="2563091"/>
                  <a:pt x="597477" y="2563091"/>
                </a:cubicBezTo>
                <a:cubicBezTo>
                  <a:pt x="571500" y="2563091"/>
                  <a:pt x="571500" y="2563091"/>
                  <a:pt x="562841" y="2571750"/>
                </a:cubicBezTo>
                <a:cubicBezTo>
                  <a:pt x="519546" y="2623705"/>
                  <a:pt x="467591" y="2684318"/>
                  <a:pt x="432955" y="2727614"/>
                </a:cubicBezTo>
                <a:cubicBezTo>
                  <a:pt x="424295" y="2718955"/>
                  <a:pt x="406977" y="2727614"/>
                  <a:pt x="389659" y="2727614"/>
                </a:cubicBezTo>
                <a:cubicBezTo>
                  <a:pt x="441614" y="2692977"/>
                  <a:pt x="510886" y="2615046"/>
                  <a:pt x="554182" y="2563091"/>
                </a:cubicBezTo>
                <a:cubicBezTo>
                  <a:pt x="554182" y="2554432"/>
                  <a:pt x="571500" y="2545773"/>
                  <a:pt x="588818" y="2545773"/>
                </a:cubicBezTo>
                <a:cubicBezTo>
                  <a:pt x="614796" y="2545773"/>
                  <a:pt x="623455" y="2554432"/>
                  <a:pt x="632114" y="2571750"/>
                </a:cubicBezTo>
                <a:lnTo>
                  <a:pt x="658091" y="2545773"/>
                </a:lnTo>
                <a:cubicBezTo>
                  <a:pt x="658091" y="2537114"/>
                  <a:pt x="649432" y="2528455"/>
                  <a:pt x="640773" y="2519796"/>
                </a:cubicBezTo>
                <a:lnTo>
                  <a:pt x="623455" y="2537114"/>
                </a:lnTo>
                <a:cubicBezTo>
                  <a:pt x="632114" y="2485159"/>
                  <a:pt x="658091" y="2476500"/>
                  <a:pt x="692727" y="2433205"/>
                </a:cubicBezTo>
                <a:cubicBezTo>
                  <a:pt x="692727" y="2433205"/>
                  <a:pt x="701386" y="2433205"/>
                  <a:pt x="718705" y="2441864"/>
                </a:cubicBezTo>
                <a:cubicBezTo>
                  <a:pt x="718705" y="2424546"/>
                  <a:pt x="718705" y="2389909"/>
                  <a:pt x="727364" y="2381250"/>
                </a:cubicBezTo>
                <a:lnTo>
                  <a:pt x="736023" y="2381250"/>
                </a:lnTo>
                <a:cubicBezTo>
                  <a:pt x="744682" y="2389909"/>
                  <a:pt x="753341" y="2407227"/>
                  <a:pt x="762000" y="2424546"/>
                </a:cubicBezTo>
                <a:lnTo>
                  <a:pt x="779318" y="2407227"/>
                </a:lnTo>
                <a:lnTo>
                  <a:pt x="762000" y="2389909"/>
                </a:lnTo>
                <a:cubicBezTo>
                  <a:pt x="762000" y="2389909"/>
                  <a:pt x="770659" y="2355273"/>
                  <a:pt x="805296" y="2381250"/>
                </a:cubicBezTo>
                <a:lnTo>
                  <a:pt x="805296" y="2355273"/>
                </a:lnTo>
                <a:cubicBezTo>
                  <a:pt x="822614" y="2363932"/>
                  <a:pt x="831273" y="2372591"/>
                  <a:pt x="831273" y="2415886"/>
                </a:cubicBezTo>
                <a:close/>
                <a:moveTo>
                  <a:pt x="3325091" y="2346614"/>
                </a:moveTo>
                <a:cubicBezTo>
                  <a:pt x="3325091" y="2346614"/>
                  <a:pt x="3420341" y="2398568"/>
                  <a:pt x="3420341" y="2381250"/>
                </a:cubicBezTo>
                <a:cubicBezTo>
                  <a:pt x="3420341" y="2363932"/>
                  <a:pt x="3394364" y="2372591"/>
                  <a:pt x="3385705" y="2372591"/>
                </a:cubicBezTo>
                <a:cubicBezTo>
                  <a:pt x="3394364" y="2363932"/>
                  <a:pt x="3403023" y="2346614"/>
                  <a:pt x="3403023" y="2337955"/>
                </a:cubicBezTo>
                <a:lnTo>
                  <a:pt x="3429000" y="2363932"/>
                </a:lnTo>
                <a:lnTo>
                  <a:pt x="3446319" y="2346614"/>
                </a:lnTo>
                <a:cubicBezTo>
                  <a:pt x="3463637" y="2372591"/>
                  <a:pt x="3480955" y="2363932"/>
                  <a:pt x="3498273" y="2363932"/>
                </a:cubicBezTo>
                <a:lnTo>
                  <a:pt x="3498273" y="2398568"/>
                </a:lnTo>
                <a:cubicBezTo>
                  <a:pt x="3506932" y="2407227"/>
                  <a:pt x="3532909" y="2381250"/>
                  <a:pt x="3532909" y="2398568"/>
                </a:cubicBezTo>
                <a:cubicBezTo>
                  <a:pt x="3532909" y="2381250"/>
                  <a:pt x="3524250" y="2389909"/>
                  <a:pt x="3515591" y="2389909"/>
                </a:cubicBezTo>
                <a:cubicBezTo>
                  <a:pt x="3515591" y="2381250"/>
                  <a:pt x="3524250" y="2363932"/>
                  <a:pt x="3550228" y="2363932"/>
                </a:cubicBezTo>
                <a:cubicBezTo>
                  <a:pt x="3567546" y="2363932"/>
                  <a:pt x="3593523" y="2398568"/>
                  <a:pt x="3610841" y="2424546"/>
                </a:cubicBezTo>
                <a:lnTo>
                  <a:pt x="3576205" y="2424546"/>
                </a:lnTo>
                <a:cubicBezTo>
                  <a:pt x="3567546" y="2415886"/>
                  <a:pt x="3567546" y="2398568"/>
                  <a:pt x="3558887" y="2389909"/>
                </a:cubicBezTo>
                <a:cubicBezTo>
                  <a:pt x="3541569" y="2398568"/>
                  <a:pt x="3541569" y="2424546"/>
                  <a:pt x="3515591" y="2424546"/>
                </a:cubicBezTo>
                <a:cubicBezTo>
                  <a:pt x="3489614" y="2424546"/>
                  <a:pt x="3480955" y="2398568"/>
                  <a:pt x="3463637" y="2389909"/>
                </a:cubicBezTo>
                <a:cubicBezTo>
                  <a:pt x="3454978" y="2389909"/>
                  <a:pt x="3437659" y="2407227"/>
                  <a:pt x="3437659" y="2424546"/>
                </a:cubicBezTo>
                <a:cubicBezTo>
                  <a:pt x="3429000" y="2424546"/>
                  <a:pt x="3420341" y="2424546"/>
                  <a:pt x="3420341" y="2407227"/>
                </a:cubicBezTo>
                <a:cubicBezTo>
                  <a:pt x="3420341" y="2407227"/>
                  <a:pt x="3429000" y="2407227"/>
                  <a:pt x="3420341" y="2398568"/>
                </a:cubicBezTo>
                <a:lnTo>
                  <a:pt x="3420341" y="2389909"/>
                </a:lnTo>
                <a:cubicBezTo>
                  <a:pt x="3403023" y="2407227"/>
                  <a:pt x="3394364" y="2415886"/>
                  <a:pt x="3368387" y="2415886"/>
                </a:cubicBezTo>
                <a:cubicBezTo>
                  <a:pt x="3351069" y="2415886"/>
                  <a:pt x="3351069" y="2398568"/>
                  <a:pt x="3325091" y="2398568"/>
                </a:cubicBezTo>
                <a:cubicBezTo>
                  <a:pt x="3307773" y="2398568"/>
                  <a:pt x="3316432" y="2415886"/>
                  <a:pt x="3299114" y="2415886"/>
                </a:cubicBezTo>
                <a:cubicBezTo>
                  <a:pt x="3273137" y="2415886"/>
                  <a:pt x="3290455" y="2398568"/>
                  <a:pt x="3281796" y="2389909"/>
                </a:cubicBezTo>
                <a:cubicBezTo>
                  <a:pt x="3273137" y="2398568"/>
                  <a:pt x="3281796" y="2415886"/>
                  <a:pt x="3264478" y="2415886"/>
                </a:cubicBezTo>
                <a:cubicBezTo>
                  <a:pt x="3238500" y="2415886"/>
                  <a:pt x="3264478" y="2398568"/>
                  <a:pt x="3238500" y="2398568"/>
                </a:cubicBezTo>
                <a:cubicBezTo>
                  <a:pt x="3221182" y="2398568"/>
                  <a:pt x="3221182" y="2424546"/>
                  <a:pt x="3203864" y="2424546"/>
                </a:cubicBezTo>
                <a:cubicBezTo>
                  <a:pt x="3177887" y="2424546"/>
                  <a:pt x="3186546" y="2424546"/>
                  <a:pt x="3177887" y="2415886"/>
                </a:cubicBezTo>
                <a:cubicBezTo>
                  <a:pt x="3195205" y="2407227"/>
                  <a:pt x="3203864" y="2407227"/>
                  <a:pt x="3203864" y="2389909"/>
                </a:cubicBezTo>
                <a:cubicBezTo>
                  <a:pt x="3203864" y="2363932"/>
                  <a:pt x="3186546" y="2363932"/>
                  <a:pt x="3169228" y="2363932"/>
                </a:cubicBezTo>
                <a:cubicBezTo>
                  <a:pt x="3169228" y="2355273"/>
                  <a:pt x="3160569" y="2346614"/>
                  <a:pt x="3186546" y="2346614"/>
                </a:cubicBezTo>
                <a:cubicBezTo>
                  <a:pt x="3203864" y="2346614"/>
                  <a:pt x="3221182" y="2372591"/>
                  <a:pt x="3238500" y="2372591"/>
                </a:cubicBezTo>
                <a:cubicBezTo>
                  <a:pt x="3264478" y="2372591"/>
                  <a:pt x="3255819" y="2337955"/>
                  <a:pt x="3281796" y="2337955"/>
                </a:cubicBezTo>
                <a:cubicBezTo>
                  <a:pt x="3299114" y="2337955"/>
                  <a:pt x="3299114" y="2346614"/>
                  <a:pt x="3325091" y="2346614"/>
                </a:cubicBezTo>
                <a:close/>
                <a:moveTo>
                  <a:pt x="2260023" y="2311977"/>
                </a:moveTo>
                <a:cubicBezTo>
                  <a:pt x="2303318" y="2294659"/>
                  <a:pt x="2329296" y="2372591"/>
                  <a:pt x="2346614" y="2398568"/>
                </a:cubicBezTo>
                <a:lnTo>
                  <a:pt x="2260023" y="2311977"/>
                </a:lnTo>
                <a:close/>
                <a:moveTo>
                  <a:pt x="1056409" y="2303318"/>
                </a:moveTo>
                <a:lnTo>
                  <a:pt x="952500" y="2303318"/>
                </a:lnTo>
                <a:lnTo>
                  <a:pt x="1056409" y="2303318"/>
                </a:lnTo>
                <a:close/>
                <a:moveTo>
                  <a:pt x="3212523" y="2294659"/>
                </a:moveTo>
                <a:cubicBezTo>
                  <a:pt x="3212523" y="2294659"/>
                  <a:pt x="3212523" y="2303318"/>
                  <a:pt x="3203864" y="2294659"/>
                </a:cubicBezTo>
                <a:lnTo>
                  <a:pt x="3212523" y="2294659"/>
                </a:lnTo>
                <a:close/>
                <a:moveTo>
                  <a:pt x="3186546" y="2294659"/>
                </a:moveTo>
                <a:lnTo>
                  <a:pt x="3169228" y="2311977"/>
                </a:lnTo>
                <a:cubicBezTo>
                  <a:pt x="3160569" y="2303318"/>
                  <a:pt x="3143250" y="2303318"/>
                  <a:pt x="3125932" y="2294659"/>
                </a:cubicBezTo>
                <a:lnTo>
                  <a:pt x="3186546" y="2294659"/>
                </a:lnTo>
                <a:close/>
                <a:moveTo>
                  <a:pt x="2459182" y="2372591"/>
                </a:moveTo>
                <a:lnTo>
                  <a:pt x="2381250" y="2268682"/>
                </a:lnTo>
                <a:cubicBezTo>
                  <a:pt x="2415887" y="2294659"/>
                  <a:pt x="2441864" y="2337955"/>
                  <a:pt x="2459182" y="2372591"/>
                </a:cubicBezTo>
                <a:close/>
                <a:moveTo>
                  <a:pt x="3177887" y="2260023"/>
                </a:moveTo>
                <a:cubicBezTo>
                  <a:pt x="3160569" y="2260023"/>
                  <a:pt x="3125932" y="2268682"/>
                  <a:pt x="3108614" y="2268682"/>
                </a:cubicBezTo>
                <a:cubicBezTo>
                  <a:pt x="3082637" y="2268682"/>
                  <a:pt x="3073978" y="2268682"/>
                  <a:pt x="3056659" y="2251364"/>
                </a:cubicBezTo>
                <a:lnTo>
                  <a:pt x="3177887" y="2260023"/>
                </a:lnTo>
                <a:close/>
                <a:moveTo>
                  <a:pt x="865909" y="2303318"/>
                </a:moveTo>
                <a:lnTo>
                  <a:pt x="865909" y="2234046"/>
                </a:lnTo>
                <a:lnTo>
                  <a:pt x="865909" y="2303318"/>
                </a:lnTo>
                <a:close/>
                <a:moveTo>
                  <a:pt x="3151909" y="2234046"/>
                </a:moveTo>
                <a:cubicBezTo>
                  <a:pt x="3108614" y="2234046"/>
                  <a:pt x="3048000" y="2242705"/>
                  <a:pt x="3004705" y="2216727"/>
                </a:cubicBezTo>
                <a:lnTo>
                  <a:pt x="3151909" y="2234046"/>
                </a:lnTo>
                <a:close/>
                <a:moveTo>
                  <a:pt x="2355273" y="2234046"/>
                </a:moveTo>
                <a:cubicBezTo>
                  <a:pt x="2346614" y="2234046"/>
                  <a:pt x="2337955" y="2225386"/>
                  <a:pt x="2329296" y="2216727"/>
                </a:cubicBezTo>
                <a:cubicBezTo>
                  <a:pt x="2337955" y="2216727"/>
                  <a:pt x="2346614" y="2225386"/>
                  <a:pt x="2355273" y="2234046"/>
                </a:cubicBezTo>
                <a:close/>
                <a:moveTo>
                  <a:pt x="2398568" y="2225386"/>
                </a:moveTo>
                <a:cubicBezTo>
                  <a:pt x="2398568" y="2242705"/>
                  <a:pt x="2381250" y="2242705"/>
                  <a:pt x="2363932" y="2251364"/>
                </a:cubicBezTo>
                <a:cubicBezTo>
                  <a:pt x="2372591" y="2242705"/>
                  <a:pt x="2389909" y="2216727"/>
                  <a:pt x="2389909" y="2208068"/>
                </a:cubicBezTo>
                <a:cubicBezTo>
                  <a:pt x="2389909" y="2208068"/>
                  <a:pt x="2398568" y="2199409"/>
                  <a:pt x="2398568" y="2225386"/>
                </a:cubicBezTo>
                <a:close/>
                <a:moveTo>
                  <a:pt x="2874819" y="2216727"/>
                </a:moveTo>
                <a:cubicBezTo>
                  <a:pt x="2866159" y="2216727"/>
                  <a:pt x="2840182" y="2216727"/>
                  <a:pt x="2840182" y="2225386"/>
                </a:cubicBezTo>
                <a:lnTo>
                  <a:pt x="2840182" y="2234046"/>
                </a:lnTo>
                <a:lnTo>
                  <a:pt x="2840182" y="2199409"/>
                </a:lnTo>
                <a:cubicBezTo>
                  <a:pt x="2874819" y="2260023"/>
                  <a:pt x="2831523" y="2182091"/>
                  <a:pt x="2874819" y="2216727"/>
                </a:cubicBezTo>
                <a:close/>
                <a:moveTo>
                  <a:pt x="2848841" y="2190750"/>
                </a:moveTo>
                <a:cubicBezTo>
                  <a:pt x="2848841" y="2182091"/>
                  <a:pt x="2848841" y="2173432"/>
                  <a:pt x="2857500" y="2173432"/>
                </a:cubicBezTo>
                <a:cubicBezTo>
                  <a:pt x="2857500" y="2173432"/>
                  <a:pt x="2857500" y="2182091"/>
                  <a:pt x="2848841" y="2190750"/>
                </a:cubicBezTo>
                <a:close/>
                <a:moveTo>
                  <a:pt x="2260023" y="2234046"/>
                </a:moveTo>
                <a:cubicBezTo>
                  <a:pt x="2251364" y="2208068"/>
                  <a:pt x="2234046" y="2173432"/>
                  <a:pt x="2216728" y="2147455"/>
                </a:cubicBezTo>
                <a:cubicBezTo>
                  <a:pt x="2234046" y="2156114"/>
                  <a:pt x="2251364" y="2190750"/>
                  <a:pt x="2251364" y="2199409"/>
                </a:cubicBezTo>
                <a:cubicBezTo>
                  <a:pt x="2303318" y="2260023"/>
                  <a:pt x="2346614" y="2260023"/>
                  <a:pt x="2381250" y="2329296"/>
                </a:cubicBezTo>
                <a:cubicBezTo>
                  <a:pt x="2398568" y="2355273"/>
                  <a:pt x="2450523" y="2407227"/>
                  <a:pt x="2502478" y="2441864"/>
                </a:cubicBezTo>
                <a:cubicBezTo>
                  <a:pt x="2519796" y="2459182"/>
                  <a:pt x="2571750" y="2467841"/>
                  <a:pt x="2580409" y="2493818"/>
                </a:cubicBezTo>
                <a:cubicBezTo>
                  <a:pt x="2597728" y="2511136"/>
                  <a:pt x="2606387" y="2554432"/>
                  <a:pt x="2623705" y="2589068"/>
                </a:cubicBezTo>
                <a:cubicBezTo>
                  <a:pt x="2502478" y="2467841"/>
                  <a:pt x="2363932" y="2346614"/>
                  <a:pt x="2260023" y="2234046"/>
                </a:cubicBezTo>
                <a:close/>
                <a:moveTo>
                  <a:pt x="2043546" y="2138796"/>
                </a:moveTo>
                <a:cubicBezTo>
                  <a:pt x="2034887" y="2147455"/>
                  <a:pt x="2017568" y="2147455"/>
                  <a:pt x="2000250" y="2138796"/>
                </a:cubicBezTo>
                <a:cubicBezTo>
                  <a:pt x="2008909" y="2138796"/>
                  <a:pt x="2026227" y="2147455"/>
                  <a:pt x="2043546" y="2138796"/>
                </a:cubicBezTo>
                <a:close/>
                <a:moveTo>
                  <a:pt x="2857500" y="2121477"/>
                </a:moveTo>
                <a:lnTo>
                  <a:pt x="2848841" y="2121477"/>
                </a:lnTo>
                <a:lnTo>
                  <a:pt x="2857500" y="2121477"/>
                </a:lnTo>
                <a:close/>
                <a:moveTo>
                  <a:pt x="1913659" y="2130136"/>
                </a:moveTo>
                <a:cubicBezTo>
                  <a:pt x="1905000" y="2121477"/>
                  <a:pt x="1896341" y="2104159"/>
                  <a:pt x="1887682" y="2086841"/>
                </a:cubicBezTo>
                <a:cubicBezTo>
                  <a:pt x="1913659" y="2104159"/>
                  <a:pt x="1948296" y="2138796"/>
                  <a:pt x="1982932" y="2156114"/>
                </a:cubicBezTo>
                <a:cubicBezTo>
                  <a:pt x="1965614" y="2156114"/>
                  <a:pt x="1948296" y="2156114"/>
                  <a:pt x="1939637" y="2199409"/>
                </a:cubicBezTo>
                <a:cubicBezTo>
                  <a:pt x="1905000" y="2182091"/>
                  <a:pt x="1861705" y="2156114"/>
                  <a:pt x="1835727" y="2156114"/>
                </a:cubicBezTo>
                <a:cubicBezTo>
                  <a:pt x="1818409" y="2156114"/>
                  <a:pt x="1801091" y="2173432"/>
                  <a:pt x="1775114" y="2173432"/>
                </a:cubicBezTo>
                <a:cubicBezTo>
                  <a:pt x="1749137" y="2173432"/>
                  <a:pt x="1740477" y="2164773"/>
                  <a:pt x="1723159" y="2138796"/>
                </a:cubicBezTo>
                <a:lnTo>
                  <a:pt x="1731818" y="2130136"/>
                </a:lnTo>
                <a:cubicBezTo>
                  <a:pt x="1740477" y="2138796"/>
                  <a:pt x="1775114" y="2138796"/>
                  <a:pt x="1766455" y="2121477"/>
                </a:cubicBezTo>
                <a:cubicBezTo>
                  <a:pt x="1775114" y="2121477"/>
                  <a:pt x="1835727" y="2164773"/>
                  <a:pt x="1835727" y="2138796"/>
                </a:cubicBezTo>
                <a:cubicBezTo>
                  <a:pt x="1835727" y="2121477"/>
                  <a:pt x="1818409" y="2104159"/>
                  <a:pt x="1809750" y="2069523"/>
                </a:cubicBezTo>
                <a:cubicBezTo>
                  <a:pt x="1853046" y="2060864"/>
                  <a:pt x="1853046" y="2138796"/>
                  <a:pt x="1913659" y="2130136"/>
                </a:cubicBezTo>
                <a:close/>
                <a:moveTo>
                  <a:pt x="1541318" y="2147455"/>
                </a:moveTo>
                <a:cubicBezTo>
                  <a:pt x="1515341" y="2156114"/>
                  <a:pt x="1480705" y="2138796"/>
                  <a:pt x="1428750" y="2147455"/>
                </a:cubicBezTo>
                <a:cubicBezTo>
                  <a:pt x="1480705" y="2112818"/>
                  <a:pt x="1532659" y="2095500"/>
                  <a:pt x="1584614" y="2069523"/>
                </a:cubicBezTo>
                <a:cubicBezTo>
                  <a:pt x="1567296" y="2078182"/>
                  <a:pt x="1541318" y="2104159"/>
                  <a:pt x="1541318" y="2147455"/>
                </a:cubicBezTo>
                <a:close/>
                <a:moveTo>
                  <a:pt x="1723159" y="2095500"/>
                </a:moveTo>
                <a:cubicBezTo>
                  <a:pt x="1723159" y="2086841"/>
                  <a:pt x="1731818" y="2069523"/>
                  <a:pt x="1740477" y="2060864"/>
                </a:cubicBezTo>
                <a:cubicBezTo>
                  <a:pt x="1740477" y="2069523"/>
                  <a:pt x="1731818" y="2086841"/>
                  <a:pt x="1723159" y="2095500"/>
                </a:cubicBezTo>
                <a:close/>
                <a:moveTo>
                  <a:pt x="1368137" y="2156114"/>
                </a:moveTo>
                <a:cubicBezTo>
                  <a:pt x="1316182" y="2190750"/>
                  <a:pt x="1272887" y="2242705"/>
                  <a:pt x="1220932" y="2286000"/>
                </a:cubicBezTo>
                <a:cubicBezTo>
                  <a:pt x="1298864" y="2147455"/>
                  <a:pt x="1463387" y="2078182"/>
                  <a:pt x="1584614" y="2034886"/>
                </a:cubicBezTo>
                <a:cubicBezTo>
                  <a:pt x="1524000" y="2069523"/>
                  <a:pt x="1437409" y="2104159"/>
                  <a:pt x="1368137" y="2156114"/>
                </a:cubicBezTo>
                <a:close/>
                <a:moveTo>
                  <a:pt x="3091296" y="2017568"/>
                </a:moveTo>
                <a:cubicBezTo>
                  <a:pt x="3091296" y="2034886"/>
                  <a:pt x="3082637" y="2060864"/>
                  <a:pt x="3082637" y="2086841"/>
                </a:cubicBezTo>
                <a:cubicBezTo>
                  <a:pt x="3082637" y="2104159"/>
                  <a:pt x="3099955" y="2156114"/>
                  <a:pt x="3117273" y="2190750"/>
                </a:cubicBezTo>
                <a:cubicBezTo>
                  <a:pt x="3073978" y="2190750"/>
                  <a:pt x="3022023" y="2190750"/>
                  <a:pt x="2978728" y="2182091"/>
                </a:cubicBezTo>
                <a:cubicBezTo>
                  <a:pt x="3022023" y="2173432"/>
                  <a:pt x="3065319" y="2208068"/>
                  <a:pt x="3099955" y="2156114"/>
                </a:cubicBezTo>
                <a:lnTo>
                  <a:pt x="2961409" y="2156114"/>
                </a:lnTo>
                <a:cubicBezTo>
                  <a:pt x="3004705" y="2121477"/>
                  <a:pt x="3056659" y="2164773"/>
                  <a:pt x="3082637" y="2112818"/>
                </a:cubicBezTo>
                <a:lnTo>
                  <a:pt x="2970069" y="2112818"/>
                </a:lnTo>
                <a:cubicBezTo>
                  <a:pt x="2987387" y="2086841"/>
                  <a:pt x="3056659" y="2121477"/>
                  <a:pt x="3082637" y="2078182"/>
                </a:cubicBezTo>
                <a:lnTo>
                  <a:pt x="2987387" y="2078182"/>
                </a:lnTo>
                <a:cubicBezTo>
                  <a:pt x="3004705" y="2078182"/>
                  <a:pt x="3048000" y="2095500"/>
                  <a:pt x="3082637" y="2052205"/>
                </a:cubicBezTo>
                <a:lnTo>
                  <a:pt x="3013364" y="2052205"/>
                </a:lnTo>
                <a:cubicBezTo>
                  <a:pt x="3030682" y="2034886"/>
                  <a:pt x="3056659" y="2060864"/>
                  <a:pt x="3082637" y="2017568"/>
                </a:cubicBezTo>
                <a:lnTo>
                  <a:pt x="3048000" y="2017568"/>
                </a:lnTo>
                <a:lnTo>
                  <a:pt x="3091296" y="2017568"/>
                </a:lnTo>
                <a:close/>
                <a:moveTo>
                  <a:pt x="1948296" y="2034886"/>
                </a:moveTo>
                <a:cubicBezTo>
                  <a:pt x="1939637" y="2034886"/>
                  <a:pt x="1922318" y="2034886"/>
                  <a:pt x="1905000" y="2017568"/>
                </a:cubicBezTo>
                <a:lnTo>
                  <a:pt x="1887682" y="2034886"/>
                </a:lnTo>
                <a:cubicBezTo>
                  <a:pt x="1887682" y="2034886"/>
                  <a:pt x="1879023" y="2026227"/>
                  <a:pt x="1870364" y="2026227"/>
                </a:cubicBezTo>
                <a:cubicBezTo>
                  <a:pt x="1879023" y="2026227"/>
                  <a:pt x="1879023" y="2017568"/>
                  <a:pt x="1905000" y="2017568"/>
                </a:cubicBezTo>
                <a:cubicBezTo>
                  <a:pt x="1922318" y="2017568"/>
                  <a:pt x="1930977" y="2034886"/>
                  <a:pt x="1948296" y="2034886"/>
                </a:cubicBezTo>
                <a:close/>
                <a:moveTo>
                  <a:pt x="3480955" y="2052205"/>
                </a:moveTo>
                <a:cubicBezTo>
                  <a:pt x="3463637" y="2052205"/>
                  <a:pt x="3437659" y="2026227"/>
                  <a:pt x="3411682" y="2008909"/>
                </a:cubicBezTo>
                <a:cubicBezTo>
                  <a:pt x="3411682" y="2000250"/>
                  <a:pt x="3420341" y="2000250"/>
                  <a:pt x="3429000" y="1991591"/>
                </a:cubicBezTo>
                <a:cubicBezTo>
                  <a:pt x="3446319" y="2000250"/>
                  <a:pt x="3463637" y="2026227"/>
                  <a:pt x="3480955" y="2052205"/>
                </a:cubicBezTo>
                <a:close/>
                <a:moveTo>
                  <a:pt x="3099955" y="1991591"/>
                </a:moveTo>
                <a:lnTo>
                  <a:pt x="3073978" y="1991591"/>
                </a:lnTo>
                <a:lnTo>
                  <a:pt x="3099955" y="1991591"/>
                </a:lnTo>
                <a:close/>
                <a:moveTo>
                  <a:pt x="1861705" y="2017568"/>
                </a:moveTo>
                <a:cubicBezTo>
                  <a:pt x="1853046" y="2017568"/>
                  <a:pt x="1853046" y="2000250"/>
                  <a:pt x="1835727" y="1991591"/>
                </a:cubicBezTo>
                <a:cubicBezTo>
                  <a:pt x="1844387" y="1991591"/>
                  <a:pt x="1861705" y="2000250"/>
                  <a:pt x="1861705" y="2017568"/>
                </a:cubicBezTo>
                <a:close/>
                <a:moveTo>
                  <a:pt x="1827068" y="2000250"/>
                </a:moveTo>
                <a:cubicBezTo>
                  <a:pt x="1818409" y="2000250"/>
                  <a:pt x="1809750" y="1982932"/>
                  <a:pt x="1801091" y="1982932"/>
                </a:cubicBezTo>
                <a:cubicBezTo>
                  <a:pt x="1809750" y="1982932"/>
                  <a:pt x="1818409" y="1991591"/>
                  <a:pt x="1827068" y="2000250"/>
                </a:cubicBezTo>
                <a:close/>
                <a:moveTo>
                  <a:pt x="1982932" y="2000250"/>
                </a:moveTo>
                <a:lnTo>
                  <a:pt x="1956955" y="1974273"/>
                </a:lnTo>
                <a:cubicBezTo>
                  <a:pt x="1956955" y="1974273"/>
                  <a:pt x="1965614" y="1965614"/>
                  <a:pt x="1982932" y="1965614"/>
                </a:cubicBezTo>
                <a:lnTo>
                  <a:pt x="1982932" y="2000250"/>
                </a:lnTo>
                <a:close/>
                <a:moveTo>
                  <a:pt x="3827319" y="1956955"/>
                </a:moveTo>
                <a:cubicBezTo>
                  <a:pt x="3844637" y="1948296"/>
                  <a:pt x="3887932" y="1948296"/>
                  <a:pt x="3905250" y="2000250"/>
                </a:cubicBezTo>
                <a:cubicBezTo>
                  <a:pt x="3879273" y="1991591"/>
                  <a:pt x="3853296" y="1974273"/>
                  <a:pt x="3827319" y="1956955"/>
                </a:cubicBezTo>
                <a:close/>
                <a:moveTo>
                  <a:pt x="3801341" y="1939636"/>
                </a:moveTo>
                <a:lnTo>
                  <a:pt x="3792682" y="1939636"/>
                </a:lnTo>
                <a:lnTo>
                  <a:pt x="3801341" y="1939636"/>
                </a:lnTo>
                <a:close/>
                <a:moveTo>
                  <a:pt x="3775364" y="1956955"/>
                </a:moveTo>
                <a:cubicBezTo>
                  <a:pt x="3758046" y="1965614"/>
                  <a:pt x="3740728" y="1991591"/>
                  <a:pt x="3714750" y="1991591"/>
                </a:cubicBezTo>
                <a:cubicBezTo>
                  <a:pt x="3697432" y="1991591"/>
                  <a:pt x="3654137" y="1974273"/>
                  <a:pt x="3619500" y="1948296"/>
                </a:cubicBezTo>
                <a:cubicBezTo>
                  <a:pt x="3636819" y="1956955"/>
                  <a:pt x="3654137" y="1965614"/>
                  <a:pt x="3671455" y="1965614"/>
                </a:cubicBezTo>
                <a:cubicBezTo>
                  <a:pt x="3697432" y="1965614"/>
                  <a:pt x="3688773" y="1948296"/>
                  <a:pt x="3697432" y="1939636"/>
                </a:cubicBezTo>
                <a:cubicBezTo>
                  <a:pt x="3697432" y="1948296"/>
                  <a:pt x="3706091" y="1965614"/>
                  <a:pt x="3714750" y="1974273"/>
                </a:cubicBezTo>
                <a:cubicBezTo>
                  <a:pt x="3714750" y="1965614"/>
                  <a:pt x="3723409" y="1965614"/>
                  <a:pt x="3732069" y="1930977"/>
                </a:cubicBezTo>
                <a:cubicBezTo>
                  <a:pt x="3740728" y="1939636"/>
                  <a:pt x="3758046" y="1956955"/>
                  <a:pt x="3775364" y="1956955"/>
                </a:cubicBezTo>
                <a:close/>
                <a:moveTo>
                  <a:pt x="1342159" y="1974273"/>
                </a:moveTo>
                <a:cubicBezTo>
                  <a:pt x="1342159" y="1991591"/>
                  <a:pt x="1333500" y="2000250"/>
                  <a:pt x="1324841" y="2000250"/>
                </a:cubicBezTo>
                <a:lnTo>
                  <a:pt x="1290205" y="2034886"/>
                </a:lnTo>
                <a:cubicBezTo>
                  <a:pt x="1212273" y="2078182"/>
                  <a:pt x="1160318" y="2121477"/>
                  <a:pt x="1117023" y="2190750"/>
                </a:cubicBezTo>
                <a:cubicBezTo>
                  <a:pt x="1099705" y="2199409"/>
                  <a:pt x="1065068" y="2199409"/>
                  <a:pt x="1039091" y="2216727"/>
                </a:cubicBezTo>
                <a:cubicBezTo>
                  <a:pt x="1065068" y="2234046"/>
                  <a:pt x="1099705" y="2234046"/>
                  <a:pt x="1125682" y="2234046"/>
                </a:cubicBezTo>
                <a:lnTo>
                  <a:pt x="1125682" y="2260023"/>
                </a:lnTo>
                <a:cubicBezTo>
                  <a:pt x="1082387" y="2260023"/>
                  <a:pt x="1039091" y="2260023"/>
                  <a:pt x="995796" y="2268682"/>
                </a:cubicBezTo>
                <a:cubicBezTo>
                  <a:pt x="1039091" y="2277341"/>
                  <a:pt x="1082387" y="2277341"/>
                  <a:pt x="1125682" y="2277341"/>
                </a:cubicBezTo>
                <a:cubicBezTo>
                  <a:pt x="1125682" y="2294659"/>
                  <a:pt x="1099705" y="2303318"/>
                  <a:pt x="1099705" y="2329296"/>
                </a:cubicBezTo>
                <a:cubicBezTo>
                  <a:pt x="1099705" y="2346614"/>
                  <a:pt x="1013114" y="2329296"/>
                  <a:pt x="969818" y="2337955"/>
                </a:cubicBezTo>
                <a:lnTo>
                  <a:pt x="961159" y="2355273"/>
                </a:lnTo>
                <a:cubicBezTo>
                  <a:pt x="987136" y="2355273"/>
                  <a:pt x="1073727" y="2329296"/>
                  <a:pt x="1091046" y="2381250"/>
                </a:cubicBezTo>
                <a:lnTo>
                  <a:pt x="969818" y="2381250"/>
                </a:lnTo>
                <a:cubicBezTo>
                  <a:pt x="935182" y="2346614"/>
                  <a:pt x="883227" y="2311977"/>
                  <a:pt x="883227" y="2268682"/>
                </a:cubicBezTo>
                <a:cubicBezTo>
                  <a:pt x="883227" y="2086841"/>
                  <a:pt x="1298864" y="1939636"/>
                  <a:pt x="1333500" y="1930977"/>
                </a:cubicBezTo>
                <a:cubicBezTo>
                  <a:pt x="1333500" y="1939636"/>
                  <a:pt x="1342159" y="1948296"/>
                  <a:pt x="1342159" y="1974273"/>
                </a:cubicBezTo>
                <a:close/>
                <a:moveTo>
                  <a:pt x="1593273" y="1974273"/>
                </a:moveTo>
                <a:cubicBezTo>
                  <a:pt x="1593273" y="2000250"/>
                  <a:pt x="1593273" y="2000250"/>
                  <a:pt x="1584614" y="2000250"/>
                </a:cubicBezTo>
                <a:cubicBezTo>
                  <a:pt x="1472046" y="2043546"/>
                  <a:pt x="1298864" y="2130136"/>
                  <a:pt x="1203614" y="2268682"/>
                </a:cubicBezTo>
                <a:cubicBezTo>
                  <a:pt x="1194955" y="2251364"/>
                  <a:pt x="1177637" y="2225386"/>
                  <a:pt x="1177637" y="2199409"/>
                </a:cubicBezTo>
                <a:cubicBezTo>
                  <a:pt x="1177637" y="2182091"/>
                  <a:pt x="1220932" y="2156114"/>
                  <a:pt x="1220932" y="2130136"/>
                </a:cubicBezTo>
                <a:cubicBezTo>
                  <a:pt x="1246909" y="2121477"/>
                  <a:pt x="1272887" y="2104159"/>
                  <a:pt x="1281546" y="2078182"/>
                </a:cubicBezTo>
                <a:cubicBezTo>
                  <a:pt x="1333500" y="2069523"/>
                  <a:pt x="1316182" y="2052205"/>
                  <a:pt x="1342159" y="2043546"/>
                </a:cubicBezTo>
                <a:cubicBezTo>
                  <a:pt x="1350818" y="2034886"/>
                  <a:pt x="1376796" y="2043546"/>
                  <a:pt x="1394114" y="2026227"/>
                </a:cubicBezTo>
                <a:cubicBezTo>
                  <a:pt x="1402773" y="2026227"/>
                  <a:pt x="1402773" y="2008909"/>
                  <a:pt x="1411432" y="2000250"/>
                </a:cubicBezTo>
                <a:cubicBezTo>
                  <a:pt x="1428750" y="2008909"/>
                  <a:pt x="1463387" y="1991591"/>
                  <a:pt x="1472046" y="1965614"/>
                </a:cubicBezTo>
                <a:lnTo>
                  <a:pt x="1489364" y="1982932"/>
                </a:lnTo>
                <a:cubicBezTo>
                  <a:pt x="1524000" y="1965614"/>
                  <a:pt x="1549977" y="1948296"/>
                  <a:pt x="1584614" y="1922318"/>
                </a:cubicBezTo>
                <a:cubicBezTo>
                  <a:pt x="1584614" y="1939636"/>
                  <a:pt x="1593273" y="1956955"/>
                  <a:pt x="1593273" y="1974273"/>
                </a:cubicBezTo>
                <a:close/>
                <a:moveTo>
                  <a:pt x="1316182" y="1922318"/>
                </a:moveTo>
                <a:lnTo>
                  <a:pt x="1316182" y="1913659"/>
                </a:lnTo>
                <a:lnTo>
                  <a:pt x="1316182" y="1922318"/>
                </a:lnTo>
                <a:close/>
                <a:moveTo>
                  <a:pt x="3593523" y="1896341"/>
                </a:moveTo>
                <a:cubicBezTo>
                  <a:pt x="3593523" y="1896341"/>
                  <a:pt x="3584864" y="1905000"/>
                  <a:pt x="3584864" y="1913659"/>
                </a:cubicBezTo>
                <a:lnTo>
                  <a:pt x="3558887" y="1887682"/>
                </a:lnTo>
                <a:lnTo>
                  <a:pt x="3593523" y="1896341"/>
                </a:lnTo>
                <a:close/>
                <a:moveTo>
                  <a:pt x="3342409" y="1905000"/>
                </a:moveTo>
                <a:cubicBezTo>
                  <a:pt x="3342409" y="1913659"/>
                  <a:pt x="3359728" y="1922318"/>
                  <a:pt x="3368387" y="1930977"/>
                </a:cubicBezTo>
                <a:lnTo>
                  <a:pt x="3325091" y="1930977"/>
                </a:lnTo>
                <a:cubicBezTo>
                  <a:pt x="3325091" y="1922318"/>
                  <a:pt x="3316432" y="1913659"/>
                  <a:pt x="3307773" y="1913659"/>
                </a:cubicBezTo>
                <a:cubicBezTo>
                  <a:pt x="3325091" y="1905000"/>
                  <a:pt x="3351069" y="1896341"/>
                  <a:pt x="3368387" y="1887682"/>
                </a:cubicBezTo>
                <a:cubicBezTo>
                  <a:pt x="3368387" y="1896341"/>
                  <a:pt x="3351069" y="1896341"/>
                  <a:pt x="3342409" y="1905000"/>
                </a:cubicBezTo>
                <a:close/>
                <a:moveTo>
                  <a:pt x="3515591" y="1887682"/>
                </a:moveTo>
                <a:cubicBezTo>
                  <a:pt x="3506932" y="1896341"/>
                  <a:pt x="3498273" y="1922318"/>
                  <a:pt x="3472296" y="1922318"/>
                </a:cubicBezTo>
                <a:cubicBezTo>
                  <a:pt x="3454978" y="1922318"/>
                  <a:pt x="3437659" y="1887682"/>
                  <a:pt x="3411682" y="1879023"/>
                </a:cubicBezTo>
                <a:cubicBezTo>
                  <a:pt x="3480955" y="1887682"/>
                  <a:pt x="3498273" y="1887682"/>
                  <a:pt x="3515591" y="1887682"/>
                </a:cubicBezTo>
                <a:close/>
                <a:moveTo>
                  <a:pt x="1402773" y="1965614"/>
                </a:moveTo>
                <a:lnTo>
                  <a:pt x="1402773" y="1870364"/>
                </a:lnTo>
                <a:lnTo>
                  <a:pt x="1402773" y="1965614"/>
                </a:lnTo>
                <a:close/>
                <a:moveTo>
                  <a:pt x="3723409" y="1870364"/>
                </a:moveTo>
                <a:cubicBezTo>
                  <a:pt x="3732069" y="1879023"/>
                  <a:pt x="3723409" y="1905000"/>
                  <a:pt x="3723409" y="1922318"/>
                </a:cubicBezTo>
                <a:cubicBezTo>
                  <a:pt x="3714750" y="1905000"/>
                  <a:pt x="3723409" y="1879023"/>
                  <a:pt x="3697432" y="1879023"/>
                </a:cubicBezTo>
                <a:cubicBezTo>
                  <a:pt x="3680114" y="1879023"/>
                  <a:pt x="3688773" y="1887682"/>
                  <a:pt x="3688773" y="1896341"/>
                </a:cubicBezTo>
                <a:cubicBezTo>
                  <a:pt x="3680114" y="1896341"/>
                  <a:pt x="3680114" y="1870364"/>
                  <a:pt x="3662796" y="1870364"/>
                </a:cubicBezTo>
                <a:cubicBezTo>
                  <a:pt x="3636819" y="1870364"/>
                  <a:pt x="3671455" y="1887682"/>
                  <a:pt x="3654137" y="1887682"/>
                </a:cubicBezTo>
                <a:cubicBezTo>
                  <a:pt x="3645478" y="1887682"/>
                  <a:pt x="3671455" y="1870364"/>
                  <a:pt x="3610841" y="1861705"/>
                </a:cubicBezTo>
                <a:cubicBezTo>
                  <a:pt x="3671455" y="1870364"/>
                  <a:pt x="3697432" y="1870364"/>
                  <a:pt x="3723409" y="1870364"/>
                </a:cubicBezTo>
                <a:close/>
                <a:moveTo>
                  <a:pt x="2978728" y="2043546"/>
                </a:moveTo>
                <a:cubicBezTo>
                  <a:pt x="2961409" y="2060864"/>
                  <a:pt x="2952750" y="2095500"/>
                  <a:pt x="2944091" y="2121477"/>
                </a:cubicBezTo>
                <a:cubicBezTo>
                  <a:pt x="2909455" y="2000250"/>
                  <a:pt x="3082637" y="1896341"/>
                  <a:pt x="3186546" y="1835727"/>
                </a:cubicBezTo>
                <a:cubicBezTo>
                  <a:pt x="3177887" y="1922318"/>
                  <a:pt x="3039341" y="1974273"/>
                  <a:pt x="2978728" y="2043546"/>
                </a:cubicBezTo>
                <a:close/>
                <a:moveTo>
                  <a:pt x="1446068" y="1939636"/>
                </a:moveTo>
                <a:cubicBezTo>
                  <a:pt x="1454727" y="1879023"/>
                  <a:pt x="1437409" y="1844386"/>
                  <a:pt x="1472046" y="1827068"/>
                </a:cubicBezTo>
                <a:cubicBezTo>
                  <a:pt x="1472046" y="1835727"/>
                  <a:pt x="1480705" y="1844386"/>
                  <a:pt x="1472046" y="1939636"/>
                </a:cubicBezTo>
                <a:lnTo>
                  <a:pt x="1446068" y="1939636"/>
                </a:lnTo>
                <a:close/>
                <a:moveTo>
                  <a:pt x="1420091" y="1827068"/>
                </a:moveTo>
                <a:lnTo>
                  <a:pt x="1420091" y="1965614"/>
                </a:lnTo>
                <a:cubicBezTo>
                  <a:pt x="1428750" y="1948296"/>
                  <a:pt x="1428750" y="1922318"/>
                  <a:pt x="1420091" y="1827068"/>
                </a:cubicBezTo>
                <a:close/>
                <a:moveTo>
                  <a:pt x="3368387" y="1861705"/>
                </a:moveTo>
                <a:cubicBezTo>
                  <a:pt x="3299114" y="1887682"/>
                  <a:pt x="3151909" y="1965614"/>
                  <a:pt x="3125932" y="2060864"/>
                </a:cubicBezTo>
                <a:cubicBezTo>
                  <a:pt x="3125932" y="2052205"/>
                  <a:pt x="3117273" y="2052205"/>
                  <a:pt x="3117273" y="2034886"/>
                </a:cubicBezTo>
                <a:cubicBezTo>
                  <a:pt x="3117273" y="2008909"/>
                  <a:pt x="3143250" y="1965614"/>
                  <a:pt x="3169228" y="1939636"/>
                </a:cubicBezTo>
                <a:cubicBezTo>
                  <a:pt x="3212523" y="1879023"/>
                  <a:pt x="3299114" y="1844386"/>
                  <a:pt x="3368387" y="1801091"/>
                </a:cubicBezTo>
                <a:lnTo>
                  <a:pt x="3368387" y="1861705"/>
                </a:lnTo>
                <a:close/>
                <a:moveTo>
                  <a:pt x="3255819" y="1844386"/>
                </a:moveTo>
                <a:lnTo>
                  <a:pt x="3255819" y="1801091"/>
                </a:lnTo>
                <a:lnTo>
                  <a:pt x="3255819" y="1844386"/>
                </a:lnTo>
                <a:close/>
                <a:moveTo>
                  <a:pt x="1480705" y="1792432"/>
                </a:moveTo>
                <a:cubicBezTo>
                  <a:pt x="1498023" y="1792432"/>
                  <a:pt x="1506682" y="1809750"/>
                  <a:pt x="1506682" y="1827068"/>
                </a:cubicBezTo>
                <a:cubicBezTo>
                  <a:pt x="1515341" y="1844386"/>
                  <a:pt x="1524000" y="1870364"/>
                  <a:pt x="1524000" y="1896341"/>
                </a:cubicBezTo>
                <a:cubicBezTo>
                  <a:pt x="1524000" y="1913659"/>
                  <a:pt x="1515341" y="1913659"/>
                  <a:pt x="1506682" y="1922318"/>
                </a:cubicBezTo>
                <a:cubicBezTo>
                  <a:pt x="1498023" y="1887682"/>
                  <a:pt x="1515341" y="1809750"/>
                  <a:pt x="1446068" y="1792432"/>
                </a:cubicBezTo>
                <a:lnTo>
                  <a:pt x="1480705" y="1792432"/>
                </a:lnTo>
                <a:close/>
                <a:moveTo>
                  <a:pt x="1853046" y="1844386"/>
                </a:moveTo>
                <a:lnTo>
                  <a:pt x="1827068" y="1844386"/>
                </a:lnTo>
                <a:lnTo>
                  <a:pt x="1827068" y="1766455"/>
                </a:lnTo>
                <a:lnTo>
                  <a:pt x="1853046" y="1766455"/>
                </a:lnTo>
                <a:lnTo>
                  <a:pt x="1853046" y="1844386"/>
                </a:lnTo>
                <a:close/>
                <a:moveTo>
                  <a:pt x="1801091" y="1766455"/>
                </a:moveTo>
                <a:lnTo>
                  <a:pt x="1801091" y="1835727"/>
                </a:lnTo>
                <a:lnTo>
                  <a:pt x="1775114" y="1835727"/>
                </a:lnTo>
                <a:lnTo>
                  <a:pt x="1775114" y="1766455"/>
                </a:lnTo>
                <a:lnTo>
                  <a:pt x="1801091" y="1766455"/>
                </a:lnTo>
                <a:close/>
                <a:moveTo>
                  <a:pt x="1368137" y="1757796"/>
                </a:moveTo>
                <a:lnTo>
                  <a:pt x="1359477" y="1827068"/>
                </a:lnTo>
                <a:lnTo>
                  <a:pt x="1333500" y="1827068"/>
                </a:lnTo>
                <a:lnTo>
                  <a:pt x="1342159" y="1757796"/>
                </a:lnTo>
                <a:lnTo>
                  <a:pt x="1368137" y="1757796"/>
                </a:lnTo>
                <a:close/>
                <a:moveTo>
                  <a:pt x="3299114" y="1792432"/>
                </a:moveTo>
                <a:cubicBezTo>
                  <a:pt x="3299114" y="1809750"/>
                  <a:pt x="3281796" y="1818409"/>
                  <a:pt x="3273137" y="1818409"/>
                </a:cubicBezTo>
                <a:lnTo>
                  <a:pt x="3273137" y="1749136"/>
                </a:lnTo>
                <a:cubicBezTo>
                  <a:pt x="3290455" y="1757796"/>
                  <a:pt x="3299114" y="1766455"/>
                  <a:pt x="3299114" y="1792432"/>
                </a:cubicBezTo>
                <a:close/>
                <a:moveTo>
                  <a:pt x="1757796" y="1757796"/>
                </a:moveTo>
                <a:lnTo>
                  <a:pt x="1757796" y="1827068"/>
                </a:lnTo>
                <a:lnTo>
                  <a:pt x="1731818" y="1827068"/>
                </a:lnTo>
                <a:lnTo>
                  <a:pt x="1731818" y="1749136"/>
                </a:lnTo>
                <a:cubicBezTo>
                  <a:pt x="1740477" y="1757796"/>
                  <a:pt x="1749137" y="1757796"/>
                  <a:pt x="1757796" y="1757796"/>
                </a:cubicBezTo>
                <a:close/>
                <a:moveTo>
                  <a:pt x="1697182" y="1818409"/>
                </a:moveTo>
                <a:lnTo>
                  <a:pt x="1671205" y="1818409"/>
                </a:lnTo>
                <a:lnTo>
                  <a:pt x="1679864" y="1740477"/>
                </a:lnTo>
                <a:cubicBezTo>
                  <a:pt x="1731818" y="1783773"/>
                  <a:pt x="1714500" y="1740477"/>
                  <a:pt x="1697182" y="1818409"/>
                </a:cubicBezTo>
                <a:close/>
                <a:moveTo>
                  <a:pt x="1584614" y="1731818"/>
                </a:moveTo>
                <a:lnTo>
                  <a:pt x="1584614" y="1801091"/>
                </a:lnTo>
                <a:lnTo>
                  <a:pt x="1541318" y="1801091"/>
                </a:lnTo>
                <a:lnTo>
                  <a:pt x="1541318" y="1731818"/>
                </a:lnTo>
                <a:lnTo>
                  <a:pt x="1584614" y="1731818"/>
                </a:lnTo>
                <a:close/>
                <a:moveTo>
                  <a:pt x="1350818" y="1723159"/>
                </a:moveTo>
                <a:lnTo>
                  <a:pt x="1316182" y="1723159"/>
                </a:lnTo>
                <a:lnTo>
                  <a:pt x="1350818" y="1723159"/>
                </a:lnTo>
                <a:close/>
                <a:moveTo>
                  <a:pt x="3325091" y="1757796"/>
                </a:moveTo>
                <a:lnTo>
                  <a:pt x="3316432" y="1792432"/>
                </a:lnTo>
                <a:cubicBezTo>
                  <a:pt x="3307773" y="1775114"/>
                  <a:pt x="3307773" y="1705841"/>
                  <a:pt x="3264478" y="1723159"/>
                </a:cubicBezTo>
                <a:lnTo>
                  <a:pt x="3299114" y="1714500"/>
                </a:lnTo>
                <a:cubicBezTo>
                  <a:pt x="3307773" y="1723159"/>
                  <a:pt x="3316432" y="1740477"/>
                  <a:pt x="3325091" y="1757796"/>
                </a:cubicBezTo>
                <a:close/>
                <a:moveTo>
                  <a:pt x="3576205" y="1757796"/>
                </a:moveTo>
                <a:cubicBezTo>
                  <a:pt x="3576205" y="1757796"/>
                  <a:pt x="3558887" y="1705841"/>
                  <a:pt x="3576205" y="1705841"/>
                </a:cubicBezTo>
                <a:lnTo>
                  <a:pt x="3576205" y="1757796"/>
                </a:lnTo>
                <a:close/>
                <a:moveTo>
                  <a:pt x="1359477" y="1714500"/>
                </a:moveTo>
                <a:cubicBezTo>
                  <a:pt x="1394114" y="1714500"/>
                  <a:pt x="1437409" y="1705841"/>
                  <a:pt x="1472046" y="1705841"/>
                </a:cubicBezTo>
                <a:cubicBezTo>
                  <a:pt x="1437409" y="1705841"/>
                  <a:pt x="1394114" y="1714500"/>
                  <a:pt x="1359477" y="1714500"/>
                </a:cubicBezTo>
                <a:close/>
                <a:moveTo>
                  <a:pt x="3541569" y="1697182"/>
                </a:moveTo>
                <a:lnTo>
                  <a:pt x="3541569" y="1749136"/>
                </a:lnTo>
                <a:lnTo>
                  <a:pt x="3515591" y="1749136"/>
                </a:lnTo>
                <a:lnTo>
                  <a:pt x="3515591" y="1697182"/>
                </a:lnTo>
                <a:lnTo>
                  <a:pt x="3541569" y="1697182"/>
                </a:lnTo>
                <a:close/>
                <a:moveTo>
                  <a:pt x="3212523" y="1697182"/>
                </a:moveTo>
                <a:lnTo>
                  <a:pt x="3212523" y="1740477"/>
                </a:lnTo>
                <a:lnTo>
                  <a:pt x="3195205" y="1740477"/>
                </a:lnTo>
                <a:lnTo>
                  <a:pt x="3195205" y="1697182"/>
                </a:lnTo>
                <a:lnTo>
                  <a:pt x="3212523" y="1697182"/>
                </a:lnTo>
                <a:close/>
                <a:moveTo>
                  <a:pt x="1870364" y="1740477"/>
                </a:moveTo>
                <a:cubicBezTo>
                  <a:pt x="1870364" y="1887682"/>
                  <a:pt x="1861705" y="1896341"/>
                  <a:pt x="1861705" y="1922318"/>
                </a:cubicBezTo>
                <a:cubicBezTo>
                  <a:pt x="1861705" y="1939636"/>
                  <a:pt x="1879023" y="1939636"/>
                  <a:pt x="1887682" y="1956955"/>
                </a:cubicBezTo>
                <a:cubicBezTo>
                  <a:pt x="1879023" y="1948296"/>
                  <a:pt x="1861705" y="1939636"/>
                  <a:pt x="1844387" y="1930977"/>
                </a:cubicBezTo>
                <a:lnTo>
                  <a:pt x="1818409" y="1930977"/>
                </a:lnTo>
                <a:cubicBezTo>
                  <a:pt x="1818409" y="1939636"/>
                  <a:pt x="1827068" y="1956955"/>
                  <a:pt x="1827068" y="1965614"/>
                </a:cubicBezTo>
                <a:cubicBezTo>
                  <a:pt x="1818409" y="1956955"/>
                  <a:pt x="1801091" y="1956955"/>
                  <a:pt x="1792432" y="1956955"/>
                </a:cubicBezTo>
                <a:cubicBezTo>
                  <a:pt x="1783773" y="1965614"/>
                  <a:pt x="1775114" y="1956955"/>
                  <a:pt x="1775114" y="1974273"/>
                </a:cubicBezTo>
                <a:cubicBezTo>
                  <a:pt x="1775114" y="2000250"/>
                  <a:pt x="1783773" y="1991591"/>
                  <a:pt x="1792432" y="1991591"/>
                </a:cubicBezTo>
                <a:cubicBezTo>
                  <a:pt x="1783773" y="2000250"/>
                  <a:pt x="1783773" y="2008909"/>
                  <a:pt x="1783773" y="2017568"/>
                </a:cubicBezTo>
                <a:cubicBezTo>
                  <a:pt x="1775114" y="2017568"/>
                  <a:pt x="1757796" y="2000250"/>
                  <a:pt x="1749137" y="1991591"/>
                </a:cubicBezTo>
                <a:cubicBezTo>
                  <a:pt x="1731818" y="2008909"/>
                  <a:pt x="1714500" y="2017568"/>
                  <a:pt x="1697182" y="2026227"/>
                </a:cubicBezTo>
                <a:cubicBezTo>
                  <a:pt x="1697182" y="2034886"/>
                  <a:pt x="1714500" y="2052205"/>
                  <a:pt x="1723159" y="2052205"/>
                </a:cubicBezTo>
                <a:lnTo>
                  <a:pt x="1671205" y="2052205"/>
                </a:lnTo>
                <a:cubicBezTo>
                  <a:pt x="1645227" y="2052205"/>
                  <a:pt x="1645227" y="2069523"/>
                  <a:pt x="1636568" y="2078182"/>
                </a:cubicBezTo>
                <a:cubicBezTo>
                  <a:pt x="1645227" y="1844386"/>
                  <a:pt x="1645227" y="1766455"/>
                  <a:pt x="1645227" y="1697182"/>
                </a:cubicBezTo>
                <a:cubicBezTo>
                  <a:pt x="1714500" y="1714500"/>
                  <a:pt x="1792432" y="1731818"/>
                  <a:pt x="1870364" y="1740477"/>
                </a:cubicBezTo>
                <a:close/>
                <a:moveTo>
                  <a:pt x="3498273" y="1688523"/>
                </a:moveTo>
                <a:lnTo>
                  <a:pt x="3498273" y="1749136"/>
                </a:lnTo>
                <a:lnTo>
                  <a:pt x="3480955" y="1749136"/>
                </a:lnTo>
                <a:lnTo>
                  <a:pt x="3480955" y="1688523"/>
                </a:lnTo>
                <a:lnTo>
                  <a:pt x="3498273" y="1688523"/>
                </a:lnTo>
                <a:close/>
                <a:moveTo>
                  <a:pt x="1480705" y="1697182"/>
                </a:moveTo>
                <a:cubicBezTo>
                  <a:pt x="1515341" y="1697182"/>
                  <a:pt x="1558637" y="1688523"/>
                  <a:pt x="1593273" y="1688523"/>
                </a:cubicBezTo>
                <a:cubicBezTo>
                  <a:pt x="1558637" y="1688523"/>
                  <a:pt x="1515341" y="1697182"/>
                  <a:pt x="1480705" y="1697182"/>
                </a:cubicBezTo>
                <a:close/>
                <a:moveTo>
                  <a:pt x="1324841" y="1697182"/>
                </a:moveTo>
                <a:cubicBezTo>
                  <a:pt x="1333500" y="1688523"/>
                  <a:pt x="1350818" y="1688523"/>
                  <a:pt x="1359477" y="1688523"/>
                </a:cubicBezTo>
                <a:cubicBezTo>
                  <a:pt x="1350818" y="1697182"/>
                  <a:pt x="1333500" y="1697182"/>
                  <a:pt x="1324841" y="1697182"/>
                </a:cubicBezTo>
                <a:close/>
                <a:moveTo>
                  <a:pt x="3463637" y="1688523"/>
                </a:moveTo>
                <a:lnTo>
                  <a:pt x="3463637" y="1740477"/>
                </a:lnTo>
                <a:lnTo>
                  <a:pt x="3437659" y="1740477"/>
                </a:lnTo>
                <a:lnTo>
                  <a:pt x="3446319" y="1679864"/>
                </a:lnTo>
                <a:cubicBezTo>
                  <a:pt x="3446319" y="1679864"/>
                  <a:pt x="3454978" y="1688523"/>
                  <a:pt x="3463637" y="1688523"/>
                </a:cubicBezTo>
                <a:close/>
                <a:moveTo>
                  <a:pt x="3359728" y="1731818"/>
                </a:moveTo>
                <a:lnTo>
                  <a:pt x="3342409" y="1731818"/>
                </a:lnTo>
                <a:lnTo>
                  <a:pt x="3342409" y="1679864"/>
                </a:lnTo>
                <a:cubicBezTo>
                  <a:pt x="3342409" y="1679864"/>
                  <a:pt x="3351069" y="1679864"/>
                  <a:pt x="3359728" y="1671205"/>
                </a:cubicBezTo>
                <a:lnTo>
                  <a:pt x="3359728" y="1731818"/>
                </a:lnTo>
                <a:close/>
                <a:moveTo>
                  <a:pt x="1385455" y="1688523"/>
                </a:moveTo>
                <a:cubicBezTo>
                  <a:pt x="1385455" y="1679864"/>
                  <a:pt x="1402773" y="1679864"/>
                  <a:pt x="1411432" y="1688523"/>
                </a:cubicBezTo>
                <a:lnTo>
                  <a:pt x="1385455" y="1688523"/>
                </a:lnTo>
                <a:close/>
                <a:moveTo>
                  <a:pt x="3238500" y="1662546"/>
                </a:moveTo>
                <a:lnTo>
                  <a:pt x="3203864" y="1662546"/>
                </a:lnTo>
                <a:lnTo>
                  <a:pt x="3238500" y="1662546"/>
                </a:lnTo>
                <a:close/>
                <a:moveTo>
                  <a:pt x="1524000" y="1662546"/>
                </a:moveTo>
                <a:cubicBezTo>
                  <a:pt x="1515341" y="1671205"/>
                  <a:pt x="1498023" y="1671205"/>
                  <a:pt x="1498023" y="1662546"/>
                </a:cubicBezTo>
                <a:lnTo>
                  <a:pt x="1524000" y="1662546"/>
                </a:lnTo>
                <a:close/>
                <a:moveTo>
                  <a:pt x="3584864" y="1688523"/>
                </a:moveTo>
                <a:cubicBezTo>
                  <a:pt x="3584864" y="1731818"/>
                  <a:pt x="3584864" y="1783773"/>
                  <a:pt x="3593523" y="1861705"/>
                </a:cubicBezTo>
                <a:cubicBezTo>
                  <a:pt x="3584864" y="1870364"/>
                  <a:pt x="3567546" y="1861705"/>
                  <a:pt x="3411682" y="1861705"/>
                </a:cubicBezTo>
                <a:lnTo>
                  <a:pt x="3411682" y="1653886"/>
                </a:lnTo>
                <a:cubicBezTo>
                  <a:pt x="3480955" y="1662546"/>
                  <a:pt x="3532909" y="1679864"/>
                  <a:pt x="3584864" y="1688523"/>
                </a:cubicBezTo>
                <a:close/>
                <a:moveTo>
                  <a:pt x="3316432" y="1653886"/>
                </a:moveTo>
                <a:lnTo>
                  <a:pt x="3273137" y="1653886"/>
                </a:lnTo>
                <a:lnTo>
                  <a:pt x="3316432" y="1653886"/>
                </a:lnTo>
                <a:close/>
                <a:moveTo>
                  <a:pt x="1549977" y="1662546"/>
                </a:moveTo>
                <a:cubicBezTo>
                  <a:pt x="1558637" y="1653886"/>
                  <a:pt x="1575955" y="1653886"/>
                  <a:pt x="1575955" y="1662546"/>
                </a:cubicBezTo>
                <a:lnTo>
                  <a:pt x="1549977" y="1662546"/>
                </a:lnTo>
                <a:close/>
                <a:moveTo>
                  <a:pt x="3368387" y="1645227"/>
                </a:moveTo>
                <a:lnTo>
                  <a:pt x="3333750" y="1645227"/>
                </a:lnTo>
                <a:lnTo>
                  <a:pt x="3368387" y="1645227"/>
                </a:lnTo>
                <a:close/>
                <a:moveTo>
                  <a:pt x="3203864" y="1645227"/>
                </a:moveTo>
                <a:lnTo>
                  <a:pt x="3203864" y="1636568"/>
                </a:lnTo>
                <a:lnTo>
                  <a:pt x="3203864" y="1645227"/>
                </a:lnTo>
                <a:close/>
                <a:moveTo>
                  <a:pt x="3325091" y="1627909"/>
                </a:moveTo>
                <a:lnTo>
                  <a:pt x="3325091" y="1619250"/>
                </a:lnTo>
                <a:lnTo>
                  <a:pt x="3325091" y="1627909"/>
                </a:lnTo>
                <a:close/>
                <a:moveTo>
                  <a:pt x="1723159" y="1627909"/>
                </a:moveTo>
                <a:cubicBezTo>
                  <a:pt x="1757796" y="1688523"/>
                  <a:pt x="1775114" y="1645227"/>
                  <a:pt x="1801091" y="1653886"/>
                </a:cubicBezTo>
                <a:cubicBezTo>
                  <a:pt x="1844387" y="1662546"/>
                  <a:pt x="1775114" y="1688523"/>
                  <a:pt x="1861705" y="1671205"/>
                </a:cubicBezTo>
                <a:lnTo>
                  <a:pt x="1861705" y="1723159"/>
                </a:lnTo>
                <a:lnTo>
                  <a:pt x="1861705" y="1688523"/>
                </a:lnTo>
                <a:cubicBezTo>
                  <a:pt x="1853046" y="1688523"/>
                  <a:pt x="1853046" y="1679864"/>
                  <a:pt x="1827068" y="1679864"/>
                </a:cubicBezTo>
                <a:cubicBezTo>
                  <a:pt x="1818409" y="1679864"/>
                  <a:pt x="1827068" y="1705841"/>
                  <a:pt x="1783773" y="1705841"/>
                </a:cubicBezTo>
                <a:cubicBezTo>
                  <a:pt x="1792432" y="1705841"/>
                  <a:pt x="1809750" y="1705841"/>
                  <a:pt x="1818409" y="1679864"/>
                </a:cubicBezTo>
                <a:cubicBezTo>
                  <a:pt x="1809750" y="1679864"/>
                  <a:pt x="1809750" y="1671205"/>
                  <a:pt x="1792432" y="1671205"/>
                </a:cubicBezTo>
                <a:cubicBezTo>
                  <a:pt x="1757796" y="1671205"/>
                  <a:pt x="1792432" y="1679864"/>
                  <a:pt x="1749137" y="1697182"/>
                </a:cubicBezTo>
                <a:cubicBezTo>
                  <a:pt x="1757796" y="1697182"/>
                  <a:pt x="1766455" y="1697182"/>
                  <a:pt x="1775114" y="1688523"/>
                </a:cubicBezTo>
                <a:cubicBezTo>
                  <a:pt x="1775114" y="1688523"/>
                  <a:pt x="1775114" y="1662546"/>
                  <a:pt x="1757796" y="1662546"/>
                </a:cubicBezTo>
                <a:cubicBezTo>
                  <a:pt x="1731818" y="1662546"/>
                  <a:pt x="1740477" y="1697182"/>
                  <a:pt x="1705841" y="1688523"/>
                </a:cubicBezTo>
                <a:cubicBezTo>
                  <a:pt x="1714500" y="1688523"/>
                  <a:pt x="1731818" y="1688523"/>
                  <a:pt x="1740477" y="1679864"/>
                </a:cubicBezTo>
                <a:cubicBezTo>
                  <a:pt x="1731818" y="1653886"/>
                  <a:pt x="1740477" y="1653886"/>
                  <a:pt x="1714500" y="1653886"/>
                </a:cubicBezTo>
                <a:cubicBezTo>
                  <a:pt x="1697182" y="1653886"/>
                  <a:pt x="1688523" y="1679864"/>
                  <a:pt x="1671205" y="1679864"/>
                </a:cubicBezTo>
                <a:cubicBezTo>
                  <a:pt x="1679864" y="1679864"/>
                  <a:pt x="1688523" y="1679864"/>
                  <a:pt x="1697182" y="1671205"/>
                </a:cubicBezTo>
                <a:lnTo>
                  <a:pt x="1697182" y="1645227"/>
                </a:lnTo>
                <a:cubicBezTo>
                  <a:pt x="1688523" y="1645227"/>
                  <a:pt x="1671205" y="1645227"/>
                  <a:pt x="1662546" y="1636568"/>
                </a:cubicBezTo>
                <a:lnTo>
                  <a:pt x="1645227" y="1653886"/>
                </a:lnTo>
                <a:lnTo>
                  <a:pt x="1662546" y="1671205"/>
                </a:lnTo>
                <a:cubicBezTo>
                  <a:pt x="1627909" y="1645227"/>
                  <a:pt x="1636568" y="1636568"/>
                  <a:pt x="1636568" y="1610591"/>
                </a:cubicBezTo>
                <a:cubicBezTo>
                  <a:pt x="1645227" y="1610591"/>
                  <a:pt x="1662546" y="1645227"/>
                  <a:pt x="1688523" y="1645227"/>
                </a:cubicBezTo>
                <a:cubicBezTo>
                  <a:pt x="1705841" y="1645227"/>
                  <a:pt x="1714500" y="1627909"/>
                  <a:pt x="1723159" y="1627909"/>
                </a:cubicBezTo>
                <a:close/>
                <a:moveTo>
                  <a:pt x="3758046" y="1619250"/>
                </a:moveTo>
                <a:cubicBezTo>
                  <a:pt x="3766705" y="1601932"/>
                  <a:pt x="3784023" y="1593273"/>
                  <a:pt x="3801341" y="1584614"/>
                </a:cubicBezTo>
                <a:cubicBezTo>
                  <a:pt x="3792682" y="1601932"/>
                  <a:pt x="3775364" y="1619250"/>
                  <a:pt x="3758046" y="1619250"/>
                </a:cubicBezTo>
                <a:close/>
                <a:moveTo>
                  <a:pt x="3446319" y="1610591"/>
                </a:moveTo>
                <a:cubicBezTo>
                  <a:pt x="3463637" y="1610591"/>
                  <a:pt x="3463637" y="1601932"/>
                  <a:pt x="3472296" y="1593273"/>
                </a:cubicBezTo>
                <a:cubicBezTo>
                  <a:pt x="3480955" y="1601932"/>
                  <a:pt x="3480955" y="1627909"/>
                  <a:pt x="3506932" y="1627909"/>
                </a:cubicBezTo>
                <a:cubicBezTo>
                  <a:pt x="3524250" y="1627909"/>
                  <a:pt x="3506932" y="1610591"/>
                  <a:pt x="3532909" y="1610591"/>
                </a:cubicBezTo>
                <a:cubicBezTo>
                  <a:pt x="3532909" y="1610591"/>
                  <a:pt x="3532909" y="1636568"/>
                  <a:pt x="3576205" y="1627909"/>
                </a:cubicBezTo>
                <a:lnTo>
                  <a:pt x="3584864" y="1627909"/>
                </a:lnTo>
                <a:lnTo>
                  <a:pt x="3584864" y="1653886"/>
                </a:lnTo>
                <a:cubicBezTo>
                  <a:pt x="3567546" y="1636568"/>
                  <a:pt x="3550228" y="1636568"/>
                  <a:pt x="3532909" y="1627909"/>
                </a:cubicBezTo>
                <a:lnTo>
                  <a:pt x="3515591" y="1645227"/>
                </a:lnTo>
                <a:cubicBezTo>
                  <a:pt x="3515591" y="1645227"/>
                  <a:pt x="3524250" y="1653886"/>
                  <a:pt x="3532909" y="1653886"/>
                </a:cubicBezTo>
                <a:cubicBezTo>
                  <a:pt x="3524250" y="1653886"/>
                  <a:pt x="3515591" y="1645227"/>
                  <a:pt x="3506932" y="1627909"/>
                </a:cubicBezTo>
                <a:cubicBezTo>
                  <a:pt x="3498273" y="1627909"/>
                  <a:pt x="3489614" y="1645227"/>
                  <a:pt x="3472296" y="1645227"/>
                </a:cubicBezTo>
                <a:cubicBezTo>
                  <a:pt x="3480955" y="1645227"/>
                  <a:pt x="3489614" y="1636568"/>
                  <a:pt x="3489614" y="1627909"/>
                </a:cubicBezTo>
                <a:cubicBezTo>
                  <a:pt x="3489614" y="1627909"/>
                  <a:pt x="3489614" y="1619250"/>
                  <a:pt x="3472296" y="1619250"/>
                </a:cubicBezTo>
                <a:cubicBezTo>
                  <a:pt x="3446319" y="1619250"/>
                  <a:pt x="3454978" y="1627909"/>
                  <a:pt x="3463637" y="1636568"/>
                </a:cubicBezTo>
                <a:lnTo>
                  <a:pt x="3437659" y="1636568"/>
                </a:lnTo>
                <a:cubicBezTo>
                  <a:pt x="3446319" y="1636568"/>
                  <a:pt x="3454978" y="1627909"/>
                  <a:pt x="3454978" y="1619250"/>
                </a:cubicBezTo>
                <a:cubicBezTo>
                  <a:pt x="3446319" y="1610591"/>
                  <a:pt x="3454978" y="1610591"/>
                  <a:pt x="3429000" y="1610591"/>
                </a:cubicBezTo>
                <a:cubicBezTo>
                  <a:pt x="3411682" y="1610591"/>
                  <a:pt x="3420341" y="1627909"/>
                  <a:pt x="3411682" y="1627909"/>
                </a:cubicBezTo>
                <a:lnTo>
                  <a:pt x="3411682" y="1584614"/>
                </a:lnTo>
                <a:cubicBezTo>
                  <a:pt x="3429000" y="1584614"/>
                  <a:pt x="3420341" y="1610591"/>
                  <a:pt x="3446319" y="1610591"/>
                </a:cubicBezTo>
                <a:close/>
                <a:moveTo>
                  <a:pt x="3835978" y="1601932"/>
                </a:moveTo>
                <a:cubicBezTo>
                  <a:pt x="3835978" y="1593273"/>
                  <a:pt x="3853296" y="1575955"/>
                  <a:pt x="3870614" y="1584614"/>
                </a:cubicBezTo>
                <a:cubicBezTo>
                  <a:pt x="3861955" y="1584614"/>
                  <a:pt x="3844637" y="1601932"/>
                  <a:pt x="3835978" y="1601932"/>
                </a:cubicBezTo>
                <a:close/>
                <a:moveTo>
                  <a:pt x="3463637" y="1575955"/>
                </a:moveTo>
                <a:cubicBezTo>
                  <a:pt x="3480955" y="1575955"/>
                  <a:pt x="3480955" y="1610591"/>
                  <a:pt x="3498273" y="1610591"/>
                </a:cubicBezTo>
                <a:cubicBezTo>
                  <a:pt x="3524250" y="1610591"/>
                  <a:pt x="3498273" y="1593273"/>
                  <a:pt x="3524250" y="1593273"/>
                </a:cubicBezTo>
                <a:cubicBezTo>
                  <a:pt x="3541569" y="1593273"/>
                  <a:pt x="3576205" y="1610591"/>
                  <a:pt x="3593523" y="1627909"/>
                </a:cubicBezTo>
                <a:cubicBezTo>
                  <a:pt x="3602182" y="1653886"/>
                  <a:pt x="3593523" y="1714500"/>
                  <a:pt x="3636819" y="1749136"/>
                </a:cubicBezTo>
                <a:cubicBezTo>
                  <a:pt x="3688773" y="1757796"/>
                  <a:pt x="3740728" y="1775114"/>
                  <a:pt x="3792682" y="1792432"/>
                </a:cubicBezTo>
                <a:cubicBezTo>
                  <a:pt x="3827319" y="1801091"/>
                  <a:pt x="3913909" y="1818409"/>
                  <a:pt x="3957205" y="1835727"/>
                </a:cubicBezTo>
                <a:cubicBezTo>
                  <a:pt x="3974523" y="1835727"/>
                  <a:pt x="3991841" y="1861705"/>
                  <a:pt x="4009159" y="1861705"/>
                </a:cubicBezTo>
                <a:cubicBezTo>
                  <a:pt x="4035137" y="1861705"/>
                  <a:pt x="4009159" y="1844386"/>
                  <a:pt x="4026478" y="1844386"/>
                </a:cubicBezTo>
                <a:cubicBezTo>
                  <a:pt x="4052455" y="1844386"/>
                  <a:pt x="4052455" y="1870364"/>
                  <a:pt x="4069773" y="1870364"/>
                </a:cubicBezTo>
                <a:cubicBezTo>
                  <a:pt x="4095750" y="1887682"/>
                  <a:pt x="4139046" y="1887682"/>
                  <a:pt x="4173682" y="1905000"/>
                </a:cubicBezTo>
                <a:lnTo>
                  <a:pt x="4208319" y="1905000"/>
                </a:lnTo>
                <a:cubicBezTo>
                  <a:pt x="4199660" y="1905000"/>
                  <a:pt x="4173682" y="1913659"/>
                  <a:pt x="4147705" y="1930977"/>
                </a:cubicBezTo>
                <a:lnTo>
                  <a:pt x="4165023" y="1913659"/>
                </a:lnTo>
                <a:cubicBezTo>
                  <a:pt x="4113069" y="1887682"/>
                  <a:pt x="4052455" y="1870364"/>
                  <a:pt x="4035137" y="1853046"/>
                </a:cubicBezTo>
                <a:cubicBezTo>
                  <a:pt x="3965864" y="1853046"/>
                  <a:pt x="3905250" y="1835727"/>
                  <a:pt x="3835978" y="1809750"/>
                </a:cubicBezTo>
                <a:lnTo>
                  <a:pt x="3818659" y="1792432"/>
                </a:lnTo>
                <a:cubicBezTo>
                  <a:pt x="3749387" y="1783773"/>
                  <a:pt x="3680114" y="1775114"/>
                  <a:pt x="3628159" y="1757796"/>
                </a:cubicBezTo>
                <a:cubicBezTo>
                  <a:pt x="3628159" y="1757796"/>
                  <a:pt x="3619500" y="1740477"/>
                  <a:pt x="3602182" y="1740477"/>
                </a:cubicBezTo>
                <a:lnTo>
                  <a:pt x="3602182" y="1827068"/>
                </a:lnTo>
                <a:cubicBezTo>
                  <a:pt x="3602182" y="1827068"/>
                  <a:pt x="3610841" y="1835727"/>
                  <a:pt x="3619500" y="1835727"/>
                </a:cubicBezTo>
                <a:cubicBezTo>
                  <a:pt x="3810000" y="1870364"/>
                  <a:pt x="3983182" y="1896341"/>
                  <a:pt x="4173682" y="1982932"/>
                </a:cubicBezTo>
                <a:cubicBezTo>
                  <a:pt x="4052455" y="1948296"/>
                  <a:pt x="3931228" y="1887682"/>
                  <a:pt x="3775364" y="1887682"/>
                </a:cubicBezTo>
                <a:cubicBezTo>
                  <a:pt x="3784023" y="1896341"/>
                  <a:pt x="3792682" y="1913659"/>
                  <a:pt x="3810000" y="1930977"/>
                </a:cubicBezTo>
                <a:lnTo>
                  <a:pt x="3835978" y="1905000"/>
                </a:lnTo>
                <a:cubicBezTo>
                  <a:pt x="3844637" y="1930977"/>
                  <a:pt x="3861955" y="1922318"/>
                  <a:pt x="3861955" y="1922318"/>
                </a:cubicBezTo>
                <a:cubicBezTo>
                  <a:pt x="3870614" y="1948296"/>
                  <a:pt x="3931228" y="1965614"/>
                  <a:pt x="3939887" y="2008909"/>
                </a:cubicBezTo>
                <a:cubicBezTo>
                  <a:pt x="3931228" y="2008909"/>
                  <a:pt x="3939887" y="2000250"/>
                  <a:pt x="3913909" y="2000250"/>
                </a:cubicBezTo>
                <a:cubicBezTo>
                  <a:pt x="3896591" y="2000250"/>
                  <a:pt x="3905250" y="2008909"/>
                  <a:pt x="3913909" y="2017568"/>
                </a:cubicBezTo>
                <a:cubicBezTo>
                  <a:pt x="3879273" y="2000250"/>
                  <a:pt x="3835978" y="1974273"/>
                  <a:pt x="3801341" y="1956955"/>
                </a:cubicBezTo>
                <a:cubicBezTo>
                  <a:pt x="3784023" y="1965614"/>
                  <a:pt x="3758046" y="2017568"/>
                  <a:pt x="3723409" y="2017568"/>
                </a:cubicBezTo>
                <a:cubicBezTo>
                  <a:pt x="3706091" y="2017568"/>
                  <a:pt x="3697432" y="2000250"/>
                  <a:pt x="3680114" y="1982932"/>
                </a:cubicBezTo>
                <a:lnTo>
                  <a:pt x="3654137" y="2008909"/>
                </a:lnTo>
                <a:lnTo>
                  <a:pt x="3680114" y="2034886"/>
                </a:lnTo>
                <a:cubicBezTo>
                  <a:pt x="3680114" y="2043546"/>
                  <a:pt x="3662796" y="2052205"/>
                  <a:pt x="3662796" y="2060864"/>
                </a:cubicBezTo>
                <a:cubicBezTo>
                  <a:pt x="3610841" y="1991591"/>
                  <a:pt x="3602182" y="2008909"/>
                  <a:pt x="3602182" y="1948296"/>
                </a:cubicBezTo>
                <a:cubicBezTo>
                  <a:pt x="3602182" y="1922318"/>
                  <a:pt x="3558887" y="1905000"/>
                  <a:pt x="3541569" y="1896341"/>
                </a:cubicBezTo>
                <a:cubicBezTo>
                  <a:pt x="3541569" y="1896341"/>
                  <a:pt x="3532909" y="1896341"/>
                  <a:pt x="3524250" y="1905000"/>
                </a:cubicBezTo>
                <a:cubicBezTo>
                  <a:pt x="3532909" y="1913659"/>
                  <a:pt x="3550228" y="1930977"/>
                  <a:pt x="3558887" y="1948296"/>
                </a:cubicBezTo>
                <a:cubicBezTo>
                  <a:pt x="3550228" y="1939636"/>
                  <a:pt x="3532909" y="1930977"/>
                  <a:pt x="3524250" y="1930977"/>
                </a:cubicBezTo>
                <a:lnTo>
                  <a:pt x="3506932" y="1948296"/>
                </a:lnTo>
                <a:cubicBezTo>
                  <a:pt x="3506932" y="1965614"/>
                  <a:pt x="3576205" y="2000250"/>
                  <a:pt x="3636819" y="2060864"/>
                </a:cubicBezTo>
                <a:cubicBezTo>
                  <a:pt x="3619500" y="2052205"/>
                  <a:pt x="3602182" y="2034886"/>
                  <a:pt x="3584864" y="2017568"/>
                </a:cubicBezTo>
                <a:cubicBezTo>
                  <a:pt x="3584864" y="2017568"/>
                  <a:pt x="3576205" y="2026227"/>
                  <a:pt x="3576205" y="2034886"/>
                </a:cubicBezTo>
                <a:lnTo>
                  <a:pt x="3550228" y="2034886"/>
                </a:lnTo>
                <a:cubicBezTo>
                  <a:pt x="3515591" y="2000250"/>
                  <a:pt x="3489614" y="1965614"/>
                  <a:pt x="3454978" y="1930977"/>
                </a:cubicBezTo>
                <a:cubicBezTo>
                  <a:pt x="3429000" y="1948296"/>
                  <a:pt x="3403023" y="1974273"/>
                  <a:pt x="3377046" y="1991591"/>
                </a:cubicBezTo>
                <a:cubicBezTo>
                  <a:pt x="3385705" y="2008909"/>
                  <a:pt x="3403023" y="2026227"/>
                  <a:pt x="3420341" y="2043546"/>
                </a:cubicBezTo>
                <a:cubicBezTo>
                  <a:pt x="3394364" y="2026227"/>
                  <a:pt x="3394364" y="2017568"/>
                  <a:pt x="3359728" y="2017568"/>
                </a:cubicBezTo>
                <a:cubicBezTo>
                  <a:pt x="3394364" y="2060864"/>
                  <a:pt x="3437659" y="2112818"/>
                  <a:pt x="3472296" y="2156114"/>
                </a:cubicBezTo>
                <a:cubicBezTo>
                  <a:pt x="3446319" y="2138796"/>
                  <a:pt x="3411682" y="2104159"/>
                  <a:pt x="3377046" y="2069523"/>
                </a:cubicBezTo>
                <a:cubicBezTo>
                  <a:pt x="3377046" y="2052205"/>
                  <a:pt x="3359728" y="2017568"/>
                  <a:pt x="3351069" y="2017568"/>
                </a:cubicBezTo>
                <a:cubicBezTo>
                  <a:pt x="3359728" y="2000250"/>
                  <a:pt x="3377046" y="1982932"/>
                  <a:pt x="3394364" y="1965614"/>
                </a:cubicBezTo>
                <a:cubicBezTo>
                  <a:pt x="3385705" y="1956955"/>
                  <a:pt x="3368387" y="1939636"/>
                  <a:pt x="3351069" y="1930977"/>
                </a:cubicBezTo>
                <a:cubicBezTo>
                  <a:pt x="3316432" y="1974273"/>
                  <a:pt x="3359728" y="1948296"/>
                  <a:pt x="3299114" y="2000250"/>
                </a:cubicBezTo>
                <a:cubicBezTo>
                  <a:pt x="3333750" y="2052205"/>
                  <a:pt x="3368387" y="2112818"/>
                  <a:pt x="3403023" y="2173432"/>
                </a:cubicBezTo>
                <a:cubicBezTo>
                  <a:pt x="3368387" y="2130136"/>
                  <a:pt x="3316432" y="2095500"/>
                  <a:pt x="3273137" y="2060864"/>
                </a:cubicBezTo>
                <a:cubicBezTo>
                  <a:pt x="3281796" y="2060864"/>
                  <a:pt x="3290455" y="2078182"/>
                  <a:pt x="3316432" y="2078182"/>
                </a:cubicBezTo>
                <a:cubicBezTo>
                  <a:pt x="3281796" y="2017568"/>
                  <a:pt x="3281796" y="2043546"/>
                  <a:pt x="3299114" y="2017568"/>
                </a:cubicBezTo>
                <a:lnTo>
                  <a:pt x="3281796" y="2000250"/>
                </a:lnTo>
                <a:cubicBezTo>
                  <a:pt x="3264478" y="2026227"/>
                  <a:pt x="3221182" y="2086841"/>
                  <a:pt x="3203864" y="2086841"/>
                </a:cubicBezTo>
                <a:cubicBezTo>
                  <a:pt x="3177887" y="2086841"/>
                  <a:pt x="3212523" y="2069523"/>
                  <a:pt x="3195205" y="2069523"/>
                </a:cubicBezTo>
                <a:cubicBezTo>
                  <a:pt x="3169228" y="2069523"/>
                  <a:pt x="3177887" y="2086841"/>
                  <a:pt x="3160569" y="2078182"/>
                </a:cubicBezTo>
                <a:cubicBezTo>
                  <a:pt x="3169228" y="2060864"/>
                  <a:pt x="3195205" y="2043546"/>
                  <a:pt x="3203864" y="2017568"/>
                </a:cubicBezTo>
                <a:cubicBezTo>
                  <a:pt x="3212523" y="2017568"/>
                  <a:pt x="3212523" y="2008909"/>
                  <a:pt x="3238500" y="2008909"/>
                </a:cubicBezTo>
                <a:cubicBezTo>
                  <a:pt x="3255819" y="2008909"/>
                  <a:pt x="3247159" y="2017568"/>
                  <a:pt x="3255819" y="2026227"/>
                </a:cubicBezTo>
                <a:cubicBezTo>
                  <a:pt x="3264478" y="2017568"/>
                  <a:pt x="3273137" y="2017568"/>
                  <a:pt x="3273137" y="2000250"/>
                </a:cubicBezTo>
                <a:cubicBezTo>
                  <a:pt x="3273137" y="1974273"/>
                  <a:pt x="3255819" y="2008909"/>
                  <a:pt x="3255819" y="1982932"/>
                </a:cubicBezTo>
                <a:cubicBezTo>
                  <a:pt x="3255819" y="1948296"/>
                  <a:pt x="3281796" y="1956955"/>
                  <a:pt x="3299114" y="1948296"/>
                </a:cubicBezTo>
                <a:cubicBezTo>
                  <a:pt x="3290455" y="1939636"/>
                  <a:pt x="3316432" y="1913659"/>
                  <a:pt x="3290455" y="1913659"/>
                </a:cubicBezTo>
                <a:cubicBezTo>
                  <a:pt x="3238500" y="1913659"/>
                  <a:pt x="3134591" y="2060864"/>
                  <a:pt x="3134591" y="2078182"/>
                </a:cubicBezTo>
                <a:cubicBezTo>
                  <a:pt x="3134591" y="2095500"/>
                  <a:pt x="3160569" y="2164773"/>
                  <a:pt x="3195205" y="2182091"/>
                </a:cubicBezTo>
                <a:cubicBezTo>
                  <a:pt x="3203864" y="2182091"/>
                  <a:pt x="3221182" y="2190750"/>
                  <a:pt x="3221182" y="2190750"/>
                </a:cubicBezTo>
                <a:cubicBezTo>
                  <a:pt x="3238500" y="2216727"/>
                  <a:pt x="3351069" y="2286000"/>
                  <a:pt x="3385705" y="2286000"/>
                </a:cubicBezTo>
                <a:cubicBezTo>
                  <a:pt x="3403023" y="2286000"/>
                  <a:pt x="3394364" y="2268682"/>
                  <a:pt x="3420341" y="2268682"/>
                </a:cubicBezTo>
                <a:cubicBezTo>
                  <a:pt x="3437659" y="2268682"/>
                  <a:pt x="3420341" y="2286000"/>
                  <a:pt x="3446319" y="2286000"/>
                </a:cubicBezTo>
                <a:cubicBezTo>
                  <a:pt x="3463637" y="2286000"/>
                  <a:pt x="3446319" y="2260023"/>
                  <a:pt x="3472296" y="2260023"/>
                </a:cubicBezTo>
                <a:cubicBezTo>
                  <a:pt x="3489614" y="2260023"/>
                  <a:pt x="3498273" y="2277341"/>
                  <a:pt x="3506932" y="2277341"/>
                </a:cubicBezTo>
                <a:lnTo>
                  <a:pt x="3532909" y="2251364"/>
                </a:lnTo>
                <a:cubicBezTo>
                  <a:pt x="3515591" y="2242705"/>
                  <a:pt x="3498273" y="2216727"/>
                  <a:pt x="3480955" y="2208068"/>
                </a:cubicBezTo>
                <a:cubicBezTo>
                  <a:pt x="3463637" y="2208068"/>
                  <a:pt x="3437659" y="2208068"/>
                  <a:pt x="3420341" y="2190750"/>
                </a:cubicBezTo>
                <a:cubicBezTo>
                  <a:pt x="3480955" y="2208068"/>
                  <a:pt x="3472296" y="2173432"/>
                  <a:pt x="3515591" y="2164773"/>
                </a:cubicBezTo>
                <a:cubicBezTo>
                  <a:pt x="3506932" y="2147455"/>
                  <a:pt x="3480955" y="2138796"/>
                  <a:pt x="3480955" y="2112818"/>
                </a:cubicBezTo>
                <a:cubicBezTo>
                  <a:pt x="3480955" y="2112818"/>
                  <a:pt x="3489614" y="2104159"/>
                  <a:pt x="3489614" y="2078182"/>
                </a:cubicBezTo>
                <a:cubicBezTo>
                  <a:pt x="3498273" y="2086841"/>
                  <a:pt x="3506932" y="2086841"/>
                  <a:pt x="3524250" y="2086841"/>
                </a:cubicBezTo>
                <a:cubicBezTo>
                  <a:pt x="3524250" y="2095500"/>
                  <a:pt x="3532909" y="2086841"/>
                  <a:pt x="3532909" y="2104159"/>
                </a:cubicBezTo>
                <a:cubicBezTo>
                  <a:pt x="3532909" y="2130136"/>
                  <a:pt x="3515591" y="2095500"/>
                  <a:pt x="3515591" y="2112818"/>
                </a:cubicBezTo>
                <a:cubicBezTo>
                  <a:pt x="3515591" y="2138796"/>
                  <a:pt x="3524250" y="2138796"/>
                  <a:pt x="3532909" y="2147455"/>
                </a:cubicBezTo>
                <a:lnTo>
                  <a:pt x="3602182" y="2147455"/>
                </a:lnTo>
                <a:cubicBezTo>
                  <a:pt x="3593523" y="2121477"/>
                  <a:pt x="3584864" y="2112818"/>
                  <a:pt x="3584864" y="2104159"/>
                </a:cubicBezTo>
                <a:cubicBezTo>
                  <a:pt x="3602182" y="2112818"/>
                  <a:pt x="3619500" y="2121477"/>
                  <a:pt x="3636819" y="2112818"/>
                </a:cubicBezTo>
                <a:cubicBezTo>
                  <a:pt x="3628159" y="2130136"/>
                  <a:pt x="3602182" y="2164773"/>
                  <a:pt x="3576205" y="2164773"/>
                </a:cubicBezTo>
                <a:cubicBezTo>
                  <a:pt x="3558887" y="2164773"/>
                  <a:pt x="3550228" y="2147455"/>
                  <a:pt x="3532909" y="2147455"/>
                </a:cubicBezTo>
                <a:cubicBezTo>
                  <a:pt x="3541569" y="2164773"/>
                  <a:pt x="3567546" y="2190750"/>
                  <a:pt x="3584864" y="2208068"/>
                </a:cubicBezTo>
                <a:cubicBezTo>
                  <a:pt x="3576205" y="2208068"/>
                  <a:pt x="3584864" y="2199409"/>
                  <a:pt x="3558887" y="2199409"/>
                </a:cubicBezTo>
                <a:cubicBezTo>
                  <a:pt x="3541569" y="2199409"/>
                  <a:pt x="3567546" y="2216727"/>
                  <a:pt x="3541569" y="2216727"/>
                </a:cubicBezTo>
                <a:cubicBezTo>
                  <a:pt x="3524250" y="2216727"/>
                  <a:pt x="3524250" y="2199409"/>
                  <a:pt x="3506932" y="2208068"/>
                </a:cubicBezTo>
                <a:cubicBezTo>
                  <a:pt x="3515591" y="2225386"/>
                  <a:pt x="3532909" y="2234046"/>
                  <a:pt x="3532909" y="2260023"/>
                </a:cubicBezTo>
                <a:cubicBezTo>
                  <a:pt x="3532909" y="2286000"/>
                  <a:pt x="3654137" y="2268682"/>
                  <a:pt x="3714750" y="2337955"/>
                </a:cubicBezTo>
                <a:lnTo>
                  <a:pt x="3706091" y="2441864"/>
                </a:lnTo>
                <a:cubicBezTo>
                  <a:pt x="3697432" y="2398568"/>
                  <a:pt x="3714750" y="2355273"/>
                  <a:pt x="3680114" y="2311977"/>
                </a:cubicBezTo>
                <a:cubicBezTo>
                  <a:pt x="3645478" y="2311977"/>
                  <a:pt x="3602182" y="2294659"/>
                  <a:pt x="3558887" y="2286000"/>
                </a:cubicBezTo>
                <a:cubicBezTo>
                  <a:pt x="3550228" y="2286000"/>
                  <a:pt x="3550228" y="2268682"/>
                  <a:pt x="3524250" y="2268682"/>
                </a:cubicBezTo>
                <a:cubicBezTo>
                  <a:pt x="3506932" y="2268682"/>
                  <a:pt x="3524250" y="2286000"/>
                  <a:pt x="3498273" y="2286000"/>
                </a:cubicBezTo>
                <a:cubicBezTo>
                  <a:pt x="3480955" y="2286000"/>
                  <a:pt x="3489614" y="2268682"/>
                  <a:pt x="3472296" y="2268682"/>
                </a:cubicBezTo>
                <a:cubicBezTo>
                  <a:pt x="3446319" y="2268682"/>
                  <a:pt x="3463637" y="2294659"/>
                  <a:pt x="3446319" y="2294659"/>
                </a:cubicBezTo>
                <a:cubicBezTo>
                  <a:pt x="3420341" y="2294659"/>
                  <a:pt x="3437659" y="2277341"/>
                  <a:pt x="3411682" y="2277341"/>
                </a:cubicBezTo>
                <a:cubicBezTo>
                  <a:pt x="3394364" y="2277341"/>
                  <a:pt x="3351069" y="2303318"/>
                  <a:pt x="3325091" y="2303318"/>
                </a:cubicBezTo>
                <a:cubicBezTo>
                  <a:pt x="3307773" y="2303318"/>
                  <a:pt x="3325091" y="2286000"/>
                  <a:pt x="3299114" y="2286000"/>
                </a:cubicBezTo>
                <a:cubicBezTo>
                  <a:pt x="3281796" y="2286000"/>
                  <a:pt x="3247159" y="2303318"/>
                  <a:pt x="3221182" y="2311977"/>
                </a:cubicBezTo>
                <a:cubicBezTo>
                  <a:pt x="3169228" y="2329296"/>
                  <a:pt x="3065319" y="2346614"/>
                  <a:pt x="3048000" y="2346614"/>
                </a:cubicBezTo>
                <a:cubicBezTo>
                  <a:pt x="3022023" y="2346614"/>
                  <a:pt x="3030682" y="2337955"/>
                  <a:pt x="3022023" y="2329296"/>
                </a:cubicBezTo>
                <a:cubicBezTo>
                  <a:pt x="2970069" y="2346614"/>
                  <a:pt x="2883478" y="2320636"/>
                  <a:pt x="2848841" y="2294659"/>
                </a:cubicBezTo>
                <a:cubicBezTo>
                  <a:pt x="2822864" y="2303318"/>
                  <a:pt x="2796887" y="2286000"/>
                  <a:pt x="2770909" y="2286000"/>
                </a:cubicBezTo>
                <a:cubicBezTo>
                  <a:pt x="2762250" y="2286000"/>
                  <a:pt x="2762250" y="2277341"/>
                  <a:pt x="2753591" y="2268682"/>
                </a:cubicBezTo>
                <a:cubicBezTo>
                  <a:pt x="2718955" y="2260023"/>
                  <a:pt x="2667000" y="2242705"/>
                  <a:pt x="2667000" y="2208068"/>
                </a:cubicBezTo>
                <a:cubicBezTo>
                  <a:pt x="2658341" y="2208068"/>
                  <a:pt x="2641023" y="2208068"/>
                  <a:pt x="2632364" y="2199409"/>
                </a:cubicBezTo>
                <a:cubicBezTo>
                  <a:pt x="2623705" y="2199409"/>
                  <a:pt x="2623705" y="2173432"/>
                  <a:pt x="2606387" y="2164773"/>
                </a:cubicBezTo>
                <a:cubicBezTo>
                  <a:pt x="2571750" y="2147455"/>
                  <a:pt x="2519796" y="2130136"/>
                  <a:pt x="2493818" y="2104159"/>
                </a:cubicBezTo>
                <a:cubicBezTo>
                  <a:pt x="2485159" y="2095500"/>
                  <a:pt x="2398568" y="2008909"/>
                  <a:pt x="2363932" y="2000250"/>
                </a:cubicBezTo>
                <a:cubicBezTo>
                  <a:pt x="2355273" y="1982932"/>
                  <a:pt x="2329296" y="1956955"/>
                  <a:pt x="2294659" y="1939636"/>
                </a:cubicBezTo>
                <a:cubicBezTo>
                  <a:pt x="2216728" y="1896341"/>
                  <a:pt x="2260023" y="1965614"/>
                  <a:pt x="2190750" y="1896341"/>
                </a:cubicBezTo>
                <a:cubicBezTo>
                  <a:pt x="2164773" y="1896341"/>
                  <a:pt x="1982932" y="1844386"/>
                  <a:pt x="1974273" y="1844386"/>
                </a:cubicBezTo>
                <a:cubicBezTo>
                  <a:pt x="1956955" y="1844386"/>
                  <a:pt x="1974273" y="1861705"/>
                  <a:pt x="1948296" y="1861705"/>
                </a:cubicBezTo>
                <a:cubicBezTo>
                  <a:pt x="1930977" y="1861705"/>
                  <a:pt x="1930977" y="1844386"/>
                  <a:pt x="1922318" y="1835727"/>
                </a:cubicBezTo>
                <a:cubicBezTo>
                  <a:pt x="1913659" y="1844386"/>
                  <a:pt x="1896341" y="1853046"/>
                  <a:pt x="1887682" y="1861705"/>
                </a:cubicBezTo>
                <a:lnTo>
                  <a:pt x="1887682" y="1913659"/>
                </a:lnTo>
                <a:cubicBezTo>
                  <a:pt x="1896341" y="1913659"/>
                  <a:pt x="1913659" y="1922318"/>
                  <a:pt x="1930977" y="1913659"/>
                </a:cubicBezTo>
                <a:lnTo>
                  <a:pt x="1913659" y="1896341"/>
                </a:lnTo>
                <a:cubicBezTo>
                  <a:pt x="1930977" y="1887682"/>
                  <a:pt x="1939637" y="1887682"/>
                  <a:pt x="1956955" y="1887682"/>
                </a:cubicBezTo>
                <a:cubicBezTo>
                  <a:pt x="2008909" y="1887682"/>
                  <a:pt x="2060864" y="1905000"/>
                  <a:pt x="2052205" y="1974273"/>
                </a:cubicBezTo>
                <a:cubicBezTo>
                  <a:pt x="2069523" y="1922318"/>
                  <a:pt x="2086841" y="1948296"/>
                  <a:pt x="2147455" y="1922318"/>
                </a:cubicBezTo>
                <a:cubicBezTo>
                  <a:pt x="2156114" y="1930977"/>
                  <a:pt x="2156114" y="1948296"/>
                  <a:pt x="2173432" y="1956955"/>
                </a:cubicBezTo>
                <a:cubicBezTo>
                  <a:pt x="2182091" y="1956955"/>
                  <a:pt x="2199409" y="1956955"/>
                  <a:pt x="2208068" y="1965614"/>
                </a:cubicBezTo>
                <a:lnTo>
                  <a:pt x="2208068" y="1991591"/>
                </a:lnTo>
                <a:cubicBezTo>
                  <a:pt x="2208068" y="1991591"/>
                  <a:pt x="2208068" y="2000250"/>
                  <a:pt x="2190750" y="2000250"/>
                </a:cubicBezTo>
                <a:cubicBezTo>
                  <a:pt x="2164773" y="2000250"/>
                  <a:pt x="2164773" y="1982932"/>
                  <a:pt x="2156114" y="1982932"/>
                </a:cubicBezTo>
                <a:cubicBezTo>
                  <a:pt x="2156114" y="2000250"/>
                  <a:pt x="2156114" y="2026227"/>
                  <a:pt x="2147455" y="2043546"/>
                </a:cubicBezTo>
                <a:cubicBezTo>
                  <a:pt x="2138796" y="2043546"/>
                  <a:pt x="2121478" y="2034886"/>
                  <a:pt x="2104159" y="2043546"/>
                </a:cubicBezTo>
                <a:cubicBezTo>
                  <a:pt x="2112818" y="2052205"/>
                  <a:pt x="2121478" y="2060864"/>
                  <a:pt x="2121478" y="2069523"/>
                </a:cubicBezTo>
                <a:cubicBezTo>
                  <a:pt x="2121478" y="2078182"/>
                  <a:pt x="2104159" y="2078182"/>
                  <a:pt x="2086841" y="2086841"/>
                </a:cubicBezTo>
                <a:cubicBezTo>
                  <a:pt x="2095500" y="2095500"/>
                  <a:pt x="2104159" y="2095500"/>
                  <a:pt x="2112818" y="2104159"/>
                </a:cubicBezTo>
                <a:cubicBezTo>
                  <a:pt x="2130137" y="2095500"/>
                  <a:pt x="2138796" y="2052205"/>
                  <a:pt x="2164773" y="2052205"/>
                </a:cubicBezTo>
                <a:cubicBezTo>
                  <a:pt x="2182091" y="2052205"/>
                  <a:pt x="2208068" y="2060864"/>
                  <a:pt x="2234046" y="2078182"/>
                </a:cubicBezTo>
                <a:cubicBezTo>
                  <a:pt x="2242705" y="2069523"/>
                  <a:pt x="2260023" y="2052205"/>
                  <a:pt x="2268682" y="2034886"/>
                </a:cubicBezTo>
                <a:cubicBezTo>
                  <a:pt x="2303318" y="2052205"/>
                  <a:pt x="2303318" y="2095500"/>
                  <a:pt x="2303318" y="2095500"/>
                </a:cubicBezTo>
                <a:cubicBezTo>
                  <a:pt x="2329296" y="2095500"/>
                  <a:pt x="2303318" y="2078182"/>
                  <a:pt x="2329296" y="2078182"/>
                </a:cubicBezTo>
                <a:cubicBezTo>
                  <a:pt x="2346614" y="2078182"/>
                  <a:pt x="2372591" y="2095500"/>
                  <a:pt x="2389909" y="2104159"/>
                </a:cubicBezTo>
                <a:cubicBezTo>
                  <a:pt x="2372591" y="2121477"/>
                  <a:pt x="2329296" y="2147455"/>
                  <a:pt x="2311978" y="2147455"/>
                </a:cubicBezTo>
                <a:cubicBezTo>
                  <a:pt x="2286000" y="2147455"/>
                  <a:pt x="2303318" y="2121477"/>
                  <a:pt x="2286000" y="2121477"/>
                </a:cubicBezTo>
                <a:cubicBezTo>
                  <a:pt x="2260023" y="2121477"/>
                  <a:pt x="2277341" y="2138796"/>
                  <a:pt x="2268682" y="2138796"/>
                </a:cubicBezTo>
                <a:cubicBezTo>
                  <a:pt x="2268682" y="2121477"/>
                  <a:pt x="2251364" y="2095500"/>
                  <a:pt x="2242705" y="2078182"/>
                </a:cubicBezTo>
                <a:cubicBezTo>
                  <a:pt x="2208068" y="2121477"/>
                  <a:pt x="2156114" y="2095500"/>
                  <a:pt x="2121478" y="2130136"/>
                </a:cubicBezTo>
                <a:lnTo>
                  <a:pt x="2078182" y="2130136"/>
                </a:lnTo>
                <a:cubicBezTo>
                  <a:pt x="2078182" y="2121477"/>
                  <a:pt x="2069523" y="2112818"/>
                  <a:pt x="2069523" y="2095500"/>
                </a:cubicBezTo>
                <a:cubicBezTo>
                  <a:pt x="2069523" y="2069523"/>
                  <a:pt x="2078182" y="2086841"/>
                  <a:pt x="2086841" y="2078182"/>
                </a:cubicBezTo>
                <a:cubicBezTo>
                  <a:pt x="2069523" y="2069523"/>
                  <a:pt x="2043546" y="2052205"/>
                  <a:pt x="2017568" y="2026227"/>
                </a:cubicBezTo>
                <a:cubicBezTo>
                  <a:pt x="2034887" y="2017568"/>
                  <a:pt x="2060864" y="2017568"/>
                  <a:pt x="2086841" y="2008909"/>
                </a:cubicBezTo>
                <a:cubicBezTo>
                  <a:pt x="2078182" y="2000250"/>
                  <a:pt x="2078182" y="1991591"/>
                  <a:pt x="2052205" y="1991591"/>
                </a:cubicBezTo>
                <a:cubicBezTo>
                  <a:pt x="2034887" y="1991591"/>
                  <a:pt x="2000250" y="2017568"/>
                  <a:pt x="1982932" y="2017568"/>
                </a:cubicBezTo>
                <a:cubicBezTo>
                  <a:pt x="1956955" y="2017568"/>
                  <a:pt x="1948296" y="1982932"/>
                  <a:pt x="1922318" y="1991591"/>
                </a:cubicBezTo>
                <a:cubicBezTo>
                  <a:pt x="1974273" y="2017568"/>
                  <a:pt x="1913659" y="2026227"/>
                  <a:pt x="2000250" y="2034886"/>
                </a:cubicBezTo>
                <a:lnTo>
                  <a:pt x="2017568" y="2052205"/>
                </a:lnTo>
                <a:cubicBezTo>
                  <a:pt x="2034887" y="2086841"/>
                  <a:pt x="2052205" y="2121477"/>
                  <a:pt x="2052205" y="2138796"/>
                </a:cubicBezTo>
                <a:cubicBezTo>
                  <a:pt x="2052205" y="2156114"/>
                  <a:pt x="2078182" y="2156114"/>
                  <a:pt x="2095500" y="2156114"/>
                </a:cubicBezTo>
                <a:cubicBezTo>
                  <a:pt x="2121478" y="2156114"/>
                  <a:pt x="2182091" y="2130136"/>
                  <a:pt x="2242705" y="2121477"/>
                </a:cubicBezTo>
                <a:cubicBezTo>
                  <a:pt x="2251364" y="2138796"/>
                  <a:pt x="2286000" y="2216727"/>
                  <a:pt x="2329296" y="2216727"/>
                </a:cubicBezTo>
                <a:cubicBezTo>
                  <a:pt x="2329296" y="2208068"/>
                  <a:pt x="2337955" y="2208068"/>
                  <a:pt x="2337955" y="2182091"/>
                </a:cubicBezTo>
                <a:cubicBezTo>
                  <a:pt x="2337955" y="2164773"/>
                  <a:pt x="2329296" y="2173432"/>
                  <a:pt x="2320637" y="2164773"/>
                </a:cubicBezTo>
                <a:cubicBezTo>
                  <a:pt x="2337955" y="2164773"/>
                  <a:pt x="2363932" y="2147455"/>
                  <a:pt x="2381250" y="2138796"/>
                </a:cubicBezTo>
                <a:cubicBezTo>
                  <a:pt x="2389909" y="2138796"/>
                  <a:pt x="2398568" y="2156114"/>
                  <a:pt x="2407228" y="2173432"/>
                </a:cubicBezTo>
                <a:lnTo>
                  <a:pt x="2433205" y="2147455"/>
                </a:lnTo>
                <a:cubicBezTo>
                  <a:pt x="2450523" y="2156114"/>
                  <a:pt x="2450523" y="2173432"/>
                  <a:pt x="2476500" y="2190750"/>
                </a:cubicBezTo>
                <a:cubicBezTo>
                  <a:pt x="2398568" y="2190750"/>
                  <a:pt x="2450523" y="2190750"/>
                  <a:pt x="2424546" y="2216727"/>
                </a:cubicBezTo>
                <a:cubicBezTo>
                  <a:pt x="2433205" y="2225386"/>
                  <a:pt x="2424546" y="2225386"/>
                  <a:pt x="2450523" y="2225386"/>
                </a:cubicBezTo>
                <a:cubicBezTo>
                  <a:pt x="2467841" y="2225386"/>
                  <a:pt x="2476500" y="2216727"/>
                  <a:pt x="2493818" y="2208068"/>
                </a:cubicBezTo>
                <a:cubicBezTo>
                  <a:pt x="2502478" y="2225386"/>
                  <a:pt x="2502478" y="2251364"/>
                  <a:pt x="2502478" y="2286000"/>
                </a:cubicBezTo>
                <a:cubicBezTo>
                  <a:pt x="2493818" y="2268682"/>
                  <a:pt x="2485159" y="2242705"/>
                  <a:pt x="2476500" y="2216727"/>
                </a:cubicBezTo>
                <a:cubicBezTo>
                  <a:pt x="2467841" y="2225386"/>
                  <a:pt x="2459182" y="2216727"/>
                  <a:pt x="2459182" y="2234046"/>
                </a:cubicBezTo>
                <a:cubicBezTo>
                  <a:pt x="2459182" y="2251364"/>
                  <a:pt x="2485159" y="2294659"/>
                  <a:pt x="2519796" y="2311977"/>
                </a:cubicBezTo>
                <a:cubicBezTo>
                  <a:pt x="2519796" y="2320636"/>
                  <a:pt x="2502478" y="2320636"/>
                  <a:pt x="2485159" y="2337955"/>
                </a:cubicBezTo>
                <a:cubicBezTo>
                  <a:pt x="2493818" y="2346614"/>
                  <a:pt x="2502478" y="2346614"/>
                  <a:pt x="2511137" y="2355273"/>
                </a:cubicBezTo>
                <a:cubicBezTo>
                  <a:pt x="2519796" y="2346614"/>
                  <a:pt x="2545773" y="2337955"/>
                  <a:pt x="2545773" y="2311977"/>
                </a:cubicBezTo>
                <a:cubicBezTo>
                  <a:pt x="2545773" y="2294659"/>
                  <a:pt x="2528455" y="2294659"/>
                  <a:pt x="2528455" y="2268682"/>
                </a:cubicBezTo>
                <a:cubicBezTo>
                  <a:pt x="2528455" y="2251364"/>
                  <a:pt x="2537114" y="2242705"/>
                  <a:pt x="2545773" y="2225386"/>
                </a:cubicBezTo>
                <a:cubicBezTo>
                  <a:pt x="2563091" y="2234046"/>
                  <a:pt x="2597728" y="2242705"/>
                  <a:pt x="2597728" y="2260023"/>
                </a:cubicBezTo>
                <a:cubicBezTo>
                  <a:pt x="2597728" y="2286000"/>
                  <a:pt x="2580409" y="2277341"/>
                  <a:pt x="2571750" y="2286000"/>
                </a:cubicBezTo>
                <a:lnTo>
                  <a:pt x="2589068" y="2303318"/>
                </a:lnTo>
                <a:lnTo>
                  <a:pt x="2563091" y="2329296"/>
                </a:lnTo>
                <a:lnTo>
                  <a:pt x="2571750" y="2363932"/>
                </a:lnTo>
                <a:cubicBezTo>
                  <a:pt x="2589068" y="2337955"/>
                  <a:pt x="2606387" y="2311977"/>
                  <a:pt x="2632364" y="2294659"/>
                </a:cubicBezTo>
                <a:cubicBezTo>
                  <a:pt x="2641023" y="2311977"/>
                  <a:pt x="2675659" y="2337955"/>
                  <a:pt x="2675659" y="2363932"/>
                </a:cubicBezTo>
                <a:cubicBezTo>
                  <a:pt x="2675659" y="2381250"/>
                  <a:pt x="2615046" y="2415886"/>
                  <a:pt x="2632364" y="2476500"/>
                </a:cubicBezTo>
                <a:cubicBezTo>
                  <a:pt x="2641023" y="2459182"/>
                  <a:pt x="2658341" y="2433205"/>
                  <a:pt x="2667000" y="2407227"/>
                </a:cubicBezTo>
                <a:cubicBezTo>
                  <a:pt x="2667000" y="2407227"/>
                  <a:pt x="2658341" y="2398568"/>
                  <a:pt x="2684318" y="2398568"/>
                </a:cubicBezTo>
                <a:cubicBezTo>
                  <a:pt x="2701637" y="2398568"/>
                  <a:pt x="2692978" y="2407227"/>
                  <a:pt x="2701637" y="2415886"/>
                </a:cubicBezTo>
                <a:cubicBezTo>
                  <a:pt x="2710296" y="2407227"/>
                  <a:pt x="2710296" y="2381250"/>
                  <a:pt x="2718955" y="2372591"/>
                </a:cubicBezTo>
                <a:lnTo>
                  <a:pt x="2744932" y="2372591"/>
                </a:lnTo>
                <a:cubicBezTo>
                  <a:pt x="2744932" y="2381250"/>
                  <a:pt x="2744932" y="2398568"/>
                  <a:pt x="2753591" y="2415886"/>
                </a:cubicBezTo>
                <a:cubicBezTo>
                  <a:pt x="2770909" y="2407227"/>
                  <a:pt x="2770909" y="2389909"/>
                  <a:pt x="2779568" y="2372591"/>
                </a:cubicBezTo>
                <a:cubicBezTo>
                  <a:pt x="2788228" y="2372591"/>
                  <a:pt x="2788228" y="2389909"/>
                  <a:pt x="2796887" y="2407227"/>
                </a:cubicBezTo>
                <a:cubicBezTo>
                  <a:pt x="2814205" y="2372591"/>
                  <a:pt x="2822864" y="2389909"/>
                  <a:pt x="2814205" y="2363932"/>
                </a:cubicBezTo>
                <a:cubicBezTo>
                  <a:pt x="2822864" y="2355273"/>
                  <a:pt x="2822864" y="2355273"/>
                  <a:pt x="2840182" y="2355273"/>
                </a:cubicBezTo>
                <a:cubicBezTo>
                  <a:pt x="2866159" y="2355273"/>
                  <a:pt x="2883478" y="2381250"/>
                  <a:pt x="2909455" y="2381250"/>
                </a:cubicBezTo>
                <a:cubicBezTo>
                  <a:pt x="2909455" y="2389909"/>
                  <a:pt x="2892137" y="2398568"/>
                  <a:pt x="2883478" y="2407227"/>
                </a:cubicBezTo>
                <a:cubicBezTo>
                  <a:pt x="2883478" y="2415886"/>
                  <a:pt x="2883478" y="2424546"/>
                  <a:pt x="2892137" y="2433205"/>
                </a:cubicBezTo>
                <a:cubicBezTo>
                  <a:pt x="2909455" y="2424546"/>
                  <a:pt x="2935432" y="2407227"/>
                  <a:pt x="2944091" y="2372591"/>
                </a:cubicBezTo>
                <a:cubicBezTo>
                  <a:pt x="2952750" y="2372591"/>
                  <a:pt x="2970069" y="2389909"/>
                  <a:pt x="2987387" y="2389909"/>
                </a:cubicBezTo>
                <a:cubicBezTo>
                  <a:pt x="2987387" y="2398568"/>
                  <a:pt x="2978728" y="2407227"/>
                  <a:pt x="2970069" y="2415886"/>
                </a:cubicBezTo>
                <a:lnTo>
                  <a:pt x="3022023" y="2415886"/>
                </a:lnTo>
                <a:cubicBezTo>
                  <a:pt x="3022023" y="2415886"/>
                  <a:pt x="3013364" y="2407227"/>
                  <a:pt x="3004705" y="2407227"/>
                </a:cubicBezTo>
                <a:lnTo>
                  <a:pt x="3013364" y="2372591"/>
                </a:lnTo>
                <a:cubicBezTo>
                  <a:pt x="3022023" y="2372591"/>
                  <a:pt x="3039341" y="2389909"/>
                  <a:pt x="3056659" y="2407227"/>
                </a:cubicBezTo>
                <a:cubicBezTo>
                  <a:pt x="3082637" y="2398568"/>
                  <a:pt x="3099955" y="2355273"/>
                  <a:pt x="3125932" y="2355273"/>
                </a:cubicBezTo>
                <a:cubicBezTo>
                  <a:pt x="3143250" y="2355273"/>
                  <a:pt x="3160569" y="2389909"/>
                  <a:pt x="3186546" y="2389909"/>
                </a:cubicBezTo>
                <a:cubicBezTo>
                  <a:pt x="3160569" y="2389909"/>
                  <a:pt x="3151909" y="2407227"/>
                  <a:pt x="3160569" y="2433205"/>
                </a:cubicBezTo>
                <a:cubicBezTo>
                  <a:pt x="3125932" y="2424546"/>
                  <a:pt x="3108614" y="2415886"/>
                  <a:pt x="3091296" y="2415886"/>
                </a:cubicBezTo>
                <a:cubicBezTo>
                  <a:pt x="3056659" y="2415886"/>
                  <a:pt x="3091296" y="2424546"/>
                  <a:pt x="3030682" y="2424546"/>
                </a:cubicBezTo>
                <a:cubicBezTo>
                  <a:pt x="3030682" y="2424546"/>
                  <a:pt x="3022023" y="2424546"/>
                  <a:pt x="3013364" y="2433205"/>
                </a:cubicBezTo>
                <a:cubicBezTo>
                  <a:pt x="3022023" y="2441864"/>
                  <a:pt x="3048000" y="2441864"/>
                  <a:pt x="3048000" y="2441864"/>
                </a:cubicBezTo>
                <a:cubicBezTo>
                  <a:pt x="3048000" y="2441864"/>
                  <a:pt x="3056659" y="2433205"/>
                  <a:pt x="3056659" y="2459182"/>
                </a:cubicBezTo>
                <a:cubicBezTo>
                  <a:pt x="3056659" y="2476500"/>
                  <a:pt x="3039341" y="2493818"/>
                  <a:pt x="3022023" y="2502477"/>
                </a:cubicBezTo>
                <a:cubicBezTo>
                  <a:pt x="3022023" y="2493818"/>
                  <a:pt x="3039341" y="2476500"/>
                  <a:pt x="3030682" y="2459182"/>
                </a:cubicBezTo>
                <a:cubicBezTo>
                  <a:pt x="3013364" y="2467841"/>
                  <a:pt x="2996046" y="2493818"/>
                  <a:pt x="2987387" y="2519796"/>
                </a:cubicBezTo>
                <a:lnTo>
                  <a:pt x="3039341" y="2519796"/>
                </a:lnTo>
                <a:cubicBezTo>
                  <a:pt x="3065319" y="2493818"/>
                  <a:pt x="3082637" y="2467841"/>
                  <a:pt x="3091296" y="2441864"/>
                </a:cubicBezTo>
                <a:cubicBezTo>
                  <a:pt x="3134591" y="2459182"/>
                  <a:pt x="3177887" y="2476500"/>
                  <a:pt x="3221182" y="2502477"/>
                </a:cubicBezTo>
                <a:cubicBezTo>
                  <a:pt x="3229841" y="2476500"/>
                  <a:pt x="3229841" y="2450523"/>
                  <a:pt x="3238500" y="2424546"/>
                </a:cubicBezTo>
                <a:cubicBezTo>
                  <a:pt x="3255819" y="2441864"/>
                  <a:pt x="3281796" y="2467841"/>
                  <a:pt x="3316432" y="2493818"/>
                </a:cubicBezTo>
                <a:cubicBezTo>
                  <a:pt x="3325091" y="2502477"/>
                  <a:pt x="3359728" y="2511136"/>
                  <a:pt x="3377046" y="2528455"/>
                </a:cubicBezTo>
                <a:cubicBezTo>
                  <a:pt x="3368387" y="2528455"/>
                  <a:pt x="3359728" y="2528455"/>
                  <a:pt x="3351069" y="2537114"/>
                </a:cubicBezTo>
                <a:lnTo>
                  <a:pt x="3368387" y="2554432"/>
                </a:lnTo>
                <a:cubicBezTo>
                  <a:pt x="3359728" y="2554432"/>
                  <a:pt x="3342409" y="2537114"/>
                  <a:pt x="3325091" y="2519796"/>
                </a:cubicBezTo>
                <a:cubicBezTo>
                  <a:pt x="3325091" y="2519796"/>
                  <a:pt x="3316432" y="2511136"/>
                  <a:pt x="3316432" y="2537114"/>
                </a:cubicBezTo>
                <a:cubicBezTo>
                  <a:pt x="3316432" y="2554432"/>
                  <a:pt x="3325091" y="2563091"/>
                  <a:pt x="3333750" y="2571750"/>
                </a:cubicBezTo>
                <a:cubicBezTo>
                  <a:pt x="3273137" y="2528455"/>
                  <a:pt x="3160569" y="2467841"/>
                  <a:pt x="3134591" y="2467841"/>
                </a:cubicBezTo>
                <a:cubicBezTo>
                  <a:pt x="3125932" y="2467841"/>
                  <a:pt x="3134591" y="2476500"/>
                  <a:pt x="3134591" y="2485159"/>
                </a:cubicBezTo>
                <a:cubicBezTo>
                  <a:pt x="3134591" y="2459182"/>
                  <a:pt x="3091296" y="2502477"/>
                  <a:pt x="3091296" y="2476500"/>
                </a:cubicBezTo>
                <a:cubicBezTo>
                  <a:pt x="3091296" y="2502477"/>
                  <a:pt x="3186546" y="2545773"/>
                  <a:pt x="3238500" y="2580409"/>
                </a:cubicBezTo>
                <a:lnTo>
                  <a:pt x="3221182" y="2597727"/>
                </a:lnTo>
                <a:lnTo>
                  <a:pt x="3255819" y="2632364"/>
                </a:lnTo>
                <a:cubicBezTo>
                  <a:pt x="3221182" y="2615046"/>
                  <a:pt x="3212523" y="2615046"/>
                  <a:pt x="3212523" y="2571750"/>
                </a:cubicBezTo>
                <a:cubicBezTo>
                  <a:pt x="3195205" y="2554432"/>
                  <a:pt x="3160569" y="2519796"/>
                  <a:pt x="3117273" y="2528455"/>
                </a:cubicBezTo>
                <a:lnTo>
                  <a:pt x="3151909" y="2563091"/>
                </a:lnTo>
                <a:cubicBezTo>
                  <a:pt x="3134591" y="2554432"/>
                  <a:pt x="3108614" y="2545773"/>
                  <a:pt x="3091296" y="2537114"/>
                </a:cubicBezTo>
                <a:cubicBezTo>
                  <a:pt x="3091296" y="2537114"/>
                  <a:pt x="3073978" y="2554432"/>
                  <a:pt x="3082637" y="2580409"/>
                </a:cubicBezTo>
                <a:cubicBezTo>
                  <a:pt x="3073978" y="2580409"/>
                  <a:pt x="3056659" y="2571750"/>
                  <a:pt x="3039341" y="2580409"/>
                </a:cubicBezTo>
                <a:cubicBezTo>
                  <a:pt x="3048000" y="2597727"/>
                  <a:pt x="3065319" y="2615046"/>
                  <a:pt x="3082637" y="2632364"/>
                </a:cubicBezTo>
                <a:cubicBezTo>
                  <a:pt x="3065319" y="2623705"/>
                  <a:pt x="3048000" y="2615046"/>
                  <a:pt x="3030682" y="2597727"/>
                </a:cubicBezTo>
                <a:lnTo>
                  <a:pt x="2987387" y="2597727"/>
                </a:lnTo>
                <a:cubicBezTo>
                  <a:pt x="2987387" y="2606386"/>
                  <a:pt x="2978728" y="2606386"/>
                  <a:pt x="2978728" y="2623705"/>
                </a:cubicBezTo>
                <a:cubicBezTo>
                  <a:pt x="2978728" y="2649682"/>
                  <a:pt x="2996046" y="2641023"/>
                  <a:pt x="3004705" y="2649682"/>
                </a:cubicBezTo>
                <a:cubicBezTo>
                  <a:pt x="2952750" y="2632364"/>
                  <a:pt x="2892137" y="2615046"/>
                  <a:pt x="2857500" y="2615046"/>
                </a:cubicBezTo>
                <a:cubicBezTo>
                  <a:pt x="2857500" y="2615046"/>
                  <a:pt x="2857500" y="2589068"/>
                  <a:pt x="2840182" y="2589068"/>
                </a:cubicBezTo>
                <a:cubicBezTo>
                  <a:pt x="2814205" y="2589068"/>
                  <a:pt x="2822864" y="2606386"/>
                  <a:pt x="2822864" y="2615046"/>
                </a:cubicBezTo>
                <a:cubicBezTo>
                  <a:pt x="2796887" y="2606386"/>
                  <a:pt x="2805546" y="2597727"/>
                  <a:pt x="2753591" y="2597727"/>
                </a:cubicBezTo>
                <a:lnTo>
                  <a:pt x="2753591" y="2545773"/>
                </a:lnTo>
                <a:cubicBezTo>
                  <a:pt x="2727614" y="2554432"/>
                  <a:pt x="2727614" y="2563091"/>
                  <a:pt x="2718955" y="2563091"/>
                </a:cubicBezTo>
                <a:lnTo>
                  <a:pt x="2718955" y="2537114"/>
                </a:lnTo>
                <a:cubicBezTo>
                  <a:pt x="2727614" y="2537114"/>
                  <a:pt x="2736273" y="2528455"/>
                  <a:pt x="2744932" y="2519796"/>
                </a:cubicBezTo>
                <a:lnTo>
                  <a:pt x="2744932" y="2493818"/>
                </a:lnTo>
                <a:cubicBezTo>
                  <a:pt x="2736273" y="2485159"/>
                  <a:pt x="2744932" y="2485159"/>
                  <a:pt x="2718955" y="2485159"/>
                </a:cubicBezTo>
                <a:cubicBezTo>
                  <a:pt x="2701637" y="2485159"/>
                  <a:pt x="2701637" y="2511136"/>
                  <a:pt x="2692978" y="2528455"/>
                </a:cubicBezTo>
                <a:cubicBezTo>
                  <a:pt x="2684318" y="2528455"/>
                  <a:pt x="2675659" y="2511136"/>
                  <a:pt x="2667000" y="2493818"/>
                </a:cubicBezTo>
                <a:cubicBezTo>
                  <a:pt x="2641023" y="2493818"/>
                  <a:pt x="2623705" y="2476500"/>
                  <a:pt x="2623705" y="2467841"/>
                </a:cubicBezTo>
                <a:cubicBezTo>
                  <a:pt x="2615046" y="2476500"/>
                  <a:pt x="2606387" y="2467841"/>
                  <a:pt x="2597728" y="2476500"/>
                </a:cubicBezTo>
                <a:cubicBezTo>
                  <a:pt x="2632364" y="2519796"/>
                  <a:pt x="2658341" y="2571750"/>
                  <a:pt x="2701637" y="2597727"/>
                </a:cubicBezTo>
                <a:cubicBezTo>
                  <a:pt x="2718955" y="2615046"/>
                  <a:pt x="2762250" y="2606386"/>
                  <a:pt x="2796887" y="2623705"/>
                </a:cubicBezTo>
                <a:cubicBezTo>
                  <a:pt x="2822864" y="2632364"/>
                  <a:pt x="2857500" y="2675659"/>
                  <a:pt x="2883478" y="2701636"/>
                </a:cubicBezTo>
                <a:cubicBezTo>
                  <a:pt x="2796887" y="2649682"/>
                  <a:pt x="2701637" y="2649682"/>
                  <a:pt x="2623705" y="2545773"/>
                </a:cubicBezTo>
                <a:lnTo>
                  <a:pt x="2615046" y="2545773"/>
                </a:lnTo>
                <a:cubicBezTo>
                  <a:pt x="2632364" y="2580409"/>
                  <a:pt x="2649682" y="2615046"/>
                  <a:pt x="2675659" y="2641023"/>
                </a:cubicBezTo>
                <a:cubicBezTo>
                  <a:pt x="2632364" y="2623705"/>
                  <a:pt x="2589068" y="2589068"/>
                  <a:pt x="2545773" y="2554432"/>
                </a:cubicBezTo>
                <a:cubicBezTo>
                  <a:pt x="2476500" y="2433205"/>
                  <a:pt x="2363932" y="2381250"/>
                  <a:pt x="2363932" y="2398568"/>
                </a:cubicBezTo>
                <a:cubicBezTo>
                  <a:pt x="2363932" y="2424546"/>
                  <a:pt x="2476500" y="2528455"/>
                  <a:pt x="2528455" y="2589068"/>
                </a:cubicBezTo>
                <a:lnTo>
                  <a:pt x="2225387" y="2311977"/>
                </a:lnTo>
                <a:cubicBezTo>
                  <a:pt x="2234046" y="2303318"/>
                  <a:pt x="2251364" y="2294659"/>
                  <a:pt x="2251364" y="2277341"/>
                </a:cubicBezTo>
                <a:cubicBezTo>
                  <a:pt x="2260023" y="2277341"/>
                  <a:pt x="2277341" y="2294659"/>
                  <a:pt x="2286000" y="2294659"/>
                </a:cubicBezTo>
                <a:cubicBezTo>
                  <a:pt x="2286000" y="2294659"/>
                  <a:pt x="2294659" y="2294659"/>
                  <a:pt x="2303318" y="2286000"/>
                </a:cubicBezTo>
                <a:cubicBezTo>
                  <a:pt x="2268682" y="2260023"/>
                  <a:pt x="2225387" y="2242705"/>
                  <a:pt x="2199409" y="2216727"/>
                </a:cubicBezTo>
                <a:cubicBezTo>
                  <a:pt x="2208068" y="2216727"/>
                  <a:pt x="2225387" y="2225386"/>
                  <a:pt x="2234046" y="2234046"/>
                </a:cubicBezTo>
                <a:cubicBezTo>
                  <a:pt x="2234046" y="2234046"/>
                  <a:pt x="2242705" y="2234046"/>
                  <a:pt x="2242705" y="2216727"/>
                </a:cubicBezTo>
                <a:cubicBezTo>
                  <a:pt x="2242705" y="2190750"/>
                  <a:pt x="2216728" y="2182091"/>
                  <a:pt x="2199409" y="2164773"/>
                </a:cubicBezTo>
                <a:lnTo>
                  <a:pt x="2164773" y="2164773"/>
                </a:lnTo>
                <a:cubicBezTo>
                  <a:pt x="2156114" y="2182091"/>
                  <a:pt x="2164773" y="2208068"/>
                  <a:pt x="2164773" y="2225386"/>
                </a:cubicBezTo>
                <a:cubicBezTo>
                  <a:pt x="2156114" y="2234046"/>
                  <a:pt x="2164773" y="2234046"/>
                  <a:pt x="2138796" y="2234046"/>
                </a:cubicBezTo>
                <a:cubicBezTo>
                  <a:pt x="2121478" y="2234046"/>
                  <a:pt x="2095500" y="2199409"/>
                  <a:pt x="2078182" y="2190750"/>
                </a:cubicBezTo>
                <a:cubicBezTo>
                  <a:pt x="2069523" y="2190750"/>
                  <a:pt x="2060864" y="2190750"/>
                  <a:pt x="2052205" y="2199409"/>
                </a:cubicBezTo>
                <a:cubicBezTo>
                  <a:pt x="2078182" y="2234046"/>
                  <a:pt x="2121478" y="2268682"/>
                  <a:pt x="2164773" y="2303318"/>
                </a:cubicBezTo>
                <a:lnTo>
                  <a:pt x="2164773" y="2329296"/>
                </a:lnTo>
                <a:cubicBezTo>
                  <a:pt x="2121478" y="2286000"/>
                  <a:pt x="2017568" y="2190750"/>
                  <a:pt x="2000250" y="2190750"/>
                </a:cubicBezTo>
                <a:cubicBezTo>
                  <a:pt x="1974273" y="2190750"/>
                  <a:pt x="1965614" y="2190750"/>
                  <a:pt x="1965614" y="2216727"/>
                </a:cubicBezTo>
                <a:cubicBezTo>
                  <a:pt x="1965614" y="2234046"/>
                  <a:pt x="1991591" y="2260023"/>
                  <a:pt x="2000250" y="2277341"/>
                </a:cubicBezTo>
                <a:cubicBezTo>
                  <a:pt x="1991591" y="2286000"/>
                  <a:pt x="2000250" y="2286000"/>
                  <a:pt x="1974273" y="2286000"/>
                </a:cubicBezTo>
                <a:cubicBezTo>
                  <a:pt x="1956955" y="2286000"/>
                  <a:pt x="1861705" y="2190750"/>
                  <a:pt x="1827068" y="2190750"/>
                </a:cubicBezTo>
                <a:cubicBezTo>
                  <a:pt x="1801091" y="2190750"/>
                  <a:pt x="1801091" y="2190750"/>
                  <a:pt x="1792432" y="2199409"/>
                </a:cubicBezTo>
                <a:cubicBezTo>
                  <a:pt x="1835727" y="2260023"/>
                  <a:pt x="1896341" y="2329296"/>
                  <a:pt x="1956955" y="2389909"/>
                </a:cubicBezTo>
                <a:cubicBezTo>
                  <a:pt x="1982932" y="2372591"/>
                  <a:pt x="2060864" y="2389909"/>
                  <a:pt x="2095500" y="2433205"/>
                </a:cubicBezTo>
                <a:cubicBezTo>
                  <a:pt x="2156114" y="2528455"/>
                  <a:pt x="2303318" y="2641023"/>
                  <a:pt x="2407228" y="2692977"/>
                </a:cubicBezTo>
                <a:cubicBezTo>
                  <a:pt x="2277341" y="2684318"/>
                  <a:pt x="2138796" y="2476500"/>
                  <a:pt x="2008909" y="2398568"/>
                </a:cubicBezTo>
                <a:lnTo>
                  <a:pt x="1974273" y="2407227"/>
                </a:lnTo>
                <a:cubicBezTo>
                  <a:pt x="2000250" y="2441864"/>
                  <a:pt x="2008909" y="2476500"/>
                  <a:pt x="2034887" y="2511136"/>
                </a:cubicBezTo>
                <a:cubicBezTo>
                  <a:pt x="2060864" y="2545773"/>
                  <a:pt x="2112818" y="2571750"/>
                  <a:pt x="2138796" y="2597727"/>
                </a:cubicBezTo>
                <a:cubicBezTo>
                  <a:pt x="2095500" y="2589068"/>
                  <a:pt x="2008909" y="2485159"/>
                  <a:pt x="1982932" y="2459182"/>
                </a:cubicBezTo>
                <a:cubicBezTo>
                  <a:pt x="1948296" y="2407227"/>
                  <a:pt x="1870364" y="2346614"/>
                  <a:pt x="1827068" y="2303318"/>
                </a:cubicBezTo>
                <a:cubicBezTo>
                  <a:pt x="1801091" y="2286000"/>
                  <a:pt x="1783773" y="2242705"/>
                  <a:pt x="1749137" y="2216727"/>
                </a:cubicBezTo>
                <a:cubicBezTo>
                  <a:pt x="1688523" y="2182091"/>
                  <a:pt x="1627909" y="2173432"/>
                  <a:pt x="1567296" y="2147455"/>
                </a:cubicBezTo>
                <a:cubicBezTo>
                  <a:pt x="1558637" y="2156114"/>
                  <a:pt x="1549977" y="2147455"/>
                  <a:pt x="1549977" y="2173432"/>
                </a:cubicBezTo>
                <a:cubicBezTo>
                  <a:pt x="1549977" y="2190750"/>
                  <a:pt x="1610591" y="2260023"/>
                  <a:pt x="1653887" y="2303318"/>
                </a:cubicBezTo>
                <a:cubicBezTo>
                  <a:pt x="1610591" y="2277341"/>
                  <a:pt x="1558637" y="2225386"/>
                  <a:pt x="1506682" y="2182091"/>
                </a:cubicBezTo>
                <a:cubicBezTo>
                  <a:pt x="1506682" y="2182091"/>
                  <a:pt x="1498023" y="2182091"/>
                  <a:pt x="1489364" y="2190750"/>
                </a:cubicBezTo>
                <a:cubicBezTo>
                  <a:pt x="1532659" y="2199409"/>
                  <a:pt x="1541318" y="2260023"/>
                  <a:pt x="1558637" y="2303318"/>
                </a:cubicBezTo>
                <a:cubicBezTo>
                  <a:pt x="1575955" y="2337955"/>
                  <a:pt x="1619250" y="2398568"/>
                  <a:pt x="1653887" y="2450523"/>
                </a:cubicBezTo>
                <a:cubicBezTo>
                  <a:pt x="1627909" y="2424546"/>
                  <a:pt x="1584614" y="2398568"/>
                  <a:pt x="1567296" y="2381250"/>
                </a:cubicBezTo>
                <a:cubicBezTo>
                  <a:pt x="1532659" y="2355273"/>
                  <a:pt x="1515341" y="2320636"/>
                  <a:pt x="1489364" y="2294659"/>
                </a:cubicBezTo>
                <a:cubicBezTo>
                  <a:pt x="1480705" y="2311977"/>
                  <a:pt x="1489364" y="2337955"/>
                  <a:pt x="1480705" y="2355273"/>
                </a:cubicBezTo>
                <a:cubicBezTo>
                  <a:pt x="1472046" y="2346614"/>
                  <a:pt x="1472046" y="2329296"/>
                  <a:pt x="1446068" y="2329296"/>
                </a:cubicBezTo>
                <a:cubicBezTo>
                  <a:pt x="1428750" y="2329296"/>
                  <a:pt x="1446068" y="2346614"/>
                  <a:pt x="1428750" y="2346614"/>
                </a:cubicBezTo>
                <a:cubicBezTo>
                  <a:pt x="1402773" y="2346614"/>
                  <a:pt x="1368137" y="2329296"/>
                  <a:pt x="1333500" y="2311977"/>
                </a:cubicBezTo>
                <a:cubicBezTo>
                  <a:pt x="1350818" y="2268682"/>
                  <a:pt x="1368137" y="2225386"/>
                  <a:pt x="1385455" y="2173432"/>
                </a:cubicBezTo>
                <a:lnTo>
                  <a:pt x="1385455" y="2164773"/>
                </a:lnTo>
                <a:cubicBezTo>
                  <a:pt x="1342159" y="2199409"/>
                  <a:pt x="1290205" y="2251364"/>
                  <a:pt x="1238250" y="2303318"/>
                </a:cubicBezTo>
                <a:cubicBezTo>
                  <a:pt x="1255568" y="2329296"/>
                  <a:pt x="1290205" y="2337955"/>
                  <a:pt x="1316182" y="2363932"/>
                </a:cubicBezTo>
                <a:cubicBezTo>
                  <a:pt x="1333500" y="2372591"/>
                  <a:pt x="1350818" y="2363932"/>
                  <a:pt x="1368137" y="2372591"/>
                </a:cubicBezTo>
                <a:cubicBezTo>
                  <a:pt x="1385455" y="2372591"/>
                  <a:pt x="1402773" y="2415886"/>
                  <a:pt x="1420091" y="2415886"/>
                </a:cubicBezTo>
                <a:cubicBezTo>
                  <a:pt x="1446068" y="2415886"/>
                  <a:pt x="1428750" y="2398568"/>
                  <a:pt x="1446068" y="2398568"/>
                </a:cubicBezTo>
                <a:cubicBezTo>
                  <a:pt x="1472046" y="2398568"/>
                  <a:pt x="1506682" y="2415886"/>
                  <a:pt x="1524000" y="2433205"/>
                </a:cubicBezTo>
                <a:cubicBezTo>
                  <a:pt x="1575955" y="2450523"/>
                  <a:pt x="1593273" y="2424546"/>
                  <a:pt x="1627909" y="2485159"/>
                </a:cubicBezTo>
                <a:cubicBezTo>
                  <a:pt x="1636568" y="2493818"/>
                  <a:pt x="1653887" y="2493818"/>
                  <a:pt x="1662546" y="2493818"/>
                </a:cubicBezTo>
                <a:cubicBezTo>
                  <a:pt x="1723159" y="2537114"/>
                  <a:pt x="1714500" y="2563091"/>
                  <a:pt x="1714500" y="2606386"/>
                </a:cubicBezTo>
                <a:cubicBezTo>
                  <a:pt x="1714500" y="2641023"/>
                  <a:pt x="1705841" y="2641023"/>
                  <a:pt x="1679864" y="2701636"/>
                </a:cubicBezTo>
                <a:cubicBezTo>
                  <a:pt x="1671205" y="2710296"/>
                  <a:pt x="1671205" y="2744932"/>
                  <a:pt x="1653887" y="2770909"/>
                </a:cubicBezTo>
                <a:cubicBezTo>
                  <a:pt x="1645227" y="2788227"/>
                  <a:pt x="1610591" y="2779568"/>
                  <a:pt x="1601932" y="2805546"/>
                </a:cubicBezTo>
                <a:cubicBezTo>
                  <a:pt x="1593273" y="2814205"/>
                  <a:pt x="1575955" y="2883477"/>
                  <a:pt x="1558637" y="2883477"/>
                </a:cubicBezTo>
                <a:cubicBezTo>
                  <a:pt x="1532659" y="2883477"/>
                  <a:pt x="1558637" y="2866159"/>
                  <a:pt x="1532659" y="2866159"/>
                </a:cubicBezTo>
                <a:cubicBezTo>
                  <a:pt x="1498023" y="2866159"/>
                  <a:pt x="1489364" y="2978727"/>
                  <a:pt x="1446068" y="2978727"/>
                </a:cubicBezTo>
                <a:cubicBezTo>
                  <a:pt x="1420091" y="2978727"/>
                  <a:pt x="1446068" y="2961409"/>
                  <a:pt x="1428750" y="2961409"/>
                </a:cubicBezTo>
                <a:cubicBezTo>
                  <a:pt x="1350818" y="2961409"/>
                  <a:pt x="1394114" y="3056659"/>
                  <a:pt x="1324841" y="3056659"/>
                </a:cubicBezTo>
                <a:cubicBezTo>
                  <a:pt x="1307523" y="3056659"/>
                  <a:pt x="1333500" y="3039341"/>
                  <a:pt x="1307523" y="3039341"/>
                </a:cubicBezTo>
                <a:cubicBezTo>
                  <a:pt x="1290205" y="3039341"/>
                  <a:pt x="1220932" y="3134591"/>
                  <a:pt x="1203614" y="3134591"/>
                </a:cubicBezTo>
                <a:cubicBezTo>
                  <a:pt x="1177637" y="3134591"/>
                  <a:pt x="1203614" y="3117273"/>
                  <a:pt x="1177637" y="3117273"/>
                </a:cubicBezTo>
                <a:cubicBezTo>
                  <a:pt x="1151659" y="3117273"/>
                  <a:pt x="1125682" y="3203864"/>
                  <a:pt x="1039091" y="3203864"/>
                </a:cubicBezTo>
                <a:cubicBezTo>
                  <a:pt x="1004455" y="3238500"/>
                  <a:pt x="969818" y="3290455"/>
                  <a:pt x="943841" y="3290455"/>
                </a:cubicBezTo>
                <a:cubicBezTo>
                  <a:pt x="926523" y="3290455"/>
                  <a:pt x="943841" y="3264477"/>
                  <a:pt x="926523" y="3264477"/>
                </a:cubicBezTo>
                <a:cubicBezTo>
                  <a:pt x="900546" y="3264477"/>
                  <a:pt x="900546" y="3273136"/>
                  <a:pt x="857250" y="3281796"/>
                </a:cubicBezTo>
                <a:cubicBezTo>
                  <a:pt x="917864" y="3221182"/>
                  <a:pt x="900546" y="3238500"/>
                  <a:pt x="900546" y="3221182"/>
                </a:cubicBezTo>
                <a:cubicBezTo>
                  <a:pt x="900546" y="3195205"/>
                  <a:pt x="926523" y="3203864"/>
                  <a:pt x="935182" y="3186546"/>
                </a:cubicBezTo>
                <a:cubicBezTo>
                  <a:pt x="943841" y="3186546"/>
                  <a:pt x="961159" y="3195205"/>
                  <a:pt x="969818" y="3186546"/>
                </a:cubicBezTo>
                <a:cubicBezTo>
                  <a:pt x="969818" y="3177886"/>
                  <a:pt x="1021773" y="3169227"/>
                  <a:pt x="1030432" y="3134591"/>
                </a:cubicBezTo>
                <a:lnTo>
                  <a:pt x="476250" y="3125932"/>
                </a:lnTo>
                <a:cubicBezTo>
                  <a:pt x="450273" y="3143250"/>
                  <a:pt x="415636" y="3160568"/>
                  <a:pt x="381000" y="3177886"/>
                </a:cubicBezTo>
                <a:cubicBezTo>
                  <a:pt x="415636" y="3134591"/>
                  <a:pt x="502227" y="3099955"/>
                  <a:pt x="571500" y="3073977"/>
                </a:cubicBezTo>
                <a:cubicBezTo>
                  <a:pt x="632114" y="3048000"/>
                  <a:pt x="1091046" y="2952750"/>
                  <a:pt x="1091046" y="2710296"/>
                </a:cubicBezTo>
                <a:cubicBezTo>
                  <a:pt x="1091046" y="2692977"/>
                  <a:pt x="1091046" y="2667000"/>
                  <a:pt x="1082387" y="2649682"/>
                </a:cubicBezTo>
                <a:cubicBezTo>
                  <a:pt x="969818" y="2727614"/>
                  <a:pt x="857250" y="2788227"/>
                  <a:pt x="744682" y="2831523"/>
                </a:cubicBezTo>
                <a:cubicBezTo>
                  <a:pt x="536864" y="2918114"/>
                  <a:pt x="251114" y="2944091"/>
                  <a:pt x="77932" y="3177886"/>
                </a:cubicBezTo>
                <a:cubicBezTo>
                  <a:pt x="69273" y="3177886"/>
                  <a:pt x="60614" y="3195205"/>
                  <a:pt x="51955" y="3203864"/>
                </a:cubicBezTo>
                <a:cubicBezTo>
                  <a:pt x="69273" y="3151909"/>
                  <a:pt x="181841" y="3056659"/>
                  <a:pt x="242455" y="3022023"/>
                </a:cubicBezTo>
                <a:lnTo>
                  <a:pt x="225136" y="3004705"/>
                </a:lnTo>
                <a:cubicBezTo>
                  <a:pt x="233795" y="3013364"/>
                  <a:pt x="225136" y="3022023"/>
                  <a:pt x="242455" y="3022023"/>
                </a:cubicBezTo>
                <a:cubicBezTo>
                  <a:pt x="268432" y="3022023"/>
                  <a:pt x="320386" y="2970068"/>
                  <a:pt x="372341" y="2952750"/>
                </a:cubicBezTo>
                <a:cubicBezTo>
                  <a:pt x="424295" y="2926773"/>
                  <a:pt x="1082387" y="2770909"/>
                  <a:pt x="1082387" y="2580409"/>
                </a:cubicBezTo>
                <a:cubicBezTo>
                  <a:pt x="1082387" y="2563091"/>
                  <a:pt x="1065068" y="2528455"/>
                  <a:pt x="1047750" y="2502477"/>
                </a:cubicBezTo>
                <a:cubicBezTo>
                  <a:pt x="1047750" y="2502477"/>
                  <a:pt x="1030432" y="2519796"/>
                  <a:pt x="1030432" y="2493818"/>
                </a:cubicBezTo>
                <a:cubicBezTo>
                  <a:pt x="1030432" y="2519796"/>
                  <a:pt x="1056409" y="2554432"/>
                  <a:pt x="1056409" y="2571750"/>
                </a:cubicBezTo>
                <a:cubicBezTo>
                  <a:pt x="1056409" y="2684318"/>
                  <a:pt x="865909" y="2736273"/>
                  <a:pt x="805296" y="2762250"/>
                </a:cubicBezTo>
                <a:cubicBezTo>
                  <a:pt x="666750" y="2814205"/>
                  <a:pt x="510886" y="2857500"/>
                  <a:pt x="372341" y="2909455"/>
                </a:cubicBezTo>
                <a:cubicBezTo>
                  <a:pt x="268432" y="2944091"/>
                  <a:pt x="155864" y="3013364"/>
                  <a:pt x="69273" y="3099955"/>
                </a:cubicBezTo>
                <a:lnTo>
                  <a:pt x="0" y="3169227"/>
                </a:lnTo>
                <a:cubicBezTo>
                  <a:pt x="164523" y="2952750"/>
                  <a:pt x="424295" y="2883477"/>
                  <a:pt x="614796" y="2822864"/>
                </a:cubicBezTo>
                <a:cubicBezTo>
                  <a:pt x="727364" y="2788227"/>
                  <a:pt x="891886" y="2727614"/>
                  <a:pt x="1013114" y="2649682"/>
                </a:cubicBezTo>
                <a:cubicBezTo>
                  <a:pt x="961159" y="2589068"/>
                  <a:pt x="848591" y="2476500"/>
                  <a:pt x="848591" y="2459182"/>
                </a:cubicBezTo>
                <a:lnTo>
                  <a:pt x="848591" y="2242705"/>
                </a:lnTo>
                <a:cubicBezTo>
                  <a:pt x="857250" y="2216727"/>
                  <a:pt x="874568" y="2190750"/>
                  <a:pt x="874568" y="2173432"/>
                </a:cubicBezTo>
                <a:cubicBezTo>
                  <a:pt x="874568" y="2147455"/>
                  <a:pt x="917864" y="2121477"/>
                  <a:pt x="935182" y="2112818"/>
                </a:cubicBezTo>
                <a:cubicBezTo>
                  <a:pt x="1047750" y="2008909"/>
                  <a:pt x="1177637" y="1956955"/>
                  <a:pt x="1298864" y="1905000"/>
                </a:cubicBezTo>
                <a:lnTo>
                  <a:pt x="1298864" y="1645227"/>
                </a:lnTo>
                <a:cubicBezTo>
                  <a:pt x="1307523" y="1645227"/>
                  <a:pt x="1298864" y="1636568"/>
                  <a:pt x="1324841" y="1636568"/>
                </a:cubicBezTo>
                <a:cubicBezTo>
                  <a:pt x="1342159" y="1636568"/>
                  <a:pt x="1333500" y="1653886"/>
                  <a:pt x="1342159" y="1662546"/>
                </a:cubicBezTo>
                <a:cubicBezTo>
                  <a:pt x="1359477" y="1653886"/>
                  <a:pt x="1368137" y="1627909"/>
                  <a:pt x="1385455" y="1627909"/>
                </a:cubicBezTo>
                <a:cubicBezTo>
                  <a:pt x="1411432" y="1627909"/>
                  <a:pt x="1402773" y="1645227"/>
                  <a:pt x="1420091" y="1645227"/>
                </a:cubicBezTo>
                <a:cubicBezTo>
                  <a:pt x="1446068" y="1645227"/>
                  <a:pt x="1454727" y="1619250"/>
                  <a:pt x="1480705" y="1610591"/>
                </a:cubicBezTo>
                <a:cubicBezTo>
                  <a:pt x="1480705" y="1619250"/>
                  <a:pt x="1480705" y="1627909"/>
                  <a:pt x="1489364" y="1636568"/>
                </a:cubicBezTo>
                <a:cubicBezTo>
                  <a:pt x="1506682" y="1636568"/>
                  <a:pt x="1515341" y="1619250"/>
                  <a:pt x="1524000" y="1601932"/>
                </a:cubicBezTo>
                <a:lnTo>
                  <a:pt x="1549977" y="1601932"/>
                </a:lnTo>
                <a:cubicBezTo>
                  <a:pt x="1549977" y="1610591"/>
                  <a:pt x="1549977" y="1619250"/>
                  <a:pt x="1558637" y="1627909"/>
                </a:cubicBezTo>
                <a:cubicBezTo>
                  <a:pt x="1584614" y="1619250"/>
                  <a:pt x="1601932" y="1593273"/>
                  <a:pt x="1619250" y="1593273"/>
                </a:cubicBezTo>
                <a:cubicBezTo>
                  <a:pt x="1636568" y="1593273"/>
                  <a:pt x="1679864" y="1593273"/>
                  <a:pt x="1688523" y="1627909"/>
                </a:cubicBezTo>
                <a:cubicBezTo>
                  <a:pt x="1688523" y="1627909"/>
                  <a:pt x="1697182" y="1619250"/>
                  <a:pt x="1697182" y="1610591"/>
                </a:cubicBezTo>
                <a:lnTo>
                  <a:pt x="1731818" y="1610591"/>
                </a:lnTo>
                <a:cubicBezTo>
                  <a:pt x="1740477" y="1619250"/>
                  <a:pt x="1740477" y="1645227"/>
                  <a:pt x="1757796" y="1645227"/>
                </a:cubicBezTo>
                <a:cubicBezTo>
                  <a:pt x="1783773" y="1645227"/>
                  <a:pt x="1757796" y="1627909"/>
                  <a:pt x="1775114" y="1627909"/>
                </a:cubicBezTo>
                <a:cubicBezTo>
                  <a:pt x="1801091" y="1627909"/>
                  <a:pt x="1809750" y="1662546"/>
                  <a:pt x="1835727" y="1662546"/>
                </a:cubicBezTo>
                <a:cubicBezTo>
                  <a:pt x="1853046" y="1662546"/>
                  <a:pt x="1827068" y="1645227"/>
                  <a:pt x="1844387" y="1645227"/>
                </a:cubicBezTo>
                <a:cubicBezTo>
                  <a:pt x="1870364" y="1645227"/>
                  <a:pt x="1861705" y="1653886"/>
                  <a:pt x="1879023" y="1653886"/>
                </a:cubicBezTo>
                <a:cubicBezTo>
                  <a:pt x="1879023" y="1714500"/>
                  <a:pt x="1887682" y="1783773"/>
                  <a:pt x="1896341" y="1844386"/>
                </a:cubicBezTo>
                <a:lnTo>
                  <a:pt x="1913659" y="1827068"/>
                </a:lnTo>
                <a:cubicBezTo>
                  <a:pt x="1922318" y="1835727"/>
                  <a:pt x="1922318" y="1853046"/>
                  <a:pt x="1948296" y="1853046"/>
                </a:cubicBezTo>
                <a:cubicBezTo>
                  <a:pt x="1965614" y="1853046"/>
                  <a:pt x="1948296" y="1835727"/>
                  <a:pt x="1974273" y="1835727"/>
                </a:cubicBezTo>
                <a:cubicBezTo>
                  <a:pt x="1991591" y="1835727"/>
                  <a:pt x="1991591" y="1844386"/>
                  <a:pt x="2000250" y="1844386"/>
                </a:cubicBezTo>
                <a:cubicBezTo>
                  <a:pt x="2008909" y="1853046"/>
                  <a:pt x="2026227" y="1844386"/>
                  <a:pt x="2043546" y="1844386"/>
                </a:cubicBezTo>
                <a:cubicBezTo>
                  <a:pt x="2052205" y="1853046"/>
                  <a:pt x="2052205" y="1861705"/>
                  <a:pt x="2060864" y="1861705"/>
                </a:cubicBezTo>
                <a:cubicBezTo>
                  <a:pt x="2147455" y="1879023"/>
                  <a:pt x="2294659" y="1913659"/>
                  <a:pt x="2372591" y="1991591"/>
                </a:cubicBezTo>
                <a:cubicBezTo>
                  <a:pt x="2372591" y="1991591"/>
                  <a:pt x="2381250" y="2000250"/>
                  <a:pt x="2389909" y="1991591"/>
                </a:cubicBezTo>
                <a:cubicBezTo>
                  <a:pt x="2424546" y="2034886"/>
                  <a:pt x="2459182" y="2069523"/>
                  <a:pt x="2502478" y="2095500"/>
                </a:cubicBezTo>
                <a:cubicBezTo>
                  <a:pt x="2545773" y="2130136"/>
                  <a:pt x="2580409" y="2138796"/>
                  <a:pt x="2632364" y="2190750"/>
                </a:cubicBezTo>
                <a:cubicBezTo>
                  <a:pt x="2667000" y="2216727"/>
                  <a:pt x="2718955" y="2260023"/>
                  <a:pt x="2779568" y="2277341"/>
                </a:cubicBezTo>
                <a:cubicBezTo>
                  <a:pt x="2796887" y="2286000"/>
                  <a:pt x="2822864" y="2277341"/>
                  <a:pt x="2848841" y="2286000"/>
                </a:cubicBezTo>
                <a:cubicBezTo>
                  <a:pt x="2874819" y="2294659"/>
                  <a:pt x="2909455" y="2311977"/>
                  <a:pt x="2935432" y="2329296"/>
                </a:cubicBezTo>
                <a:cubicBezTo>
                  <a:pt x="2944091" y="2320636"/>
                  <a:pt x="2952750" y="2320636"/>
                  <a:pt x="2961409" y="2311977"/>
                </a:cubicBezTo>
                <a:cubicBezTo>
                  <a:pt x="2892137" y="2251364"/>
                  <a:pt x="2926773" y="2182091"/>
                  <a:pt x="2909455" y="2112818"/>
                </a:cubicBezTo>
                <a:cubicBezTo>
                  <a:pt x="2900796" y="2121477"/>
                  <a:pt x="2900796" y="2147455"/>
                  <a:pt x="2900796" y="2147455"/>
                </a:cubicBezTo>
                <a:cubicBezTo>
                  <a:pt x="2883478" y="2147455"/>
                  <a:pt x="2866159" y="2147455"/>
                  <a:pt x="2857500" y="2164773"/>
                </a:cubicBezTo>
                <a:cubicBezTo>
                  <a:pt x="2892137" y="2190750"/>
                  <a:pt x="2883478" y="2147455"/>
                  <a:pt x="2900796" y="2190750"/>
                </a:cubicBezTo>
                <a:lnTo>
                  <a:pt x="2883478" y="2173432"/>
                </a:lnTo>
                <a:cubicBezTo>
                  <a:pt x="2883478" y="2199409"/>
                  <a:pt x="2892137" y="2208068"/>
                  <a:pt x="2883478" y="2216727"/>
                </a:cubicBezTo>
                <a:cubicBezTo>
                  <a:pt x="2874819" y="2225386"/>
                  <a:pt x="2874819" y="2234046"/>
                  <a:pt x="2874819" y="2242705"/>
                </a:cubicBezTo>
                <a:cubicBezTo>
                  <a:pt x="2883478" y="2251364"/>
                  <a:pt x="2900796" y="2242705"/>
                  <a:pt x="2909455" y="2242705"/>
                </a:cubicBezTo>
                <a:lnTo>
                  <a:pt x="2909455" y="2286000"/>
                </a:lnTo>
                <a:cubicBezTo>
                  <a:pt x="2892137" y="2268682"/>
                  <a:pt x="2874819" y="2268682"/>
                  <a:pt x="2866159" y="2251364"/>
                </a:cubicBezTo>
                <a:cubicBezTo>
                  <a:pt x="2866159" y="2251364"/>
                  <a:pt x="2857500" y="2260023"/>
                  <a:pt x="2857500" y="2268682"/>
                </a:cubicBezTo>
                <a:cubicBezTo>
                  <a:pt x="2831523" y="2260023"/>
                  <a:pt x="2814205" y="2242705"/>
                  <a:pt x="2788228" y="2225386"/>
                </a:cubicBezTo>
                <a:cubicBezTo>
                  <a:pt x="2805546" y="2216727"/>
                  <a:pt x="2814205" y="2190750"/>
                  <a:pt x="2822864" y="2164773"/>
                </a:cubicBezTo>
                <a:cubicBezTo>
                  <a:pt x="2831523" y="2173432"/>
                  <a:pt x="2831523" y="2173432"/>
                  <a:pt x="2848841" y="2164773"/>
                </a:cubicBezTo>
                <a:cubicBezTo>
                  <a:pt x="2840182" y="2156114"/>
                  <a:pt x="2840182" y="2138796"/>
                  <a:pt x="2831523" y="2130136"/>
                </a:cubicBezTo>
                <a:cubicBezTo>
                  <a:pt x="2822864" y="2147455"/>
                  <a:pt x="2796887" y="2164773"/>
                  <a:pt x="2788228" y="2190750"/>
                </a:cubicBezTo>
                <a:cubicBezTo>
                  <a:pt x="2779568" y="2190750"/>
                  <a:pt x="2779568" y="2173432"/>
                  <a:pt x="2770909" y="2156114"/>
                </a:cubicBezTo>
                <a:cubicBezTo>
                  <a:pt x="2762250" y="2164773"/>
                  <a:pt x="2744932" y="2182091"/>
                  <a:pt x="2727614" y="2190750"/>
                </a:cubicBezTo>
                <a:cubicBezTo>
                  <a:pt x="2744932" y="2147455"/>
                  <a:pt x="2770909" y="2130136"/>
                  <a:pt x="2796887" y="2095500"/>
                </a:cubicBezTo>
                <a:cubicBezTo>
                  <a:pt x="2796887" y="2095500"/>
                  <a:pt x="2796887" y="2104159"/>
                  <a:pt x="2805546" y="2112818"/>
                </a:cubicBezTo>
                <a:cubicBezTo>
                  <a:pt x="2822864" y="2104159"/>
                  <a:pt x="2822864" y="2078182"/>
                  <a:pt x="2840182" y="2060864"/>
                </a:cubicBezTo>
                <a:cubicBezTo>
                  <a:pt x="2848841" y="2069523"/>
                  <a:pt x="2857500" y="2078182"/>
                  <a:pt x="2848841" y="2086841"/>
                </a:cubicBezTo>
                <a:cubicBezTo>
                  <a:pt x="2857500" y="2095500"/>
                  <a:pt x="2857500" y="2086841"/>
                  <a:pt x="2874819" y="2086841"/>
                </a:cubicBezTo>
                <a:cubicBezTo>
                  <a:pt x="2900796" y="2086841"/>
                  <a:pt x="2892137" y="2112818"/>
                  <a:pt x="2900796" y="2121477"/>
                </a:cubicBezTo>
                <a:cubicBezTo>
                  <a:pt x="2883478" y="1974273"/>
                  <a:pt x="3030682" y="1896341"/>
                  <a:pt x="3160569" y="1809750"/>
                </a:cubicBezTo>
                <a:lnTo>
                  <a:pt x="3160569" y="1610591"/>
                </a:lnTo>
                <a:cubicBezTo>
                  <a:pt x="3195205" y="1610591"/>
                  <a:pt x="3238500" y="1610591"/>
                  <a:pt x="3290455" y="1584614"/>
                </a:cubicBezTo>
                <a:lnTo>
                  <a:pt x="3307773" y="1601932"/>
                </a:lnTo>
                <a:cubicBezTo>
                  <a:pt x="3316432" y="1584614"/>
                  <a:pt x="3325091" y="1575955"/>
                  <a:pt x="3342409" y="1575955"/>
                </a:cubicBezTo>
                <a:cubicBezTo>
                  <a:pt x="3368387" y="1575955"/>
                  <a:pt x="3351069" y="1593273"/>
                  <a:pt x="3359728" y="1601932"/>
                </a:cubicBezTo>
                <a:cubicBezTo>
                  <a:pt x="3368387" y="1584614"/>
                  <a:pt x="3403023" y="1567296"/>
                  <a:pt x="3420341" y="1567296"/>
                </a:cubicBezTo>
                <a:cubicBezTo>
                  <a:pt x="3446319" y="1567296"/>
                  <a:pt x="3437659" y="1575955"/>
                  <a:pt x="3463637" y="1575955"/>
                </a:cubicBezTo>
                <a:close/>
                <a:moveTo>
                  <a:pt x="3939887" y="1506682"/>
                </a:moveTo>
                <a:cubicBezTo>
                  <a:pt x="3931228" y="1515341"/>
                  <a:pt x="3913909" y="1524000"/>
                  <a:pt x="3905250" y="1532659"/>
                </a:cubicBezTo>
                <a:lnTo>
                  <a:pt x="3879273" y="1532659"/>
                </a:lnTo>
                <a:cubicBezTo>
                  <a:pt x="3887932" y="1524000"/>
                  <a:pt x="3905250" y="1515341"/>
                  <a:pt x="3913909" y="1506682"/>
                </a:cubicBezTo>
                <a:lnTo>
                  <a:pt x="3939887" y="1506682"/>
                </a:lnTo>
                <a:close/>
                <a:moveTo>
                  <a:pt x="3974523" y="1524000"/>
                </a:moveTo>
                <a:cubicBezTo>
                  <a:pt x="3974523" y="1515341"/>
                  <a:pt x="3991841" y="1498023"/>
                  <a:pt x="4000500" y="1498023"/>
                </a:cubicBezTo>
                <a:cubicBezTo>
                  <a:pt x="4000500" y="1506682"/>
                  <a:pt x="3983182" y="1515341"/>
                  <a:pt x="3974523" y="1524000"/>
                </a:cubicBezTo>
                <a:close/>
                <a:moveTo>
                  <a:pt x="3437659" y="1489364"/>
                </a:moveTo>
                <a:lnTo>
                  <a:pt x="3896591" y="1489364"/>
                </a:lnTo>
                <a:cubicBezTo>
                  <a:pt x="3887932" y="1498023"/>
                  <a:pt x="3870614" y="1506682"/>
                  <a:pt x="3861955" y="1515341"/>
                </a:cubicBezTo>
                <a:lnTo>
                  <a:pt x="3299114" y="1515341"/>
                </a:lnTo>
                <a:cubicBezTo>
                  <a:pt x="3333750" y="1498023"/>
                  <a:pt x="3385705" y="1472046"/>
                  <a:pt x="3411682" y="1472046"/>
                </a:cubicBezTo>
                <a:cubicBezTo>
                  <a:pt x="3429000" y="1472046"/>
                  <a:pt x="3411682" y="1489364"/>
                  <a:pt x="3437659" y="1489364"/>
                </a:cubicBezTo>
                <a:close/>
                <a:moveTo>
                  <a:pt x="4069773" y="1428750"/>
                </a:moveTo>
                <a:cubicBezTo>
                  <a:pt x="4061114" y="1437409"/>
                  <a:pt x="4043796" y="1446068"/>
                  <a:pt x="4035137" y="1454727"/>
                </a:cubicBezTo>
                <a:lnTo>
                  <a:pt x="4009159" y="1454727"/>
                </a:lnTo>
                <a:cubicBezTo>
                  <a:pt x="4017819" y="1446068"/>
                  <a:pt x="4035137" y="1437409"/>
                  <a:pt x="4043796" y="1428750"/>
                </a:cubicBezTo>
                <a:lnTo>
                  <a:pt x="4069773" y="1428750"/>
                </a:lnTo>
                <a:close/>
                <a:moveTo>
                  <a:pt x="4104409" y="1437409"/>
                </a:moveTo>
                <a:cubicBezTo>
                  <a:pt x="4104409" y="1428750"/>
                  <a:pt x="4113069" y="1420091"/>
                  <a:pt x="4121728" y="1428750"/>
                </a:cubicBezTo>
                <a:cubicBezTo>
                  <a:pt x="4121728" y="1428750"/>
                  <a:pt x="4113069" y="1437409"/>
                  <a:pt x="4104409" y="1437409"/>
                </a:cubicBezTo>
                <a:close/>
                <a:moveTo>
                  <a:pt x="3610841" y="1420091"/>
                </a:moveTo>
                <a:cubicBezTo>
                  <a:pt x="3740728" y="1428750"/>
                  <a:pt x="3870614" y="1428750"/>
                  <a:pt x="4000500" y="1428750"/>
                </a:cubicBezTo>
                <a:cubicBezTo>
                  <a:pt x="3922569" y="1428750"/>
                  <a:pt x="3948546" y="1454727"/>
                  <a:pt x="3922569" y="1454727"/>
                </a:cubicBezTo>
                <a:lnTo>
                  <a:pt x="3454978" y="1454727"/>
                </a:lnTo>
                <a:cubicBezTo>
                  <a:pt x="3498273" y="1446068"/>
                  <a:pt x="3558887" y="1411432"/>
                  <a:pt x="3584864" y="1411432"/>
                </a:cubicBezTo>
                <a:cubicBezTo>
                  <a:pt x="3602182" y="1411432"/>
                  <a:pt x="3602182" y="1420091"/>
                  <a:pt x="3610841" y="1420091"/>
                </a:cubicBezTo>
                <a:close/>
                <a:moveTo>
                  <a:pt x="4182341" y="1350818"/>
                </a:moveTo>
                <a:cubicBezTo>
                  <a:pt x="4173682" y="1359477"/>
                  <a:pt x="4156364" y="1376796"/>
                  <a:pt x="4130387" y="1376796"/>
                </a:cubicBezTo>
                <a:lnTo>
                  <a:pt x="4156364" y="1350818"/>
                </a:lnTo>
                <a:lnTo>
                  <a:pt x="4182341" y="1350818"/>
                </a:lnTo>
                <a:close/>
                <a:moveTo>
                  <a:pt x="4043796" y="1359477"/>
                </a:moveTo>
                <a:cubicBezTo>
                  <a:pt x="4043796" y="1359477"/>
                  <a:pt x="4026478" y="1376796"/>
                  <a:pt x="4017819" y="1394114"/>
                </a:cubicBezTo>
                <a:lnTo>
                  <a:pt x="3619500" y="1394114"/>
                </a:lnTo>
                <a:cubicBezTo>
                  <a:pt x="3645478" y="1385455"/>
                  <a:pt x="3688773" y="1350818"/>
                  <a:pt x="3706091" y="1350818"/>
                </a:cubicBezTo>
                <a:cubicBezTo>
                  <a:pt x="3732069" y="1350818"/>
                  <a:pt x="3740728" y="1359477"/>
                  <a:pt x="4043796" y="1359477"/>
                </a:cubicBezTo>
                <a:close/>
                <a:moveTo>
                  <a:pt x="4242955" y="1342159"/>
                </a:moveTo>
                <a:cubicBezTo>
                  <a:pt x="4234296" y="1350818"/>
                  <a:pt x="4225637" y="1342159"/>
                  <a:pt x="4216978" y="1350818"/>
                </a:cubicBezTo>
                <a:cubicBezTo>
                  <a:pt x="4216978" y="1350818"/>
                  <a:pt x="4216978" y="1342159"/>
                  <a:pt x="4225637" y="1333500"/>
                </a:cubicBezTo>
                <a:cubicBezTo>
                  <a:pt x="4225637" y="1333500"/>
                  <a:pt x="4234296" y="1342159"/>
                  <a:pt x="4242955" y="1342159"/>
                </a:cubicBezTo>
                <a:close/>
                <a:moveTo>
                  <a:pt x="4121728" y="1290205"/>
                </a:moveTo>
                <a:cubicBezTo>
                  <a:pt x="4113069" y="1307523"/>
                  <a:pt x="4130387" y="1316182"/>
                  <a:pt x="4139046" y="1316182"/>
                </a:cubicBezTo>
                <a:cubicBezTo>
                  <a:pt x="4130387" y="1324841"/>
                  <a:pt x="4130387" y="1333500"/>
                  <a:pt x="4104409" y="1333500"/>
                </a:cubicBezTo>
                <a:lnTo>
                  <a:pt x="3732069" y="1333500"/>
                </a:lnTo>
                <a:cubicBezTo>
                  <a:pt x="3749387" y="1324841"/>
                  <a:pt x="3775364" y="1298864"/>
                  <a:pt x="3801341" y="1290205"/>
                </a:cubicBezTo>
                <a:lnTo>
                  <a:pt x="4121728" y="1290205"/>
                </a:lnTo>
                <a:close/>
                <a:moveTo>
                  <a:pt x="4242955" y="1290205"/>
                </a:moveTo>
                <a:cubicBezTo>
                  <a:pt x="4251614" y="1281546"/>
                  <a:pt x="4268932" y="1264227"/>
                  <a:pt x="4286251" y="1255568"/>
                </a:cubicBezTo>
                <a:cubicBezTo>
                  <a:pt x="4312228" y="1246909"/>
                  <a:pt x="4260273" y="1290205"/>
                  <a:pt x="4242955" y="1290205"/>
                </a:cubicBezTo>
                <a:close/>
                <a:moveTo>
                  <a:pt x="4329546" y="1264227"/>
                </a:moveTo>
                <a:cubicBezTo>
                  <a:pt x="4329546" y="1255568"/>
                  <a:pt x="4329546" y="1246909"/>
                  <a:pt x="4346864" y="1255568"/>
                </a:cubicBezTo>
                <a:cubicBezTo>
                  <a:pt x="4346864" y="1255568"/>
                  <a:pt x="4338205" y="1264227"/>
                  <a:pt x="4329546" y="1264227"/>
                </a:cubicBezTo>
                <a:close/>
                <a:moveTo>
                  <a:pt x="4191000" y="1229591"/>
                </a:moveTo>
                <a:cubicBezTo>
                  <a:pt x="4191000" y="1238250"/>
                  <a:pt x="4199660" y="1246909"/>
                  <a:pt x="4208319" y="1246909"/>
                </a:cubicBezTo>
                <a:cubicBezTo>
                  <a:pt x="4208319" y="1246909"/>
                  <a:pt x="4208319" y="1264227"/>
                  <a:pt x="4182341" y="1264227"/>
                </a:cubicBezTo>
                <a:lnTo>
                  <a:pt x="3810000" y="1264227"/>
                </a:lnTo>
                <a:cubicBezTo>
                  <a:pt x="3818659" y="1255568"/>
                  <a:pt x="3827319" y="1238250"/>
                  <a:pt x="3835978" y="1229591"/>
                </a:cubicBezTo>
                <a:lnTo>
                  <a:pt x="4191000" y="1229591"/>
                </a:lnTo>
                <a:close/>
                <a:moveTo>
                  <a:pt x="4355523" y="1194955"/>
                </a:moveTo>
                <a:cubicBezTo>
                  <a:pt x="4364182" y="1186296"/>
                  <a:pt x="4381501" y="1168977"/>
                  <a:pt x="4390160" y="1168977"/>
                </a:cubicBezTo>
                <a:cubicBezTo>
                  <a:pt x="4381501" y="1177636"/>
                  <a:pt x="4372841" y="1194955"/>
                  <a:pt x="4355523" y="1194955"/>
                </a:cubicBezTo>
                <a:close/>
                <a:moveTo>
                  <a:pt x="4442114" y="1099705"/>
                </a:moveTo>
                <a:cubicBezTo>
                  <a:pt x="4442114" y="1099705"/>
                  <a:pt x="4433455" y="1099705"/>
                  <a:pt x="4424796" y="1091046"/>
                </a:cubicBezTo>
                <a:cubicBezTo>
                  <a:pt x="4433455" y="1082386"/>
                  <a:pt x="4442114" y="1065068"/>
                  <a:pt x="4450773" y="1065068"/>
                </a:cubicBezTo>
                <a:cubicBezTo>
                  <a:pt x="4459432" y="1065068"/>
                  <a:pt x="4450773" y="1082386"/>
                  <a:pt x="4442114" y="1099705"/>
                </a:cubicBezTo>
                <a:close/>
                <a:moveTo>
                  <a:pt x="4372841" y="1108364"/>
                </a:moveTo>
                <a:lnTo>
                  <a:pt x="4346864" y="1056409"/>
                </a:lnTo>
                <a:cubicBezTo>
                  <a:pt x="4364182" y="1073727"/>
                  <a:pt x="4372841" y="1091046"/>
                  <a:pt x="4372841" y="1108364"/>
                </a:cubicBezTo>
                <a:close/>
                <a:moveTo>
                  <a:pt x="4338205" y="1047750"/>
                </a:moveTo>
                <a:cubicBezTo>
                  <a:pt x="4329546" y="1047750"/>
                  <a:pt x="4320887" y="1039091"/>
                  <a:pt x="4312228" y="1030432"/>
                </a:cubicBezTo>
                <a:cubicBezTo>
                  <a:pt x="4320887" y="1030432"/>
                  <a:pt x="4329546" y="1039091"/>
                  <a:pt x="4338205" y="1047750"/>
                </a:cubicBezTo>
                <a:close/>
                <a:moveTo>
                  <a:pt x="3454978" y="1065068"/>
                </a:moveTo>
                <a:cubicBezTo>
                  <a:pt x="3454978" y="969818"/>
                  <a:pt x="3506932" y="1004455"/>
                  <a:pt x="3506932" y="1004455"/>
                </a:cubicBezTo>
                <a:cubicBezTo>
                  <a:pt x="3506932" y="1030432"/>
                  <a:pt x="3472296" y="1047750"/>
                  <a:pt x="3454978" y="1065068"/>
                </a:cubicBezTo>
                <a:close/>
                <a:moveTo>
                  <a:pt x="4459432" y="1004455"/>
                </a:moveTo>
                <a:lnTo>
                  <a:pt x="4459432" y="969818"/>
                </a:lnTo>
                <a:cubicBezTo>
                  <a:pt x="4468091" y="978477"/>
                  <a:pt x="4459432" y="995795"/>
                  <a:pt x="4459432" y="1004455"/>
                </a:cubicBezTo>
                <a:close/>
                <a:moveTo>
                  <a:pt x="4191000" y="969818"/>
                </a:moveTo>
                <a:cubicBezTo>
                  <a:pt x="4182341" y="969818"/>
                  <a:pt x="4165023" y="961159"/>
                  <a:pt x="4156364" y="961159"/>
                </a:cubicBezTo>
                <a:cubicBezTo>
                  <a:pt x="4165023" y="961159"/>
                  <a:pt x="4182341" y="969818"/>
                  <a:pt x="4191000" y="969818"/>
                </a:cubicBezTo>
                <a:close/>
                <a:moveTo>
                  <a:pt x="4147705" y="952500"/>
                </a:moveTo>
                <a:cubicBezTo>
                  <a:pt x="4139046" y="952500"/>
                  <a:pt x="4121728" y="943841"/>
                  <a:pt x="4113069" y="943841"/>
                </a:cubicBezTo>
                <a:cubicBezTo>
                  <a:pt x="4121728" y="943841"/>
                  <a:pt x="4139046" y="952500"/>
                  <a:pt x="4147705" y="952500"/>
                </a:cubicBezTo>
                <a:close/>
                <a:moveTo>
                  <a:pt x="3974523" y="943841"/>
                </a:moveTo>
                <a:cubicBezTo>
                  <a:pt x="4000500" y="961159"/>
                  <a:pt x="4017819" y="961159"/>
                  <a:pt x="4043796" y="969818"/>
                </a:cubicBezTo>
                <a:cubicBezTo>
                  <a:pt x="4000500" y="969818"/>
                  <a:pt x="3948546" y="969818"/>
                  <a:pt x="3905250" y="978477"/>
                </a:cubicBezTo>
                <a:lnTo>
                  <a:pt x="3896591" y="995795"/>
                </a:lnTo>
                <a:lnTo>
                  <a:pt x="4043796" y="995795"/>
                </a:lnTo>
                <a:cubicBezTo>
                  <a:pt x="4052455" y="995795"/>
                  <a:pt x="4052455" y="1013114"/>
                  <a:pt x="4078432" y="1013114"/>
                </a:cubicBezTo>
                <a:cubicBezTo>
                  <a:pt x="4095750" y="1013114"/>
                  <a:pt x="4095750" y="995795"/>
                  <a:pt x="4095750" y="995795"/>
                </a:cubicBezTo>
                <a:lnTo>
                  <a:pt x="4121728" y="1004455"/>
                </a:lnTo>
                <a:cubicBezTo>
                  <a:pt x="4121728" y="1004455"/>
                  <a:pt x="4121728" y="1013114"/>
                  <a:pt x="4113069" y="1021773"/>
                </a:cubicBezTo>
                <a:cubicBezTo>
                  <a:pt x="4130387" y="1065068"/>
                  <a:pt x="4165023" y="1030432"/>
                  <a:pt x="4199660" y="1047750"/>
                </a:cubicBezTo>
                <a:cubicBezTo>
                  <a:pt x="4199660" y="1047750"/>
                  <a:pt x="4199660" y="1056409"/>
                  <a:pt x="4191000" y="1065068"/>
                </a:cubicBezTo>
                <a:cubicBezTo>
                  <a:pt x="4208319" y="1082386"/>
                  <a:pt x="4216978" y="1082386"/>
                  <a:pt x="4242955" y="1091046"/>
                </a:cubicBezTo>
                <a:cubicBezTo>
                  <a:pt x="4242955" y="1091046"/>
                  <a:pt x="4251614" y="1082386"/>
                  <a:pt x="4251614" y="1108364"/>
                </a:cubicBezTo>
                <a:cubicBezTo>
                  <a:pt x="4251614" y="1125682"/>
                  <a:pt x="4234296" y="1125682"/>
                  <a:pt x="4225637" y="1143000"/>
                </a:cubicBezTo>
                <a:lnTo>
                  <a:pt x="3896591" y="1151659"/>
                </a:lnTo>
                <a:lnTo>
                  <a:pt x="3896591" y="1168977"/>
                </a:lnTo>
                <a:lnTo>
                  <a:pt x="4251614" y="1168977"/>
                </a:lnTo>
                <a:cubicBezTo>
                  <a:pt x="4251614" y="1177636"/>
                  <a:pt x="4242955" y="1194955"/>
                  <a:pt x="4225637" y="1203614"/>
                </a:cubicBezTo>
                <a:lnTo>
                  <a:pt x="3853296" y="1203614"/>
                </a:lnTo>
                <a:cubicBezTo>
                  <a:pt x="3879273" y="1177636"/>
                  <a:pt x="3861955" y="1134341"/>
                  <a:pt x="3870614" y="1108364"/>
                </a:cubicBezTo>
                <a:lnTo>
                  <a:pt x="4087091" y="1108364"/>
                </a:lnTo>
                <a:cubicBezTo>
                  <a:pt x="4104409" y="1108364"/>
                  <a:pt x="4139046" y="1099705"/>
                  <a:pt x="4165023" y="1091046"/>
                </a:cubicBezTo>
                <a:cubicBezTo>
                  <a:pt x="4156364" y="1082386"/>
                  <a:pt x="4139046" y="1082386"/>
                  <a:pt x="3870614" y="1082386"/>
                </a:cubicBezTo>
                <a:lnTo>
                  <a:pt x="3870614" y="1030432"/>
                </a:lnTo>
                <a:lnTo>
                  <a:pt x="4104409" y="1030432"/>
                </a:lnTo>
                <a:cubicBezTo>
                  <a:pt x="4095750" y="1021773"/>
                  <a:pt x="4078432" y="1021773"/>
                  <a:pt x="3870614" y="1021773"/>
                </a:cubicBezTo>
                <a:cubicBezTo>
                  <a:pt x="3870614" y="995795"/>
                  <a:pt x="3870614" y="969818"/>
                  <a:pt x="3861955" y="943841"/>
                </a:cubicBezTo>
                <a:lnTo>
                  <a:pt x="3974523" y="943841"/>
                </a:lnTo>
                <a:close/>
                <a:moveTo>
                  <a:pt x="4104409" y="935182"/>
                </a:moveTo>
                <a:cubicBezTo>
                  <a:pt x="4095750" y="935182"/>
                  <a:pt x="4078432" y="926523"/>
                  <a:pt x="4069773" y="926523"/>
                </a:cubicBezTo>
                <a:cubicBezTo>
                  <a:pt x="4078432" y="926523"/>
                  <a:pt x="4095750" y="935182"/>
                  <a:pt x="4104409" y="935182"/>
                </a:cubicBezTo>
                <a:close/>
                <a:moveTo>
                  <a:pt x="4043796" y="909205"/>
                </a:moveTo>
                <a:cubicBezTo>
                  <a:pt x="4035137" y="909205"/>
                  <a:pt x="4017819" y="900545"/>
                  <a:pt x="4009159" y="891886"/>
                </a:cubicBezTo>
                <a:cubicBezTo>
                  <a:pt x="4017819" y="891886"/>
                  <a:pt x="4035137" y="900545"/>
                  <a:pt x="4043796" y="909205"/>
                </a:cubicBezTo>
                <a:close/>
                <a:moveTo>
                  <a:pt x="3913909" y="891886"/>
                </a:moveTo>
                <a:cubicBezTo>
                  <a:pt x="3922569" y="900545"/>
                  <a:pt x="3922569" y="909205"/>
                  <a:pt x="3931228" y="917864"/>
                </a:cubicBezTo>
                <a:cubicBezTo>
                  <a:pt x="3905250" y="917864"/>
                  <a:pt x="3853296" y="917864"/>
                  <a:pt x="3827319" y="891886"/>
                </a:cubicBezTo>
                <a:lnTo>
                  <a:pt x="3913909" y="891886"/>
                </a:lnTo>
                <a:close/>
                <a:moveTo>
                  <a:pt x="3558887" y="917864"/>
                </a:moveTo>
                <a:lnTo>
                  <a:pt x="3567546" y="891886"/>
                </a:lnTo>
                <a:cubicBezTo>
                  <a:pt x="3567546" y="900545"/>
                  <a:pt x="3567546" y="917864"/>
                  <a:pt x="3558887" y="917864"/>
                </a:cubicBezTo>
                <a:close/>
                <a:moveTo>
                  <a:pt x="3515591" y="917864"/>
                </a:moveTo>
                <a:cubicBezTo>
                  <a:pt x="3524250" y="900545"/>
                  <a:pt x="3532909" y="891886"/>
                  <a:pt x="3550228" y="874568"/>
                </a:cubicBezTo>
                <a:cubicBezTo>
                  <a:pt x="3541569" y="891886"/>
                  <a:pt x="3524250" y="909205"/>
                  <a:pt x="3515591" y="917864"/>
                </a:cubicBezTo>
                <a:close/>
                <a:moveTo>
                  <a:pt x="3498273" y="909205"/>
                </a:moveTo>
                <a:cubicBezTo>
                  <a:pt x="3498273" y="917864"/>
                  <a:pt x="3480955" y="900545"/>
                  <a:pt x="3463637" y="900545"/>
                </a:cubicBezTo>
                <a:lnTo>
                  <a:pt x="3463637" y="865909"/>
                </a:lnTo>
                <a:cubicBezTo>
                  <a:pt x="3463637" y="909205"/>
                  <a:pt x="3480955" y="865909"/>
                  <a:pt x="3498273" y="909205"/>
                </a:cubicBezTo>
                <a:close/>
                <a:moveTo>
                  <a:pt x="4364182" y="874568"/>
                </a:moveTo>
                <a:cubicBezTo>
                  <a:pt x="4355523" y="874568"/>
                  <a:pt x="4338205" y="865909"/>
                  <a:pt x="4320887" y="857250"/>
                </a:cubicBezTo>
                <a:cubicBezTo>
                  <a:pt x="4329546" y="857250"/>
                  <a:pt x="4346864" y="865909"/>
                  <a:pt x="4364182" y="874568"/>
                </a:cubicBezTo>
                <a:close/>
                <a:moveTo>
                  <a:pt x="3879273" y="848591"/>
                </a:moveTo>
                <a:cubicBezTo>
                  <a:pt x="3861955" y="874568"/>
                  <a:pt x="3801341" y="874568"/>
                  <a:pt x="3792682" y="848591"/>
                </a:cubicBezTo>
                <a:lnTo>
                  <a:pt x="3879273" y="848591"/>
                </a:lnTo>
                <a:close/>
                <a:moveTo>
                  <a:pt x="3515591" y="883227"/>
                </a:moveTo>
                <a:cubicBezTo>
                  <a:pt x="3506932" y="883227"/>
                  <a:pt x="3498273" y="865909"/>
                  <a:pt x="3489614" y="848591"/>
                </a:cubicBezTo>
                <a:cubicBezTo>
                  <a:pt x="3498273" y="857250"/>
                  <a:pt x="3506932" y="874568"/>
                  <a:pt x="3515591" y="883227"/>
                </a:cubicBezTo>
                <a:close/>
                <a:moveTo>
                  <a:pt x="3957205" y="848591"/>
                </a:moveTo>
                <a:cubicBezTo>
                  <a:pt x="3948546" y="848591"/>
                  <a:pt x="3931228" y="831273"/>
                  <a:pt x="3931228" y="822614"/>
                </a:cubicBezTo>
                <a:lnTo>
                  <a:pt x="3957205" y="848591"/>
                </a:lnTo>
                <a:close/>
                <a:moveTo>
                  <a:pt x="3853296" y="813955"/>
                </a:moveTo>
                <a:lnTo>
                  <a:pt x="3766705" y="822614"/>
                </a:lnTo>
                <a:lnTo>
                  <a:pt x="3749387" y="805295"/>
                </a:lnTo>
                <a:lnTo>
                  <a:pt x="3853296" y="813955"/>
                </a:lnTo>
                <a:close/>
                <a:moveTo>
                  <a:pt x="3558887" y="822614"/>
                </a:moveTo>
                <a:cubicBezTo>
                  <a:pt x="3567546" y="805295"/>
                  <a:pt x="3584864" y="813955"/>
                  <a:pt x="3584864" y="822614"/>
                </a:cubicBezTo>
                <a:lnTo>
                  <a:pt x="3558887" y="822614"/>
                </a:lnTo>
                <a:close/>
                <a:moveTo>
                  <a:pt x="4528705" y="848591"/>
                </a:moveTo>
                <a:lnTo>
                  <a:pt x="4528705" y="874568"/>
                </a:lnTo>
                <a:cubicBezTo>
                  <a:pt x="4520046" y="874568"/>
                  <a:pt x="4502728" y="865909"/>
                  <a:pt x="4485410" y="857250"/>
                </a:cubicBezTo>
                <a:lnTo>
                  <a:pt x="4502728" y="839932"/>
                </a:lnTo>
                <a:cubicBezTo>
                  <a:pt x="4485410" y="822614"/>
                  <a:pt x="4459432" y="796636"/>
                  <a:pt x="4459432" y="779318"/>
                </a:cubicBezTo>
                <a:lnTo>
                  <a:pt x="4528705" y="848591"/>
                </a:lnTo>
                <a:close/>
                <a:moveTo>
                  <a:pt x="3714750" y="710045"/>
                </a:moveTo>
                <a:cubicBezTo>
                  <a:pt x="3749387" y="701386"/>
                  <a:pt x="3792682" y="701386"/>
                  <a:pt x="3818659" y="710045"/>
                </a:cubicBezTo>
                <a:lnTo>
                  <a:pt x="3714750" y="710045"/>
                </a:lnTo>
                <a:close/>
                <a:moveTo>
                  <a:pt x="3636819" y="658091"/>
                </a:moveTo>
                <a:lnTo>
                  <a:pt x="3636819" y="632114"/>
                </a:lnTo>
                <a:lnTo>
                  <a:pt x="3636819" y="658091"/>
                </a:lnTo>
                <a:close/>
                <a:moveTo>
                  <a:pt x="4294910" y="562841"/>
                </a:moveTo>
                <a:cubicBezTo>
                  <a:pt x="4277591" y="562841"/>
                  <a:pt x="4260273" y="545523"/>
                  <a:pt x="4234296" y="545523"/>
                </a:cubicBezTo>
                <a:cubicBezTo>
                  <a:pt x="4216978" y="545523"/>
                  <a:pt x="4191000" y="562841"/>
                  <a:pt x="4173682" y="562841"/>
                </a:cubicBezTo>
                <a:cubicBezTo>
                  <a:pt x="4234296" y="528205"/>
                  <a:pt x="4294910" y="502227"/>
                  <a:pt x="4355523" y="476250"/>
                </a:cubicBezTo>
                <a:cubicBezTo>
                  <a:pt x="4338205" y="493568"/>
                  <a:pt x="4312228" y="528205"/>
                  <a:pt x="4294910" y="562841"/>
                </a:cubicBezTo>
                <a:close/>
                <a:moveTo>
                  <a:pt x="4502728" y="484909"/>
                </a:moveTo>
                <a:cubicBezTo>
                  <a:pt x="4502728" y="476250"/>
                  <a:pt x="4502728" y="467591"/>
                  <a:pt x="4511387" y="467591"/>
                </a:cubicBezTo>
                <a:cubicBezTo>
                  <a:pt x="4511387" y="467591"/>
                  <a:pt x="4502728" y="476250"/>
                  <a:pt x="4502728" y="484909"/>
                </a:cubicBezTo>
                <a:close/>
                <a:moveTo>
                  <a:pt x="4216978" y="510886"/>
                </a:moveTo>
                <a:cubicBezTo>
                  <a:pt x="4139046" y="554182"/>
                  <a:pt x="4069773" y="623455"/>
                  <a:pt x="3991841" y="692727"/>
                </a:cubicBezTo>
                <a:cubicBezTo>
                  <a:pt x="4069773" y="562841"/>
                  <a:pt x="4234296" y="476250"/>
                  <a:pt x="4346864" y="441614"/>
                </a:cubicBezTo>
                <a:cubicBezTo>
                  <a:pt x="4320887" y="458932"/>
                  <a:pt x="4260273" y="476250"/>
                  <a:pt x="4216978" y="510886"/>
                </a:cubicBezTo>
                <a:close/>
                <a:moveTo>
                  <a:pt x="4095750" y="398318"/>
                </a:moveTo>
                <a:cubicBezTo>
                  <a:pt x="4087091" y="415636"/>
                  <a:pt x="4069773" y="432955"/>
                  <a:pt x="4052455" y="441614"/>
                </a:cubicBezTo>
                <a:cubicBezTo>
                  <a:pt x="4026478" y="458932"/>
                  <a:pt x="3974523" y="476250"/>
                  <a:pt x="3948546" y="502227"/>
                </a:cubicBezTo>
                <a:cubicBezTo>
                  <a:pt x="3922569" y="528205"/>
                  <a:pt x="3905250" y="571500"/>
                  <a:pt x="3887932" y="597477"/>
                </a:cubicBezTo>
                <a:cubicBezTo>
                  <a:pt x="3870614" y="606136"/>
                  <a:pt x="3835978" y="606136"/>
                  <a:pt x="3810000" y="623455"/>
                </a:cubicBezTo>
                <a:cubicBezTo>
                  <a:pt x="3835978" y="640773"/>
                  <a:pt x="3870614" y="640773"/>
                  <a:pt x="3896591" y="658091"/>
                </a:cubicBezTo>
                <a:cubicBezTo>
                  <a:pt x="3853296" y="658091"/>
                  <a:pt x="3801341" y="658091"/>
                  <a:pt x="3758046" y="675409"/>
                </a:cubicBezTo>
                <a:cubicBezTo>
                  <a:pt x="3801341" y="684068"/>
                  <a:pt x="3853296" y="684068"/>
                  <a:pt x="3896591" y="684068"/>
                </a:cubicBezTo>
                <a:cubicBezTo>
                  <a:pt x="3879273" y="701386"/>
                  <a:pt x="3870614" y="684068"/>
                  <a:pt x="3870614" y="736023"/>
                </a:cubicBezTo>
                <a:cubicBezTo>
                  <a:pt x="3844637" y="736023"/>
                  <a:pt x="3749387" y="701386"/>
                  <a:pt x="3732069" y="762000"/>
                </a:cubicBezTo>
                <a:cubicBezTo>
                  <a:pt x="3758046" y="762000"/>
                  <a:pt x="3844637" y="736023"/>
                  <a:pt x="3861955" y="787977"/>
                </a:cubicBezTo>
                <a:lnTo>
                  <a:pt x="3740728" y="787977"/>
                </a:lnTo>
                <a:cubicBezTo>
                  <a:pt x="3706091" y="753341"/>
                  <a:pt x="3654137" y="718705"/>
                  <a:pt x="3654137" y="675409"/>
                </a:cubicBezTo>
                <a:cubicBezTo>
                  <a:pt x="3654137" y="597477"/>
                  <a:pt x="3749387" y="536864"/>
                  <a:pt x="3749387" y="528205"/>
                </a:cubicBezTo>
                <a:cubicBezTo>
                  <a:pt x="3749387" y="484909"/>
                  <a:pt x="4009159" y="372341"/>
                  <a:pt x="4104409" y="337705"/>
                </a:cubicBezTo>
                <a:cubicBezTo>
                  <a:pt x="4104409" y="355023"/>
                  <a:pt x="4104409" y="381000"/>
                  <a:pt x="4095750" y="398318"/>
                </a:cubicBezTo>
                <a:close/>
                <a:moveTo>
                  <a:pt x="4346864" y="406977"/>
                </a:moveTo>
                <a:cubicBezTo>
                  <a:pt x="4225637" y="458932"/>
                  <a:pt x="4087091" y="528205"/>
                  <a:pt x="3965864" y="675409"/>
                </a:cubicBezTo>
                <a:cubicBezTo>
                  <a:pt x="3965864" y="658091"/>
                  <a:pt x="3948546" y="632114"/>
                  <a:pt x="3948546" y="606136"/>
                </a:cubicBezTo>
                <a:cubicBezTo>
                  <a:pt x="3948546" y="588818"/>
                  <a:pt x="4043796" y="493568"/>
                  <a:pt x="4052455" y="484909"/>
                </a:cubicBezTo>
                <a:cubicBezTo>
                  <a:pt x="4078432" y="458932"/>
                  <a:pt x="4165023" y="450273"/>
                  <a:pt x="4173682" y="406977"/>
                </a:cubicBezTo>
                <a:cubicBezTo>
                  <a:pt x="4173682" y="406977"/>
                  <a:pt x="4165023" y="415636"/>
                  <a:pt x="4191000" y="415636"/>
                </a:cubicBezTo>
                <a:lnTo>
                  <a:pt x="4225637" y="415636"/>
                </a:lnTo>
                <a:cubicBezTo>
                  <a:pt x="4242955" y="415636"/>
                  <a:pt x="4234296" y="389659"/>
                  <a:pt x="4242955" y="372341"/>
                </a:cubicBezTo>
                <a:cubicBezTo>
                  <a:pt x="4251614" y="372341"/>
                  <a:pt x="4294910" y="381000"/>
                  <a:pt x="4294910" y="346364"/>
                </a:cubicBezTo>
                <a:cubicBezTo>
                  <a:pt x="4312228" y="346364"/>
                  <a:pt x="4338205" y="329045"/>
                  <a:pt x="4355523" y="320386"/>
                </a:cubicBezTo>
                <a:cubicBezTo>
                  <a:pt x="4355523" y="346364"/>
                  <a:pt x="4355523" y="381000"/>
                  <a:pt x="4346864" y="406977"/>
                </a:cubicBezTo>
                <a:close/>
                <a:moveTo>
                  <a:pt x="4043796" y="337705"/>
                </a:moveTo>
                <a:cubicBezTo>
                  <a:pt x="4052455" y="337705"/>
                  <a:pt x="4069773" y="329045"/>
                  <a:pt x="4087091" y="320386"/>
                </a:cubicBezTo>
                <a:cubicBezTo>
                  <a:pt x="4078432" y="329045"/>
                  <a:pt x="4061114" y="337705"/>
                  <a:pt x="4043796" y="337705"/>
                </a:cubicBezTo>
                <a:close/>
                <a:moveTo>
                  <a:pt x="4173682" y="372341"/>
                </a:moveTo>
                <a:lnTo>
                  <a:pt x="4173682" y="303068"/>
                </a:lnTo>
                <a:lnTo>
                  <a:pt x="4173682" y="372341"/>
                </a:lnTo>
                <a:close/>
                <a:moveTo>
                  <a:pt x="4199660" y="363682"/>
                </a:moveTo>
                <a:cubicBezTo>
                  <a:pt x="4191000" y="320386"/>
                  <a:pt x="4191000" y="268432"/>
                  <a:pt x="4199660" y="233795"/>
                </a:cubicBezTo>
                <a:cubicBezTo>
                  <a:pt x="4191000" y="277091"/>
                  <a:pt x="4199660" y="320386"/>
                  <a:pt x="4199660" y="363682"/>
                </a:cubicBezTo>
                <a:close/>
                <a:moveTo>
                  <a:pt x="4251614" y="277091"/>
                </a:moveTo>
                <a:lnTo>
                  <a:pt x="4251614" y="346364"/>
                </a:lnTo>
                <a:lnTo>
                  <a:pt x="4216978" y="346364"/>
                </a:lnTo>
                <a:lnTo>
                  <a:pt x="4216978" y="242455"/>
                </a:lnTo>
                <a:lnTo>
                  <a:pt x="4234296" y="225136"/>
                </a:lnTo>
                <a:cubicBezTo>
                  <a:pt x="4242955" y="242455"/>
                  <a:pt x="4251614" y="251114"/>
                  <a:pt x="4251614" y="277091"/>
                </a:cubicBezTo>
                <a:close/>
                <a:moveTo>
                  <a:pt x="4260273" y="199159"/>
                </a:moveTo>
                <a:cubicBezTo>
                  <a:pt x="4268932" y="207818"/>
                  <a:pt x="4286251" y="216477"/>
                  <a:pt x="4286251" y="242455"/>
                </a:cubicBezTo>
                <a:lnTo>
                  <a:pt x="4286251" y="320386"/>
                </a:lnTo>
                <a:cubicBezTo>
                  <a:pt x="4242955" y="285750"/>
                  <a:pt x="4294910" y="199159"/>
                  <a:pt x="4208319" y="199159"/>
                </a:cubicBezTo>
                <a:lnTo>
                  <a:pt x="4260273" y="199159"/>
                </a:lnTo>
                <a:close/>
                <a:moveTo>
                  <a:pt x="4130387" y="181841"/>
                </a:moveTo>
                <a:lnTo>
                  <a:pt x="4130387" y="225136"/>
                </a:lnTo>
                <a:lnTo>
                  <a:pt x="4104409" y="225136"/>
                </a:lnTo>
                <a:lnTo>
                  <a:pt x="4113069" y="164523"/>
                </a:lnTo>
                <a:cubicBezTo>
                  <a:pt x="4113069" y="164523"/>
                  <a:pt x="4130387" y="173182"/>
                  <a:pt x="4130387" y="181841"/>
                </a:cubicBezTo>
                <a:close/>
                <a:moveTo>
                  <a:pt x="4520046" y="233795"/>
                </a:moveTo>
                <a:lnTo>
                  <a:pt x="4494069" y="233795"/>
                </a:lnTo>
                <a:lnTo>
                  <a:pt x="4494069" y="155864"/>
                </a:lnTo>
                <a:lnTo>
                  <a:pt x="4520046" y="155864"/>
                </a:lnTo>
                <a:lnTo>
                  <a:pt x="4520046" y="233795"/>
                </a:lnTo>
                <a:close/>
                <a:moveTo>
                  <a:pt x="4468091" y="147205"/>
                </a:moveTo>
                <a:lnTo>
                  <a:pt x="4468091" y="225136"/>
                </a:lnTo>
                <a:lnTo>
                  <a:pt x="4442114" y="225136"/>
                </a:lnTo>
                <a:lnTo>
                  <a:pt x="4442114" y="147205"/>
                </a:lnTo>
                <a:lnTo>
                  <a:pt x="4468091" y="147205"/>
                </a:lnTo>
                <a:close/>
                <a:moveTo>
                  <a:pt x="4346864" y="138545"/>
                </a:moveTo>
                <a:lnTo>
                  <a:pt x="4346864" y="207818"/>
                </a:lnTo>
                <a:lnTo>
                  <a:pt x="4312228" y="207818"/>
                </a:lnTo>
                <a:lnTo>
                  <a:pt x="4312228" y="138545"/>
                </a:lnTo>
                <a:lnTo>
                  <a:pt x="4346864" y="138545"/>
                </a:lnTo>
                <a:close/>
                <a:moveTo>
                  <a:pt x="4078432" y="129886"/>
                </a:moveTo>
                <a:cubicBezTo>
                  <a:pt x="4104409" y="129886"/>
                  <a:pt x="4139046" y="121227"/>
                  <a:pt x="4173682" y="121227"/>
                </a:cubicBezTo>
                <a:cubicBezTo>
                  <a:pt x="4147705" y="121227"/>
                  <a:pt x="4113069" y="129886"/>
                  <a:pt x="4078432" y="129886"/>
                </a:cubicBezTo>
                <a:close/>
                <a:moveTo>
                  <a:pt x="4511387" y="95250"/>
                </a:moveTo>
                <a:lnTo>
                  <a:pt x="4476751" y="95250"/>
                </a:lnTo>
                <a:lnTo>
                  <a:pt x="4511387" y="95250"/>
                </a:lnTo>
                <a:close/>
                <a:moveTo>
                  <a:pt x="4182341" y="112568"/>
                </a:moveTo>
                <a:cubicBezTo>
                  <a:pt x="4234296" y="103909"/>
                  <a:pt x="4294910" y="95250"/>
                  <a:pt x="4355523" y="95250"/>
                </a:cubicBezTo>
                <a:cubicBezTo>
                  <a:pt x="4303569" y="95250"/>
                  <a:pt x="4242955" y="103909"/>
                  <a:pt x="4182341" y="112568"/>
                </a:cubicBezTo>
                <a:close/>
                <a:moveTo>
                  <a:pt x="4130387" y="95250"/>
                </a:moveTo>
                <a:cubicBezTo>
                  <a:pt x="4121728" y="95250"/>
                  <a:pt x="4104409" y="103909"/>
                  <a:pt x="4095750" y="95250"/>
                </a:cubicBezTo>
                <a:lnTo>
                  <a:pt x="4130387" y="95250"/>
                </a:lnTo>
                <a:close/>
                <a:moveTo>
                  <a:pt x="4390160" y="86591"/>
                </a:moveTo>
                <a:lnTo>
                  <a:pt x="4364182" y="86591"/>
                </a:lnTo>
                <a:lnTo>
                  <a:pt x="4390160" y="86591"/>
                </a:lnTo>
                <a:close/>
                <a:moveTo>
                  <a:pt x="4234296" y="77932"/>
                </a:moveTo>
                <a:lnTo>
                  <a:pt x="4208319" y="77932"/>
                </a:lnTo>
                <a:lnTo>
                  <a:pt x="4234296" y="77932"/>
                </a:lnTo>
                <a:close/>
                <a:moveTo>
                  <a:pt x="4147705" y="95250"/>
                </a:moveTo>
                <a:cubicBezTo>
                  <a:pt x="4147705" y="86591"/>
                  <a:pt x="4165023" y="77932"/>
                  <a:pt x="4173682" y="95250"/>
                </a:cubicBezTo>
                <a:lnTo>
                  <a:pt x="4147705" y="95250"/>
                </a:lnTo>
                <a:close/>
                <a:moveTo>
                  <a:pt x="4286251" y="69273"/>
                </a:moveTo>
                <a:cubicBezTo>
                  <a:pt x="4277591" y="69273"/>
                  <a:pt x="4260273" y="77932"/>
                  <a:pt x="4260273" y="69273"/>
                </a:cubicBezTo>
                <a:lnTo>
                  <a:pt x="4286251" y="69273"/>
                </a:lnTo>
                <a:close/>
                <a:moveTo>
                  <a:pt x="4329546" y="60614"/>
                </a:moveTo>
                <a:cubicBezTo>
                  <a:pt x="4329546" y="69273"/>
                  <a:pt x="4320887" y="69273"/>
                  <a:pt x="4320887" y="60614"/>
                </a:cubicBezTo>
                <a:lnTo>
                  <a:pt x="4329546" y="60614"/>
                </a:lnTo>
                <a:close/>
                <a:moveTo>
                  <a:pt x="4450773" y="17318"/>
                </a:moveTo>
                <a:lnTo>
                  <a:pt x="4502728" y="17318"/>
                </a:lnTo>
                <a:cubicBezTo>
                  <a:pt x="4511387" y="34636"/>
                  <a:pt x="4520046" y="51955"/>
                  <a:pt x="4528705" y="60614"/>
                </a:cubicBezTo>
                <a:cubicBezTo>
                  <a:pt x="4511387" y="51955"/>
                  <a:pt x="4502728" y="25977"/>
                  <a:pt x="4485410" y="25977"/>
                </a:cubicBezTo>
                <a:cubicBezTo>
                  <a:pt x="4459432" y="25977"/>
                  <a:pt x="4485410" y="43295"/>
                  <a:pt x="4459432" y="43295"/>
                </a:cubicBezTo>
                <a:cubicBezTo>
                  <a:pt x="4442114" y="43295"/>
                  <a:pt x="4433455" y="25977"/>
                  <a:pt x="4424796" y="8659"/>
                </a:cubicBezTo>
                <a:lnTo>
                  <a:pt x="4398819" y="8659"/>
                </a:lnTo>
                <a:lnTo>
                  <a:pt x="4407478" y="86591"/>
                </a:lnTo>
                <a:cubicBezTo>
                  <a:pt x="4407478" y="86591"/>
                  <a:pt x="4433455" y="86591"/>
                  <a:pt x="4442114" y="77932"/>
                </a:cubicBezTo>
                <a:cubicBezTo>
                  <a:pt x="4433455" y="69273"/>
                  <a:pt x="4424796" y="69273"/>
                  <a:pt x="4424796" y="60614"/>
                </a:cubicBezTo>
                <a:cubicBezTo>
                  <a:pt x="4424796" y="60614"/>
                  <a:pt x="4433455" y="51955"/>
                  <a:pt x="4442114" y="51955"/>
                </a:cubicBezTo>
                <a:lnTo>
                  <a:pt x="4459432" y="69273"/>
                </a:lnTo>
                <a:cubicBezTo>
                  <a:pt x="4450773" y="77932"/>
                  <a:pt x="4442114" y="77932"/>
                  <a:pt x="4433455" y="86591"/>
                </a:cubicBezTo>
                <a:cubicBezTo>
                  <a:pt x="4442114" y="95250"/>
                  <a:pt x="4433455" y="95250"/>
                  <a:pt x="4450773" y="95250"/>
                </a:cubicBezTo>
                <a:cubicBezTo>
                  <a:pt x="4459432" y="95250"/>
                  <a:pt x="4468091" y="86591"/>
                  <a:pt x="4476751" y="60614"/>
                </a:cubicBezTo>
                <a:cubicBezTo>
                  <a:pt x="4502728" y="69273"/>
                  <a:pt x="4494069" y="77932"/>
                  <a:pt x="4528705" y="77932"/>
                </a:cubicBezTo>
                <a:cubicBezTo>
                  <a:pt x="4528705" y="86591"/>
                  <a:pt x="4520046" y="95250"/>
                  <a:pt x="4511387" y="103909"/>
                </a:cubicBezTo>
                <a:cubicBezTo>
                  <a:pt x="4520046" y="112568"/>
                  <a:pt x="4528705" y="112568"/>
                  <a:pt x="4528705" y="121227"/>
                </a:cubicBezTo>
                <a:cubicBezTo>
                  <a:pt x="4494069" y="112568"/>
                  <a:pt x="4459432" y="103909"/>
                  <a:pt x="4407478" y="95250"/>
                </a:cubicBezTo>
                <a:cubicBezTo>
                  <a:pt x="4398819" y="103909"/>
                  <a:pt x="4398819" y="121227"/>
                  <a:pt x="4407478" y="502227"/>
                </a:cubicBezTo>
                <a:cubicBezTo>
                  <a:pt x="4416137" y="458932"/>
                  <a:pt x="4433455" y="467591"/>
                  <a:pt x="4468091" y="458932"/>
                </a:cubicBezTo>
                <a:cubicBezTo>
                  <a:pt x="4485410" y="450273"/>
                  <a:pt x="4485410" y="406977"/>
                  <a:pt x="4520046" y="406977"/>
                </a:cubicBezTo>
                <a:cubicBezTo>
                  <a:pt x="4520046" y="415636"/>
                  <a:pt x="4528705" y="424295"/>
                  <a:pt x="4528705" y="536864"/>
                </a:cubicBezTo>
                <a:cubicBezTo>
                  <a:pt x="4520046" y="536864"/>
                  <a:pt x="4502728" y="528205"/>
                  <a:pt x="4494069" y="528205"/>
                </a:cubicBezTo>
                <a:cubicBezTo>
                  <a:pt x="4485410" y="536864"/>
                  <a:pt x="4485410" y="528205"/>
                  <a:pt x="4485410" y="545523"/>
                </a:cubicBezTo>
                <a:cubicBezTo>
                  <a:pt x="4485410" y="571500"/>
                  <a:pt x="4511387" y="580159"/>
                  <a:pt x="4528705" y="580159"/>
                </a:cubicBezTo>
                <a:lnTo>
                  <a:pt x="4528705" y="623455"/>
                </a:lnTo>
                <a:cubicBezTo>
                  <a:pt x="4468091" y="606136"/>
                  <a:pt x="4398819" y="580159"/>
                  <a:pt x="4338205" y="554182"/>
                </a:cubicBezTo>
                <a:cubicBezTo>
                  <a:pt x="4329546" y="562841"/>
                  <a:pt x="4320887" y="554182"/>
                  <a:pt x="4320887" y="580159"/>
                </a:cubicBezTo>
                <a:cubicBezTo>
                  <a:pt x="4320887" y="597477"/>
                  <a:pt x="4381501" y="666750"/>
                  <a:pt x="4424796" y="710045"/>
                </a:cubicBezTo>
                <a:cubicBezTo>
                  <a:pt x="4381501" y="684068"/>
                  <a:pt x="4329546" y="632114"/>
                  <a:pt x="4277591" y="588818"/>
                </a:cubicBezTo>
                <a:cubicBezTo>
                  <a:pt x="4277591" y="588818"/>
                  <a:pt x="4268932" y="588818"/>
                  <a:pt x="4260273" y="597477"/>
                </a:cubicBezTo>
                <a:cubicBezTo>
                  <a:pt x="4268932" y="606136"/>
                  <a:pt x="4286251" y="606136"/>
                  <a:pt x="4294910" y="632114"/>
                </a:cubicBezTo>
                <a:cubicBezTo>
                  <a:pt x="4329546" y="692727"/>
                  <a:pt x="4372841" y="779318"/>
                  <a:pt x="4424796" y="857250"/>
                </a:cubicBezTo>
                <a:cubicBezTo>
                  <a:pt x="4398819" y="831273"/>
                  <a:pt x="4346864" y="805295"/>
                  <a:pt x="4320887" y="779318"/>
                </a:cubicBezTo>
                <a:cubicBezTo>
                  <a:pt x="4303569" y="762000"/>
                  <a:pt x="4286251" y="727364"/>
                  <a:pt x="4260273" y="692727"/>
                </a:cubicBezTo>
                <a:lnTo>
                  <a:pt x="4242955" y="710045"/>
                </a:lnTo>
                <a:cubicBezTo>
                  <a:pt x="4251614" y="718705"/>
                  <a:pt x="4251614" y="744682"/>
                  <a:pt x="4260273" y="753341"/>
                </a:cubicBezTo>
                <a:cubicBezTo>
                  <a:pt x="4251614" y="753341"/>
                  <a:pt x="4234296" y="744682"/>
                  <a:pt x="4216978" y="727364"/>
                </a:cubicBezTo>
                <a:cubicBezTo>
                  <a:pt x="4208319" y="736023"/>
                  <a:pt x="4208319" y="744682"/>
                  <a:pt x="4208319" y="753341"/>
                </a:cubicBezTo>
                <a:cubicBezTo>
                  <a:pt x="4173682" y="744682"/>
                  <a:pt x="4139046" y="736023"/>
                  <a:pt x="4104409" y="718705"/>
                </a:cubicBezTo>
                <a:cubicBezTo>
                  <a:pt x="4121728" y="675409"/>
                  <a:pt x="4139046" y="632114"/>
                  <a:pt x="4147705" y="580159"/>
                </a:cubicBezTo>
                <a:cubicBezTo>
                  <a:pt x="4104409" y="606136"/>
                  <a:pt x="4052455" y="658091"/>
                  <a:pt x="4009159" y="701386"/>
                </a:cubicBezTo>
                <a:lnTo>
                  <a:pt x="4009159" y="727364"/>
                </a:lnTo>
                <a:cubicBezTo>
                  <a:pt x="4035137" y="736023"/>
                  <a:pt x="4069773" y="753341"/>
                  <a:pt x="4087091" y="770659"/>
                </a:cubicBezTo>
                <a:cubicBezTo>
                  <a:pt x="4104409" y="779318"/>
                  <a:pt x="4121728" y="770659"/>
                  <a:pt x="4139046" y="779318"/>
                </a:cubicBezTo>
                <a:cubicBezTo>
                  <a:pt x="4156364" y="779318"/>
                  <a:pt x="4165023" y="822614"/>
                  <a:pt x="4191000" y="822614"/>
                </a:cubicBezTo>
                <a:cubicBezTo>
                  <a:pt x="4208319" y="822614"/>
                  <a:pt x="4199660" y="805295"/>
                  <a:pt x="4216978" y="805295"/>
                </a:cubicBezTo>
                <a:cubicBezTo>
                  <a:pt x="4242955" y="805295"/>
                  <a:pt x="4277591" y="822614"/>
                  <a:pt x="4294910" y="839932"/>
                </a:cubicBezTo>
                <a:cubicBezTo>
                  <a:pt x="4364182" y="805295"/>
                  <a:pt x="4372841" y="891886"/>
                  <a:pt x="4433455" y="900545"/>
                </a:cubicBezTo>
                <a:cubicBezTo>
                  <a:pt x="4476751" y="943841"/>
                  <a:pt x="4476751" y="969818"/>
                  <a:pt x="4476751" y="1013114"/>
                </a:cubicBezTo>
                <a:cubicBezTo>
                  <a:pt x="4476751" y="1039091"/>
                  <a:pt x="4476751" y="1056409"/>
                  <a:pt x="4468091" y="1073727"/>
                </a:cubicBezTo>
                <a:cubicBezTo>
                  <a:pt x="4468091" y="1082386"/>
                  <a:pt x="4459432" y="1091046"/>
                  <a:pt x="4450773" y="1099705"/>
                </a:cubicBezTo>
                <a:cubicBezTo>
                  <a:pt x="4450773" y="1125682"/>
                  <a:pt x="4433455" y="1160318"/>
                  <a:pt x="4407478" y="1186296"/>
                </a:cubicBezTo>
                <a:cubicBezTo>
                  <a:pt x="4329546" y="1212273"/>
                  <a:pt x="4372841" y="1290205"/>
                  <a:pt x="4320887" y="1290205"/>
                </a:cubicBezTo>
                <a:cubicBezTo>
                  <a:pt x="4303569" y="1290205"/>
                  <a:pt x="4329546" y="1272886"/>
                  <a:pt x="4303569" y="1272886"/>
                </a:cubicBezTo>
                <a:cubicBezTo>
                  <a:pt x="4286251" y="1272886"/>
                  <a:pt x="4234296" y="1376796"/>
                  <a:pt x="4216978" y="1376796"/>
                </a:cubicBezTo>
                <a:cubicBezTo>
                  <a:pt x="4191000" y="1376796"/>
                  <a:pt x="4216978" y="1359477"/>
                  <a:pt x="4199660" y="1359477"/>
                </a:cubicBezTo>
                <a:cubicBezTo>
                  <a:pt x="4173682" y="1359477"/>
                  <a:pt x="4121728" y="1463386"/>
                  <a:pt x="4095750" y="1463386"/>
                </a:cubicBezTo>
                <a:cubicBezTo>
                  <a:pt x="4078432" y="1463386"/>
                  <a:pt x="4095750" y="1446068"/>
                  <a:pt x="4069773" y="1446068"/>
                </a:cubicBezTo>
                <a:cubicBezTo>
                  <a:pt x="4052455" y="1446068"/>
                  <a:pt x="3991841" y="1541318"/>
                  <a:pt x="3965864" y="1541318"/>
                </a:cubicBezTo>
                <a:cubicBezTo>
                  <a:pt x="3948546" y="1541318"/>
                  <a:pt x="3957205" y="1524000"/>
                  <a:pt x="3948546" y="1515341"/>
                </a:cubicBezTo>
                <a:cubicBezTo>
                  <a:pt x="3939887" y="1524000"/>
                  <a:pt x="3913909" y="1532659"/>
                  <a:pt x="3905250" y="1549977"/>
                </a:cubicBezTo>
                <a:cubicBezTo>
                  <a:pt x="3905250" y="1549977"/>
                  <a:pt x="3870614" y="1619250"/>
                  <a:pt x="3835978" y="1619250"/>
                </a:cubicBezTo>
                <a:cubicBezTo>
                  <a:pt x="3810000" y="1619250"/>
                  <a:pt x="3827319" y="1601932"/>
                  <a:pt x="3810000" y="1601932"/>
                </a:cubicBezTo>
                <a:cubicBezTo>
                  <a:pt x="3784023" y="1601932"/>
                  <a:pt x="3732069" y="1697182"/>
                  <a:pt x="3714750" y="1697182"/>
                </a:cubicBezTo>
                <a:cubicBezTo>
                  <a:pt x="3688773" y="1697182"/>
                  <a:pt x="3706091" y="1671205"/>
                  <a:pt x="3680114" y="1671205"/>
                </a:cubicBezTo>
                <a:cubicBezTo>
                  <a:pt x="3662796" y="1671205"/>
                  <a:pt x="3654137" y="1688523"/>
                  <a:pt x="3628159" y="1688523"/>
                </a:cubicBezTo>
                <a:cubicBezTo>
                  <a:pt x="3636819" y="1671205"/>
                  <a:pt x="3654137" y="1662546"/>
                  <a:pt x="3671455" y="1645227"/>
                </a:cubicBezTo>
                <a:cubicBezTo>
                  <a:pt x="3673793" y="1645227"/>
                  <a:pt x="3674832" y="1645227"/>
                  <a:pt x="3675178" y="1644708"/>
                </a:cubicBezTo>
                <a:cubicBezTo>
                  <a:pt x="3676131" y="1643409"/>
                  <a:pt x="3671455" y="1638300"/>
                  <a:pt x="3671455" y="1619250"/>
                </a:cubicBezTo>
                <a:cubicBezTo>
                  <a:pt x="3671455" y="1601932"/>
                  <a:pt x="3714750" y="1593273"/>
                  <a:pt x="3732069" y="1593273"/>
                </a:cubicBezTo>
                <a:cubicBezTo>
                  <a:pt x="3749387" y="1593273"/>
                  <a:pt x="3775364" y="1575955"/>
                  <a:pt x="3801341" y="1549977"/>
                </a:cubicBezTo>
                <a:lnTo>
                  <a:pt x="3238500" y="1532659"/>
                </a:lnTo>
                <a:cubicBezTo>
                  <a:pt x="3195205" y="1558636"/>
                  <a:pt x="3143250" y="1584614"/>
                  <a:pt x="3108614" y="1610591"/>
                </a:cubicBezTo>
                <a:cubicBezTo>
                  <a:pt x="3169228" y="1549977"/>
                  <a:pt x="3255819" y="1515341"/>
                  <a:pt x="3333750" y="1480705"/>
                </a:cubicBezTo>
                <a:cubicBezTo>
                  <a:pt x="3394364" y="1454727"/>
                  <a:pt x="3853296" y="1359477"/>
                  <a:pt x="3853296" y="1125682"/>
                </a:cubicBezTo>
                <a:cubicBezTo>
                  <a:pt x="3853296" y="1099705"/>
                  <a:pt x="3853296" y="1082386"/>
                  <a:pt x="3844637" y="1056409"/>
                </a:cubicBezTo>
                <a:cubicBezTo>
                  <a:pt x="3706091" y="1151659"/>
                  <a:pt x="3550228" y="1229591"/>
                  <a:pt x="3411682" y="1272886"/>
                </a:cubicBezTo>
                <a:cubicBezTo>
                  <a:pt x="3212523" y="1333500"/>
                  <a:pt x="3004705" y="1376796"/>
                  <a:pt x="2822864" y="1601932"/>
                </a:cubicBezTo>
                <a:cubicBezTo>
                  <a:pt x="2892137" y="1480705"/>
                  <a:pt x="3039341" y="1394114"/>
                  <a:pt x="3160569" y="1350818"/>
                </a:cubicBezTo>
                <a:cubicBezTo>
                  <a:pt x="3238500" y="1316182"/>
                  <a:pt x="3853296" y="1160318"/>
                  <a:pt x="3853296" y="987136"/>
                </a:cubicBezTo>
                <a:cubicBezTo>
                  <a:pt x="3853296" y="978477"/>
                  <a:pt x="3792682" y="848591"/>
                  <a:pt x="3792682" y="891886"/>
                </a:cubicBezTo>
                <a:cubicBezTo>
                  <a:pt x="3792682" y="917864"/>
                  <a:pt x="3827319" y="961159"/>
                  <a:pt x="3827319" y="978477"/>
                </a:cubicBezTo>
                <a:cubicBezTo>
                  <a:pt x="3827319" y="1082386"/>
                  <a:pt x="3593523" y="1160318"/>
                  <a:pt x="3567546" y="1168977"/>
                </a:cubicBezTo>
                <a:cubicBezTo>
                  <a:pt x="3411682" y="1220932"/>
                  <a:pt x="3255819" y="1272886"/>
                  <a:pt x="3117273" y="1324841"/>
                </a:cubicBezTo>
                <a:cubicBezTo>
                  <a:pt x="3013364" y="1359477"/>
                  <a:pt x="2866159" y="1463386"/>
                  <a:pt x="2770909" y="1558636"/>
                </a:cubicBezTo>
                <a:cubicBezTo>
                  <a:pt x="2944091" y="1359477"/>
                  <a:pt x="3169228" y="1290205"/>
                  <a:pt x="3377046" y="1229591"/>
                </a:cubicBezTo>
                <a:cubicBezTo>
                  <a:pt x="3411682" y="1220932"/>
                  <a:pt x="3775364" y="1108364"/>
                  <a:pt x="3775364" y="1047750"/>
                </a:cubicBezTo>
                <a:cubicBezTo>
                  <a:pt x="3775364" y="1021773"/>
                  <a:pt x="3662796" y="935182"/>
                  <a:pt x="3619500" y="874568"/>
                </a:cubicBezTo>
                <a:cubicBezTo>
                  <a:pt x="3610841" y="891886"/>
                  <a:pt x="3602182" y="917864"/>
                  <a:pt x="3602182" y="935182"/>
                </a:cubicBezTo>
                <a:cubicBezTo>
                  <a:pt x="3602182" y="961159"/>
                  <a:pt x="3610841" y="952500"/>
                  <a:pt x="3610841" y="943841"/>
                </a:cubicBezTo>
                <a:cubicBezTo>
                  <a:pt x="3610841" y="952500"/>
                  <a:pt x="3619500" y="969818"/>
                  <a:pt x="3619500" y="978477"/>
                </a:cubicBezTo>
                <a:cubicBezTo>
                  <a:pt x="3610841" y="978477"/>
                  <a:pt x="3593523" y="969818"/>
                  <a:pt x="3576205" y="978477"/>
                </a:cubicBezTo>
                <a:cubicBezTo>
                  <a:pt x="3593523" y="1013114"/>
                  <a:pt x="3619500" y="1039091"/>
                  <a:pt x="3662796" y="1056409"/>
                </a:cubicBezTo>
                <a:cubicBezTo>
                  <a:pt x="3662796" y="1056409"/>
                  <a:pt x="3662796" y="1065068"/>
                  <a:pt x="3645478" y="1065068"/>
                </a:cubicBezTo>
                <a:cubicBezTo>
                  <a:pt x="3619500" y="1065068"/>
                  <a:pt x="3584864" y="995795"/>
                  <a:pt x="3558887" y="995795"/>
                </a:cubicBezTo>
                <a:cubicBezTo>
                  <a:pt x="3541569" y="995795"/>
                  <a:pt x="3446319" y="1091046"/>
                  <a:pt x="3394364" y="1134341"/>
                </a:cubicBezTo>
                <a:cubicBezTo>
                  <a:pt x="3394364" y="1099705"/>
                  <a:pt x="3420341" y="1082386"/>
                  <a:pt x="3420341" y="1056409"/>
                </a:cubicBezTo>
                <a:cubicBezTo>
                  <a:pt x="3446319" y="1021773"/>
                  <a:pt x="3480955" y="987136"/>
                  <a:pt x="3498273" y="952500"/>
                </a:cubicBezTo>
                <a:cubicBezTo>
                  <a:pt x="3489614" y="943841"/>
                  <a:pt x="3498273" y="943841"/>
                  <a:pt x="3472296" y="943841"/>
                </a:cubicBezTo>
                <a:cubicBezTo>
                  <a:pt x="3454978" y="943841"/>
                  <a:pt x="3290455" y="1117023"/>
                  <a:pt x="3255819" y="1143000"/>
                </a:cubicBezTo>
                <a:cubicBezTo>
                  <a:pt x="3299114" y="1073727"/>
                  <a:pt x="3437659" y="961159"/>
                  <a:pt x="3437659" y="909205"/>
                </a:cubicBezTo>
                <a:cubicBezTo>
                  <a:pt x="3420341" y="917864"/>
                  <a:pt x="3377046" y="926523"/>
                  <a:pt x="3377046" y="952500"/>
                </a:cubicBezTo>
                <a:cubicBezTo>
                  <a:pt x="3377046" y="969818"/>
                  <a:pt x="3385705" y="961159"/>
                  <a:pt x="3394364" y="961159"/>
                </a:cubicBezTo>
                <a:cubicBezTo>
                  <a:pt x="3299114" y="952500"/>
                  <a:pt x="3229841" y="1134341"/>
                  <a:pt x="3151909" y="1134341"/>
                </a:cubicBezTo>
                <a:cubicBezTo>
                  <a:pt x="3264478" y="1039091"/>
                  <a:pt x="3368387" y="952500"/>
                  <a:pt x="3446319" y="874568"/>
                </a:cubicBezTo>
                <a:cubicBezTo>
                  <a:pt x="3454978" y="865909"/>
                  <a:pt x="3454978" y="848591"/>
                  <a:pt x="3454978" y="839932"/>
                </a:cubicBezTo>
                <a:cubicBezTo>
                  <a:pt x="3463637" y="839932"/>
                  <a:pt x="3472296" y="839932"/>
                  <a:pt x="3480955" y="848591"/>
                </a:cubicBezTo>
                <a:cubicBezTo>
                  <a:pt x="3480955" y="822614"/>
                  <a:pt x="3472296" y="822614"/>
                  <a:pt x="3515591" y="787977"/>
                </a:cubicBezTo>
                <a:cubicBezTo>
                  <a:pt x="3515591" y="805295"/>
                  <a:pt x="3524250" y="831273"/>
                  <a:pt x="3532909" y="848591"/>
                </a:cubicBezTo>
                <a:cubicBezTo>
                  <a:pt x="3541569" y="848591"/>
                  <a:pt x="3558887" y="857250"/>
                  <a:pt x="3558887" y="831273"/>
                </a:cubicBezTo>
                <a:cubicBezTo>
                  <a:pt x="3558887" y="813955"/>
                  <a:pt x="3541569" y="813955"/>
                  <a:pt x="3532909" y="796636"/>
                </a:cubicBezTo>
                <a:cubicBezTo>
                  <a:pt x="3532909" y="787977"/>
                  <a:pt x="3550228" y="779318"/>
                  <a:pt x="3550228" y="770659"/>
                </a:cubicBezTo>
                <a:lnTo>
                  <a:pt x="3567546" y="787977"/>
                </a:lnTo>
                <a:cubicBezTo>
                  <a:pt x="3576205" y="779318"/>
                  <a:pt x="3576205" y="770659"/>
                  <a:pt x="3576205" y="762000"/>
                </a:cubicBezTo>
                <a:lnTo>
                  <a:pt x="3602182" y="762000"/>
                </a:lnTo>
                <a:lnTo>
                  <a:pt x="3602182" y="813955"/>
                </a:lnTo>
                <a:cubicBezTo>
                  <a:pt x="3602182" y="813955"/>
                  <a:pt x="3584864" y="805295"/>
                  <a:pt x="3584864" y="831273"/>
                </a:cubicBezTo>
                <a:cubicBezTo>
                  <a:pt x="3584864" y="848591"/>
                  <a:pt x="3602182" y="848591"/>
                  <a:pt x="3602182" y="857250"/>
                </a:cubicBezTo>
                <a:cubicBezTo>
                  <a:pt x="3584864" y="848591"/>
                  <a:pt x="3567546" y="839932"/>
                  <a:pt x="3550228" y="865909"/>
                </a:cubicBezTo>
                <a:cubicBezTo>
                  <a:pt x="3567546" y="874568"/>
                  <a:pt x="3593523" y="874568"/>
                  <a:pt x="3610841" y="883227"/>
                </a:cubicBezTo>
                <a:lnTo>
                  <a:pt x="3619500" y="632114"/>
                </a:lnTo>
                <a:cubicBezTo>
                  <a:pt x="3654137" y="528205"/>
                  <a:pt x="3801341" y="432955"/>
                  <a:pt x="3896591" y="389659"/>
                </a:cubicBezTo>
                <a:cubicBezTo>
                  <a:pt x="3939887" y="363682"/>
                  <a:pt x="4009159" y="337705"/>
                  <a:pt x="4061114" y="311727"/>
                </a:cubicBezTo>
                <a:cubicBezTo>
                  <a:pt x="4069773" y="303068"/>
                  <a:pt x="4069773" y="285750"/>
                  <a:pt x="4069773" y="268432"/>
                </a:cubicBezTo>
                <a:lnTo>
                  <a:pt x="4069773" y="51955"/>
                </a:lnTo>
                <a:cubicBezTo>
                  <a:pt x="4078432" y="51955"/>
                  <a:pt x="4069773" y="43295"/>
                  <a:pt x="4095750" y="43295"/>
                </a:cubicBezTo>
                <a:cubicBezTo>
                  <a:pt x="4113069" y="43295"/>
                  <a:pt x="4104409" y="60614"/>
                  <a:pt x="4113069" y="69273"/>
                </a:cubicBezTo>
                <a:cubicBezTo>
                  <a:pt x="4130387" y="60614"/>
                  <a:pt x="4130387" y="34636"/>
                  <a:pt x="4156364" y="34636"/>
                </a:cubicBezTo>
                <a:cubicBezTo>
                  <a:pt x="4173682" y="34636"/>
                  <a:pt x="4165023" y="51955"/>
                  <a:pt x="4191000" y="51955"/>
                </a:cubicBezTo>
                <a:cubicBezTo>
                  <a:pt x="4208319" y="51955"/>
                  <a:pt x="4216978" y="25977"/>
                  <a:pt x="4234296" y="17318"/>
                </a:cubicBezTo>
                <a:cubicBezTo>
                  <a:pt x="4242955" y="17318"/>
                  <a:pt x="4251614" y="25977"/>
                  <a:pt x="4242955" y="34636"/>
                </a:cubicBezTo>
                <a:cubicBezTo>
                  <a:pt x="4286251" y="43295"/>
                  <a:pt x="4260273" y="8659"/>
                  <a:pt x="4303569" y="8659"/>
                </a:cubicBezTo>
                <a:cubicBezTo>
                  <a:pt x="4320887" y="8659"/>
                  <a:pt x="4312228" y="17318"/>
                  <a:pt x="4329546" y="34636"/>
                </a:cubicBezTo>
                <a:cubicBezTo>
                  <a:pt x="4338205" y="34636"/>
                  <a:pt x="4346864" y="17318"/>
                  <a:pt x="4355523" y="0"/>
                </a:cubicBezTo>
                <a:lnTo>
                  <a:pt x="4390160" y="0"/>
                </a:lnTo>
                <a:cubicBezTo>
                  <a:pt x="4398819" y="0"/>
                  <a:pt x="4424796" y="0"/>
                  <a:pt x="4450773" y="17318"/>
                </a:cubicBezTo>
                <a:close/>
              </a:path>
            </a:pathLst>
          </a:custGeom>
          <a:gradFill>
            <a:gsLst>
              <a:gs pos="18000">
                <a:schemeClr val="accent1">
                  <a:lumMod val="5000"/>
                  <a:lumOff val="95000"/>
                </a:schemeClr>
              </a:gs>
              <a:gs pos="89000">
                <a:srgbClr val="FFC000">
                  <a:alpha val="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5"/>
          <p:cNvSpPr>
            <a:spLocks noChangeArrowheads="1"/>
          </p:cNvSpPr>
          <p:nvPr/>
        </p:nvSpPr>
        <p:spPr bwMode="auto">
          <a:xfrm>
            <a:off x="3581481" y="1554223"/>
            <a:ext cx="5027017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defRPr/>
            </a:pPr>
            <a:r>
              <a:rPr lang="zh-CN" altLang="en-US" sz="9600" b="1" spc="300" dirty="0">
                <a:solidFill>
                  <a:srgbClr val="FDF9F0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谢谢观看</a:t>
            </a:r>
            <a:endParaRPr lang="en-US" altLang="zh-CN" sz="9600" b="1" spc="300" dirty="0">
              <a:solidFill>
                <a:srgbClr val="FDF9F0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D8BCC5F5-6676-A8A7-34E7-1FD6D9CB304A}"/>
              </a:ext>
            </a:extLst>
          </p:cNvPr>
          <p:cNvSpPr/>
          <p:nvPr/>
        </p:nvSpPr>
        <p:spPr>
          <a:xfrm>
            <a:off x="454887" y="384834"/>
            <a:ext cx="2135913" cy="1143920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FFC000">
                  <a:alpha val="51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35" name="图片 34" descr="图片包含 徽标&#10;&#10;描述已自动生成">
            <a:extLst>
              <a:ext uri="{FF2B5EF4-FFF2-40B4-BE49-F238E27FC236}">
                <a16:creationId xmlns:a16="http://schemas.microsoft.com/office/drawing/2014/main" id="{8DB467BC-2E1E-DC58-E0AE-116EDD262F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6802" y="-1552462"/>
            <a:ext cx="2728687" cy="2728687"/>
          </a:xfrm>
          <a:prstGeom prst="rect">
            <a:avLst/>
          </a:prstGeom>
        </p:spPr>
      </p:pic>
      <p:pic>
        <p:nvPicPr>
          <p:cNvPr id="37" name="图片 36" descr="图形用户界面, 文本&#10;&#10;描述已自动生成">
            <a:extLst>
              <a:ext uri="{FF2B5EF4-FFF2-40B4-BE49-F238E27FC236}">
                <a16:creationId xmlns:a16="http://schemas.microsoft.com/office/drawing/2014/main" id="{52B60C4A-59AA-3072-1CC1-7BF3E20C00E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1619" y="4366403"/>
            <a:ext cx="3577949" cy="939238"/>
          </a:xfrm>
          <a:prstGeom prst="rect">
            <a:avLst/>
          </a:prstGeom>
        </p:spPr>
      </p:pic>
      <p:pic>
        <p:nvPicPr>
          <p:cNvPr id="38" name="图片 37" descr="图片包含 游戏机, 食物&#10;&#10;描述已自动生成">
            <a:extLst>
              <a:ext uri="{FF2B5EF4-FFF2-40B4-BE49-F238E27FC236}">
                <a16:creationId xmlns:a16="http://schemas.microsoft.com/office/drawing/2014/main" id="{EBBDA4EC-DAA4-D17D-2977-B9C038179D3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1146" y="-987833"/>
            <a:ext cx="3457741" cy="2593306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DC84B492-F2F8-2F78-5478-C85CF5AE8CF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920" y="3798272"/>
            <a:ext cx="6273800" cy="3057008"/>
          </a:xfrm>
          <a:prstGeom prst="rect">
            <a:avLst/>
          </a:prstGeom>
        </p:spPr>
      </p:pic>
      <p:sp>
        <p:nvSpPr>
          <p:cNvPr id="69" name="梯形 68">
            <a:extLst>
              <a:ext uri="{FF2B5EF4-FFF2-40B4-BE49-F238E27FC236}">
                <a16:creationId xmlns:a16="http://schemas.microsoft.com/office/drawing/2014/main" id="{15D0F87B-A1F5-F1C7-5C54-E5EB71378B58}"/>
              </a:ext>
            </a:extLst>
          </p:cNvPr>
          <p:cNvSpPr/>
          <p:nvPr/>
        </p:nvSpPr>
        <p:spPr>
          <a:xfrm>
            <a:off x="1694071" y="2338225"/>
            <a:ext cx="8789998" cy="743362"/>
          </a:xfrm>
          <a:prstGeom prst="trapezoid">
            <a:avLst>
              <a:gd name="adj" fmla="val 50627"/>
            </a:avLst>
          </a:prstGeom>
          <a:noFill/>
          <a:ln w="381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E8BEA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5">
            <a:extLst>
              <a:ext uri="{FF2B5EF4-FFF2-40B4-BE49-F238E27FC236}">
                <a16:creationId xmlns:a16="http://schemas.microsoft.com/office/drawing/2014/main" id="{D523261D-B22A-5BC9-DCA6-6AA9F16243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5581" y="3247188"/>
            <a:ext cx="628697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defRPr/>
            </a:pPr>
            <a:r>
              <a:rPr lang="zh-CN" altLang="en-US" sz="1600" b="1" spc="300" dirty="0">
                <a:solidFill>
                  <a:srgbClr val="E8BEA0"/>
                </a:solidFill>
                <a:latin typeface="+mn-ea"/>
                <a:cs typeface="阿里巴巴普惠体 2.0 115 Black" panose="00020600040101010101" pitchFamily="18" charset="-122"/>
                <a:sym typeface="+mn-lt"/>
              </a:rPr>
              <a:t>工作汇报 </a:t>
            </a:r>
            <a:r>
              <a:rPr lang="en-US" altLang="zh-CN" sz="1600" b="1" spc="300" dirty="0">
                <a:solidFill>
                  <a:srgbClr val="E8BEA0"/>
                </a:solidFill>
                <a:latin typeface="+mn-ea"/>
                <a:cs typeface="阿里巴巴普惠体 2.0 115 Black" panose="00020600040101010101" pitchFamily="18" charset="-122"/>
                <a:sym typeface="+mn-lt"/>
              </a:rPr>
              <a:t>/ </a:t>
            </a:r>
            <a:r>
              <a:rPr lang="zh-CN" altLang="en-US" sz="1600" b="1" spc="300" dirty="0">
                <a:solidFill>
                  <a:srgbClr val="E8BEA0"/>
                </a:solidFill>
                <a:latin typeface="+mn-ea"/>
                <a:cs typeface="阿里巴巴普惠体 2.0 115 Black" panose="00020600040101010101" pitchFamily="18" charset="-122"/>
                <a:sym typeface="+mn-lt"/>
              </a:rPr>
              <a:t>总结计划 </a:t>
            </a:r>
            <a:r>
              <a:rPr lang="en-US" altLang="zh-CN" sz="1600" b="1" spc="300" dirty="0">
                <a:solidFill>
                  <a:srgbClr val="E8BEA0"/>
                </a:solidFill>
                <a:latin typeface="+mn-ea"/>
                <a:cs typeface="阿里巴巴普惠体 2.0 115 Black" panose="00020600040101010101" pitchFamily="18" charset="-122"/>
                <a:sym typeface="+mn-lt"/>
              </a:rPr>
              <a:t>/ </a:t>
            </a:r>
            <a:r>
              <a:rPr lang="zh-CN" altLang="en-US" sz="1600" b="1" spc="300" dirty="0">
                <a:solidFill>
                  <a:srgbClr val="E8BEA0"/>
                </a:solidFill>
                <a:latin typeface="+mn-ea"/>
                <a:cs typeface="阿里巴巴普惠体 2.0 115 Black" panose="00020600040101010101" pitchFamily="18" charset="-122"/>
                <a:sym typeface="+mn-lt"/>
              </a:rPr>
              <a:t>宣传教育 </a:t>
            </a:r>
            <a:r>
              <a:rPr lang="en-US" altLang="zh-CN" sz="1600" b="1" spc="300" dirty="0">
                <a:solidFill>
                  <a:srgbClr val="E8BEA0"/>
                </a:solidFill>
                <a:latin typeface="+mn-ea"/>
                <a:cs typeface="阿里巴巴普惠体 2.0 115 Black" panose="00020600040101010101" pitchFamily="18" charset="-122"/>
                <a:sym typeface="+mn-lt"/>
              </a:rPr>
              <a:t>/ </a:t>
            </a:r>
            <a:r>
              <a:rPr lang="zh-CN" altLang="en-US" sz="1600" b="1" spc="300" dirty="0">
                <a:solidFill>
                  <a:srgbClr val="E8BEA0"/>
                </a:solidFill>
                <a:latin typeface="+mn-ea"/>
                <a:cs typeface="阿里巴巴普惠体 2.0 115 Black" panose="00020600040101010101" pitchFamily="18" charset="-122"/>
                <a:sym typeface="+mn-lt"/>
              </a:rPr>
              <a:t>演讲辩论 </a:t>
            </a:r>
            <a:r>
              <a:rPr lang="en-US" altLang="zh-CN" sz="1600" b="1" spc="300" dirty="0">
                <a:solidFill>
                  <a:srgbClr val="E8BEA0"/>
                </a:solidFill>
                <a:latin typeface="+mn-ea"/>
                <a:cs typeface="阿里巴巴普惠体 2.0 115 Black" panose="00020600040101010101" pitchFamily="18" charset="-122"/>
                <a:sym typeface="+mn-lt"/>
              </a:rPr>
              <a:t>/ </a:t>
            </a:r>
            <a:r>
              <a:rPr lang="zh-CN" altLang="en-US" sz="1600" b="1" spc="300" dirty="0">
                <a:solidFill>
                  <a:srgbClr val="E8BEA0"/>
                </a:solidFill>
                <a:latin typeface="+mn-ea"/>
                <a:cs typeface="阿里巴巴普惠体 2.0 115 Black" panose="00020600040101010101" pitchFamily="18" charset="-122"/>
                <a:sym typeface="+mn-lt"/>
              </a:rPr>
              <a:t>心得体会</a:t>
            </a:r>
            <a:endParaRPr lang="en-US" altLang="zh-CN" sz="1600" b="1" spc="300" dirty="0">
              <a:solidFill>
                <a:srgbClr val="E8BEA0"/>
              </a:solidFill>
              <a:latin typeface="+mn-ea"/>
              <a:cs typeface="阿里巴巴普惠体 2.0 115 Black" panose="00020600040101010101" pitchFamily="18" charset="-122"/>
              <a:sym typeface="+mn-lt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4D80E436-589B-9D6A-3C6A-2C4D95F5CF17}"/>
              </a:ext>
            </a:extLst>
          </p:cNvPr>
          <p:cNvGrpSpPr/>
          <p:nvPr/>
        </p:nvGrpSpPr>
        <p:grpSpPr>
          <a:xfrm>
            <a:off x="4159504" y="4411607"/>
            <a:ext cx="3872991" cy="338554"/>
            <a:chOff x="3894796" y="3853877"/>
            <a:chExt cx="3872991" cy="338554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FE6FC193-7F98-8B02-EE46-7400BCE42936}"/>
                </a:ext>
              </a:extLst>
            </p:cNvPr>
            <p:cNvSpPr txBox="1"/>
            <p:nvPr/>
          </p:nvSpPr>
          <p:spPr>
            <a:xfrm>
              <a:off x="3894796" y="3853877"/>
              <a:ext cx="223330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rgbClr val="E8BEA0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600" b="1" dirty="0">
                  <a:solidFill>
                    <a:srgbClr val="E8BEA0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600" b="1" dirty="0">
                  <a:solidFill>
                    <a:srgbClr val="E8BEA0"/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3DB2C24E-FA83-8216-63F9-52C6EEFBE04B}"/>
                </a:ext>
              </a:extLst>
            </p:cNvPr>
            <p:cNvSpPr txBox="1"/>
            <p:nvPr/>
          </p:nvSpPr>
          <p:spPr>
            <a:xfrm>
              <a:off x="6182097" y="3853877"/>
              <a:ext cx="158569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rgbClr val="E8BEA0"/>
                  </a:solidFill>
                  <a:cs typeface="+mn-ea"/>
                  <a:sym typeface="+mn-lt"/>
                </a:rPr>
                <a:t>时间：</a:t>
              </a:r>
              <a:r>
                <a:rPr lang="en-US" altLang="zh-CN" sz="1600" b="1" dirty="0">
                  <a:solidFill>
                    <a:srgbClr val="E8BEA0"/>
                  </a:solidFill>
                  <a:cs typeface="+mn-ea"/>
                  <a:sym typeface="+mn-lt"/>
                </a:rPr>
                <a:t>2022.10</a:t>
              </a:r>
              <a:endParaRPr lang="zh-CN" altLang="en-US" sz="1600" b="1" dirty="0">
                <a:solidFill>
                  <a:srgbClr val="E8BEA0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82095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0"/>
      </p14:showEvtLst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92CCD20-19ED-1954-16B5-A58B0D4750CB}"/>
              </a:ext>
            </a:extLst>
          </p:cNvPr>
          <p:cNvSpPr txBox="1"/>
          <p:nvPr/>
        </p:nvSpPr>
        <p:spPr>
          <a:xfrm>
            <a:off x="876300" y="4178300"/>
            <a:ext cx="49455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  <a:endParaRPr lang="en-US" altLang="zh-CN" dirty="0"/>
          </a:p>
          <a:p>
            <a:r>
              <a:rPr lang="zh-CN" altLang="en-US" dirty="0"/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283601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>
            <a:extLst>
              <a:ext uri="{FF2B5EF4-FFF2-40B4-BE49-F238E27FC236}">
                <a16:creationId xmlns:a16="http://schemas.microsoft.com/office/drawing/2014/main" id="{67047542-ED05-A577-22E0-A3F80E7A98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4076A420-D6F9-3D6B-54C0-A38BD5A984E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931" y="4273767"/>
            <a:ext cx="12192000" cy="2584233"/>
          </a:xfrm>
          <a:prstGeom prst="rect">
            <a:avLst/>
          </a:prstGeom>
        </p:spPr>
      </p:pic>
      <p:sp>
        <p:nvSpPr>
          <p:cNvPr id="36" name="图形 4">
            <a:extLst>
              <a:ext uri="{FF2B5EF4-FFF2-40B4-BE49-F238E27FC236}">
                <a16:creationId xmlns:a16="http://schemas.microsoft.com/office/drawing/2014/main" id="{BA7575CA-7573-834E-AD9D-AB05ADF17EC5}"/>
              </a:ext>
            </a:extLst>
          </p:cNvPr>
          <p:cNvSpPr/>
          <p:nvPr/>
        </p:nvSpPr>
        <p:spPr>
          <a:xfrm>
            <a:off x="8154410" y="2899592"/>
            <a:ext cx="4037590" cy="2933621"/>
          </a:xfrm>
          <a:custGeom>
            <a:avLst/>
            <a:gdLst>
              <a:gd name="connsiteX0" fmla="*/ 337705 w 4528704"/>
              <a:gd name="connsiteY0" fmla="*/ 3203864 h 3290454"/>
              <a:gd name="connsiteX1" fmla="*/ 355023 w 4528704"/>
              <a:gd name="connsiteY1" fmla="*/ 3195205 h 3290454"/>
              <a:gd name="connsiteX2" fmla="*/ 337705 w 4528704"/>
              <a:gd name="connsiteY2" fmla="*/ 3203864 h 3290454"/>
              <a:gd name="connsiteX3" fmla="*/ 1099705 w 4528704"/>
              <a:gd name="connsiteY3" fmla="*/ 3177886 h 3290454"/>
              <a:gd name="connsiteX4" fmla="*/ 1065068 w 4528704"/>
              <a:gd name="connsiteY4" fmla="*/ 3203864 h 3290454"/>
              <a:gd name="connsiteX5" fmla="*/ 1073727 w 4528704"/>
              <a:gd name="connsiteY5" fmla="*/ 3177886 h 3290454"/>
              <a:gd name="connsiteX6" fmla="*/ 1099705 w 4528704"/>
              <a:gd name="connsiteY6" fmla="*/ 3177886 h 3290454"/>
              <a:gd name="connsiteX7" fmla="*/ 987136 w 4528704"/>
              <a:gd name="connsiteY7" fmla="*/ 3212523 h 3290454"/>
              <a:gd name="connsiteX8" fmla="*/ 1039091 w 4528704"/>
              <a:gd name="connsiteY8" fmla="*/ 3186546 h 3290454"/>
              <a:gd name="connsiteX9" fmla="*/ 987136 w 4528704"/>
              <a:gd name="connsiteY9" fmla="*/ 3212523 h 3290454"/>
              <a:gd name="connsiteX10" fmla="*/ 1177637 w 4528704"/>
              <a:gd name="connsiteY10" fmla="*/ 3099955 h 3290454"/>
              <a:gd name="connsiteX11" fmla="*/ 1117023 w 4528704"/>
              <a:gd name="connsiteY11" fmla="*/ 3125932 h 3290454"/>
              <a:gd name="connsiteX12" fmla="*/ 1151659 w 4528704"/>
              <a:gd name="connsiteY12" fmla="*/ 3099955 h 3290454"/>
              <a:gd name="connsiteX13" fmla="*/ 1177637 w 4528704"/>
              <a:gd name="connsiteY13" fmla="*/ 3099955 h 3290454"/>
              <a:gd name="connsiteX14" fmla="*/ 1212273 w 4528704"/>
              <a:gd name="connsiteY14" fmla="*/ 3108614 h 3290454"/>
              <a:gd name="connsiteX15" fmla="*/ 1229591 w 4528704"/>
              <a:gd name="connsiteY15" fmla="*/ 3091296 h 3290454"/>
              <a:gd name="connsiteX16" fmla="*/ 1212273 w 4528704"/>
              <a:gd name="connsiteY16" fmla="*/ 3108614 h 3290454"/>
              <a:gd name="connsiteX17" fmla="*/ 666750 w 4528704"/>
              <a:gd name="connsiteY17" fmla="*/ 3082636 h 3290454"/>
              <a:gd name="connsiteX18" fmla="*/ 1134341 w 4528704"/>
              <a:gd name="connsiteY18" fmla="*/ 3082636 h 3290454"/>
              <a:gd name="connsiteX19" fmla="*/ 1099705 w 4528704"/>
              <a:gd name="connsiteY19" fmla="*/ 3108614 h 3290454"/>
              <a:gd name="connsiteX20" fmla="*/ 528205 w 4528704"/>
              <a:gd name="connsiteY20" fmla="*/ 3108614 h 3290454"/>
              <a:gd name="connsiteX21" fmla="*/ 640773 w 4528704"/>
              <a:gd name="connsiteY21" fmla="*/ 3065318 h 3290454"/>
              <a:gd name="connsiteX22" fmla="*/ 666750 w 4528704"/>
              <a:gd name="connsiteY22" fmla="*/ 3082636 h 3290454"/>
              <a:gd name="connsiteX23" fmla="*/ 1246909 w 4528704"/>
              <a:gd name="connsiteY23" fmla="*/ 3048000 h 3290454"/>
              <a:gd name="connsiteX24" fmla="*/ 1290205 w 4528704"/>
              <a:gd name="connsiteY24" fmla="*/ 3022023 h 3290454"/>
              <a:gd name="connsiteX25" fmla="*/ 1246909 w 4528704"/>
              <a:gd name="connsiteY25" fmla="*/ 3048000 h 3290454"/>
              <a:gd name="connsiteX26" fmla="*/ 1333500 w 4528704"/>
              <a:gd name="connsiteY26" fmla="*/ 3030682 h 3290454"/>
              <a:gd name="connsiteX27" fmla="*/ 1350818 w 4528704"/>
              <a:gd name="connsiteY27" fmla="*/ 3022023 h 3290454"/>
              <a:gd name="connsiteX28" fmla="*/ 1333500 w 4528704"/>
              <a:gd name="connsiteY28" fmla="*/ 3030682 h 3290454"/>
              <a:gd name="connsiteX29" fmla="*/ 831273 w 4528704"/>
              <a:gd name="connsiteY29" fmla="*/ 3022023 h 3290454"/>
              <a:gd name="connsiteX30" fmla="*/ 1238250 w 4528704"/>
              <a:gd name="connsiteY30" fmla="*/ 3022023 h 3290454"/>
              <a:gd name="connsiteX31" fmla="*/ 1194955 w 4528704"/>
              <a:gd name="connsiteY31" fmla="*/ 3022023 h 3290454"/>
              <a:gd name="connsiteX32" fmla="*/ 1160318 w 4528704"/>
              <a:gd name="connsiteY32" fmla="*/ 3048000 h 3290454"/>
              <a:gd name="connsiteX33" fmla="*/ 692727 w 4528704"/>
              <a:gd name="connsiteY33" fmla="*/ 3048000 h 3290454"/>
              <a:gd name="connsiteX34" fmla="*/ 813955 w 4528704"/>
              <a:gd name="connsiteY34" fmla="*/ 3004705 h 3290454"/>
              <a:gd name="connsiteX35" fmla="*/ 831273 w 4528704"/>
              <a:gd name="connsiteY35" fmla="*/ 3022023 h 3290454"/>
              <a:gd name="connsiteX36" fmla="*/ 1359477 w 4528704"/>
              <a:gd name="connsiteY36" fmla="*/ 2970068 h 3290454"/>
              <a:gd name="connsiteX37" fmla="*/ 1402773 w 4528704"/>
              <a:gd name="connsiteY37" fmla="*/ 2944091 h 3290454"/>
              <a:gd name="connsiteX38" fmla="*/ 1359477 w 4528704"/>
              <a:gd name="connsiteY38" fmla="*/ 2970068 h 3290454"/>
              <a:gd name="connsiteX39" fmla="*/ 1281546 w 4528704"/>
              <a:gd name="connsiteY39" fmla="*/ 2952750 h 3290454"/>
              <a:gd name="connsiteX40" fmla="*/ 1255568 w 4528704"/>
              <a:gd name="connsiteY40" fmla="*/ 2987386 h 3290454"/>
              <a:gd name="connsiteX41" fmla="*/ 857250 w 4528704"/>
              <a:gd name="connsiteY41" fmla="*/ 2987386 h 3290454"/>
              <a:gd name="connsiteX42" fmla="*/ 943841 w 4528704"/>
              <a:gd name="connsiteY42" fmla="*/ 2944091 h 3290454"/>
              <a:gd name="connsiteX43" fmla="*/ 1281546 w 4528704"/>
              <a:gd name="connsiteY43" fmla="*/ 2952750 h 3290454"/>
              <a:gd name="connsiteX44" fmla="*/ 1454727 w 4528704"/>
              <a:gd name="connsiteY44" fmla="*/ 2952750 h 3290454"/>
              <a:gd name="connsiteX45" fmla="*/ 1463387 w 4528704"/>
              <a:gd name="connsiteY45" fmla="*/ 2935432 h 3290454"/>
              <a:gd name="connsiteX46" fmla="*/ 1454727 w 4528704"/>
              <a:gd name="connsiteY46" fmla="*/ 2952750 h 3290454"/>
              <a:gd name="connsiteX47" fmla="*/ 1359477 w 4528704"/>
              <a:gd name="connsiteY47" fmla="*/ 2883477 h 3290454"/>
              <a:gd name="connsiteX48" fmla="*/ 1342159 w 4528704"/>
              <a:gd name="connsiteY48" fmla="*/ 2900796 h 3290454"/>
              <a:gd name="connsiteX49" fmla="*/ 1368137 w 4528704"/>
              <a:gd name="connsiteY49" fmla="*/ 2909455 h 3290454"/>
              <a:gd name="connsiteX50" fmla="*/ 1342159 w 4528704"/>
              <a:gd name="connsiteY50" fmla="*/ 2926773 h 3290454"/>
              <a:gd name="connsiteX51" fmla="*/ 969818 w 4528704"/>
              <a:gd name="connsiteY51" fmla="*/ 2926773 h 3290454"/>
              <a:gd name="connsiteX52" fmla="*/ 1013114 w 4528704"/>
              <a:gd name="connsiteY52" fmla="*/ 2883477 h 3290454"/>
              <a:gd name="connsiteX53" fmla="*/ 1359477 w 4528704"/>
              <a:gd name="connsiteY53" fmla="*/ 2883477 h 3290454"/>
              <a:gd name="connsiteX54" fmla="*/ 1472046 w 4528704"/>
              <a:gd name="connsiteY54" fmla="*/ 2883477 h 3290454"/>
              <a:gd name="connsiteX55" fmla="*/ 1524000 w 4528704"/>
              <a:gd name="connsiteY55" fmla="*/ 2848841 h 3290454"/>
              <a:gd name="connsiteX56" fmla="*/ 1472046 w 4528704"/>
              <a:gd name="connsiteY56" fmla="*/ 2883477 h 3290454"/>
              <a:gd name="connsiteX57" fmla="*/ 1558637 w 4528704"/>
              <a:gd name="connsiteY57" fmla="*/ 2840182 h 3290454"/>
              <a:gd name="connsiteX58" fmla="*/ 1567296 w 4528704"/>
              <a:gd name="connsiteY58" fmla="*/ 2857500 h 3290454"/>
              <a:gd name="connsiteX59" fmla="*/ 1558637 w 4528704"/>
              <a:gd name="connsiteY59" fmla="*/ 2840182 h 3290454"/>
              <a:gd name="connsiteX60" fmla="*/ 1420091 w 4528704"/>
              <a:gd name="connsiteY60" fmla="*/ 2831523 h 3290454"/>
              <a:gd name="connsiteX61" fmla="*/ 1446068 w 4528704"/>
              <a:gd name="connsiteY61" fmla="*/ 2840182 h 3290454"/>
              <a:gd name="connsiteX62" fmla="*/ 1420091 w 4528704"/>
              <a:gd name="connsiteY62" fmla="*/ 2857500 h 3290454"/>
              <a:gd name="connsiteX63" fmla="*/ 1039091 w 4528704"/>
              <a:gd name="connsiteY63" fmla="*/ 2857500 h 3290454"/>
              <a:gd name="connsiteX64" fmla="*/ 1065068 w 4528704"/>
              <a:gd name="connsiteY64" fmla="*/ 2822864 h 3290454"/>
              <a:gd name="connsiteX65" fmla="*/ 1420091 w 4528704"/>
              <a:gd name="connsiteY65" fmla="*/ 2831523 h 3290454"/>
              <a:gd name="connsiteX66" fmla="*/ 1584614 w 4528704"/>
              <a:gd name="connsiteY66" fmla="*/ 2788227 h 3290454"/>
              <a:gd name="connsiteX67" fmla="*/ 1619250 w 4528704"/>
              <a:gd name="connsiteY67" fmla="*/ 2779568 h 3290454"/>
              <a:gd name="connsiteX68" fmla="*/ 1584614 w 4528704"/>
              <a:gd name="connsiteY68" fmla="*/ 2788227 h 3290454"/>
              <a:gd name="connsiteX69" fmla="*/ 1653887 w 4528704"/>
              <a:gd name="connsiteY69" fmla="*/ 2736273 h 3290454"/>
              <a:gd name="connsiteX70" fmla="*/ 1645227 w 4528704"/>
              <a:gd name="connsiteY70" fmla="*/ 2736273 h 3290454"/>
              <a:gd name="connsiteX71" fmla="*/ 1653887 w 4528704"/>
              <a:gd name="connsiteY71" fmla="*/ 2736273 h 3290454"/>
              <a:gd name="connsiteX72" fmla="*/ 1662546 w 4528704"/>
              <a:gd name="connsiteY72" fmla="*/ 2692977 h 3290454"/>
              <a:gd name="connsiteX73" fmla="*/ 1688523 w 4528704"/>
              <a:gd name="connsiteY73" fmla="*/ 2658341 h 3290454"/>
              <a:gd name="connsiteX74" fmla="*/ 1662546 w 4528704"/>
              <a:gd name="connsiteY74" fmla="*/ 2692977 h 3290454"/>
              <a:gd name="connsiteX75" fmla="*/ 1601932 w 4528704"/>
              <a:gd name="connsiteY75" fmla="*/ 2692977 h 3290454"/>
              <a:gd name="connsiteX76" fmla="*/ 1584614 w 4528704"/>
              <a:gd name="connsiteY76" fmla="*/ 2658341 h 3290454"/>
              <a:gd name="connsiteX77" fmla="*/ 1601932 w 4528704"/>
              <a:gd name="connsiteY77" fmla="*/ 2692977 h 3290454"/>
              <a:gd name="connsiteX78" fmla="*/ 692727 w 4528704"/>
              <a:gd name="connsiteY78" fmla="*/ 2658341 h 3290454"/>
              <a:gd name="connsiteX79" fmla="*/ 727364 w 4528704"/>
              <a:gd name="connsiteY79" fmla="*/ 2597727 h 3290454"/>
              <a:gd name="connsiteX80" fmla="*/ 692727 w 4528704"/>
              <a:gd name="connsiteY80" fmla="*/ 2658341 h 3290454"/>
              <a:gd name="connsiteX81" fmla="*/ 2926773 w 4528704"/>
              <a:gd name="connsiteY81" fmla="*/ 2589068 h 3290454"/>
              <a:gd name="connsiteX82" fmla="*/ 2935432 w 4528704"/>
              <a:gd name="connsiteY82" fmla="*/ 2563091 h 3290454"/>
              <a:gd name="connsiteX83" fmla="*/ 2944091 w 4528704"/>
              <a:gd name="connsiteY83" fmla="*/ 2597727 h 3290454"/>
              <a:gd name="connsiteX84" fmla="*/ 2918114 w 4528704"/>
              <a:gd name="connsiteY84" fmla="*/ 2606386 h 3290454"/>
              <a:gd name="connsiteX85" fmla="*/ 2892137 w 4528704"/>
              <a:gd name="connsiteY85" fmla="*/ 2563091 h 3290454"/>
              <a:gd name="connsiteX86" fmla="*/ 2926773 w 4528704"/>
              <a:gd name="connsiteY86" fmla="*/ 2589068 h 3290454"/>
              <a:gd name="connsiteX87" fmla="*/ 1688523 w 4528704"/>
              <a:gd name="connsiteY87" fmla="*/ 2597727 h 3290454"/>
              <a:gd name="connsiteX88" fmla="*/ 1688523 w 4528704"/>
              <a:gd name="connsiteY88" fmla="*/ 2563091 h 3290454"/>
              <a:gd name="connsiteX89" fmla="*/ 1688523 w 4528704"/>
              <a:gd name="connsiteY89" fmla="*/ 2597727 h 3290454"/>
              <a:gd name="connsiteX90" fmla="*/ 2796887 w 4528704"/>
              <a:gd name="connsiteY90" fmla="*/ 2589068 h 3290454"/>
              <a:gd name="connsiteX91" fmla="*/ 2796887 w 4528704"/>
              <a:gd name="connsiteY91" fmla="*/ 2554432 h 3290454"/>
              <a:gd name="connsiteX92" fmla="*/ 2796887 w 4528704"/>
              <a:gd name="connsiteY92" fmla="*/ 2589068 h 3290454"/>
              <a:gd name="connsiteX93" fmla="*/ 2892137 w 4528704"/>
              <a:gd name="connsiteY93" fmla="*/ 2537114 h 3290454"/>
              <a:gd name="connsiteX94" fmla="*/ 2866159 w 4528704"/>
              <a:gd name="connsiteY94" fmla="*/ 2554432 h 3290454"/>
              <a:gd name="connsiteX95" fmla="*/ 2883478 w 4528704"/>
              <a:gd name="connsiteY95" fmla="*/ 2571750 h 3290454"/>
              <a:gd name="connsiteX96" fmla="*/ 2857500 w 4528704"/>
              <a:gd name="connsiteY96" fmla="*/ 2563091 h 3290454"/>
              <a:gd name="connsiteX97" fmla="*/ 2866159 w 4528704"/>
              <a:gd name="connsiteY97" fmla="*/ 2537114 h 3290454"/>
              <a:gd name="connsiteX98" fmla="*/ 2892137 w 4528704"/>
              <a:gd name="connsiteY98" fmla="*/ 2537114 h 3290454"/>
              <a:gd name="connsiteX99" fmla="*/ 1420091 w 4528704"/>
              <a:gd name="connsiteY99" fmla="*/ 2563091 h 3290454"/>
              <a:gd name="connsiteX100" fmla="*/ 1342159 w 4528704"/>
              <a:gd name="connsiteY100" fmla="*/ 2537114 h 3290454"/>
              <a:gd name="connsiteX101" fmla="*/ 1420091 w 4528704"/>
              <a:gd name="connsiteY101" fmla="*/ 2563091 h 3290454"/>
              <a:gd name="connsiteX102" fmla="*/ 1212273 w 4528704"/>
              <a:gd name="connsiteY102" fmla="*/ 2537114 h 3290454"/>
              <a:gd name="connsiteX103" fmla="*/ 1272887 w 4528704"/>
              <a:gd name="connsiteY103" fmla="*/ 2563091 h 3290454"/>
              <a:gd name="connsiteX104" fmla="*/ 1125682 w 4528704"/>
              <a:gd name="connsiteY104" fmla="*/ 2580409 h 3290454"/>
              <a:gd name="connsiteX105" fmla="*/ 1272887 w 4528704"/>
              <a:gd name="connsiteY105" fmla="*/ 2589068 h 3290454"/>
              <a:gd name="connsiteX106" fmla="*/ 1307523 w 4528704"/>
              <a:gd name="connsiteY106" fmla="*/ 2606386 h 3290454"/>
              <a:gd name="connsiteX107" fmla="*/ 1333500 w 4528704"/>
              <a:gd name="connsiteY107" fmla="*/ 2589068 h 3290454"/>
              <a:gd name="connsiteX108" fmla="*/ 1359477 w 4528704"/>
              <a:gd name="connsiteY108" fmla="*/ 2606386 h 3290454"/>
              <a:gd name="connsiteX109" fmla="*/ 1342159 w 4528704"/>
              <a:gd name="connsiteY109" fmla="*/ 2615046 h 3290454"/>
              <a:gd name="connsiteX110" fmla="*/ 1437409 w 4528704"/>
              <a:gd name="connsiteY110" fmla="*/ 2641023 h 3290454"/>
              <a:gd name="connsiteX111" fmla="*/ 1428750 w 4528704"/>
              <a:gd name="connsiteY111" fmla="*/ 2658341 h 3290454"/>
              <a:gd name="connsiteX112" fmla="*/ 1480705 w 4528704"/>
              <a:gd name="connsiteY112" fmla="*/ 2701636 h 3290454"/>
              <a:gd name="connsiteX113" fmla="*/ 1463387 w 4528704"/>
              <a:gd name="connsiteY113" fmla="*/ 2736273 h 3290454"/>
              <a:gd name="connsiteX114" fmla="*/ 1125682 w 4528704"/>
              <a:gd name="connsiteY114" fmla="*/ 2744932 h 3290454"/>
              <a:gd name="connsiteX115" fmla="*/ 1125682 w 4528704"/>
              <a:gd name="connsiteY115" fmla="*/ 2762250 h 3290454"/>
              <a:gd name="connsiteX116" fmla="*/ 1480705 w 4528704"/>
              <a:gd name="connsiteY116" fmla="*/ 2762250 h 3290454"/>
              <a:gd name="connsiteX117" fmla="*/ 1463387 w 4528704"/>
              <a:gd name="connsiteY117" fmla="*/ 2796886 h 3290454"/>
              <a:gd name="connsiteX118" fmla="*/ 1091046 w 4528704"/>
              <a:gd name="connsiteY118" fmla="*/ 2796886 h 3290454"/>
              <a:gd name="connsiteX119" fmla="*/ 1099705 w 4528704"/>
              <a:gd name="connsiteY119" fmla="*/ 2701636 h 3290454"/>
              <a:gd name="connsiteX120" fmla="*/ 1402773 w 4528704"/>
              <a:gd name="connsiteY120" fmla="*/ 2684318 h 3290454"/>
              <a:gd name="connsiteX121" fmla="*/ 1099705 w 4528704"/>
              <a:gd name="connsiteY121" fmla="*/ 2675659 h 3290454"/>
              <a:gd name="connsiteX122" fmla="*/ 1099705 w 4528704"/>
              <a:gd name="connsiteY122" fmla="*/ 2632364 h 3290454"/>
              <a:gd name="connsiteX123" fmla="*/ 1298864 w 4528704"/>
              <a:gd name="connsiteY123" fmla="*/ 2641023 h 3290454"/>
              <a:gd name="connsiteX124" fmla="*/ 1333500 w 4528704"/>
              <a:gd name="connsiteY124" fmla="*/ 2623705 h 3290454"/>
              <a:gd name="connsiteX125" fmla="*/ 1099705 w 4528704"/>
              <a:gd name="connsiteY125" fmla="*/ 2615046 h 3290454"/>
              <a:gd name="connsiteX126" fmla="*/ 1091046 w 4528704"/>
              <a:gd name="connsiteY126" fmla="*/ 2537114 h 3290454"/>
              <a:gd name="connsiteX127" fmla="*/ 1212273 w 4528704"/>
              <a:gd name="connsiteY127" fmla="*/ 2537114 h 3290454"/>
              <a:gd name="connsiteX128" fmla="*/ 1333500 w 4528704"/>
              <a:gd name="connsiteY128" fmla="*/ 2528455 h 3290454"/>
              <a:gd name="connsiteX129" fmla="*/ 1298864 w 4528704"/>
              <a:gd name="connsiteY129" fmla="*/ 2519796 h 3290454"/>
              <a:gd name="connsiteX130" fmla="*/ 1333500 w 4528704"/>
              <a:gd name="connsiteY130" fmla="*/ 2528455 h 3290454"/>
              <a:gd name="connsiteX131" fmla="*/ 2978728 w 4528704"/>
              <a:gd name="connsiteY131" fmla="*/ 2528455 h 3290454"/>
              <a:gd name="connsiteX132" fmla="*/ 2978728 w 4528704"/>
              <a:gd name="connsiteY132" fmla="*/ 2554432 h 3290454"/>
              <a:gd name="connsiteX133" fmla="*/ 2944091 w 4528704"/>
              <a:gd name="connsiteY133" fmla="*/ 2554432 h 3290454"/>
              <a:gd name="connsiteX134" fmla="*/ 2952750 w 4528704"/>
              <a:gd name="connsiteY134" fmla="*/ 2545773 h 3290454"/>
              <a:gd name="connsiteX135" fmla="*/ 2952750 w 4528704"/>
              <a:gd name="connsiteY135" fmla="*/ 2502477 h 3290454"/>
              <a:gd name="connsiteX136" fmla="*/ 2978728 w 4528704"/>
              <a:gd name="connsiteY136" fmla="*/ 2528455 h 3290454"/>
              <a:gd name="connsiteX137" fmla="*/ 1151659 w 4528704"/>
              <a:gd name="connsiteY137" fmla="*/ 2493818 h 3290454"/>
              <a:gd name="connsiteX138" fmla="*/ 1186296 w 4528704"/>
              <a:gd name="connsiteY138" fmla="*/ 2519796 h 3290454"/>
              <a:gd name="connsiteX139" fmla="*/ 1065068 w 4528704"/>
              <a:gd name="connsiteY139" fmla="*/ 2493818 h 3290454"/>
              <a:gd name="connsiteX140" fmla="*/ 1151659 w 4528704"/>
              <a:gd name="connsiteY140" fmla="*/ 2493818 h 3290454"/>
              <a:gd name="connsiteX141" fmla="*/ 2909455 w 4528704"/>
              <a:gd name="connsiteY141" fmla="*/ 2485159 h 3290454"/>
              <a:gd name="connsiteX142" fmla="*/ 2900796 w 4528704"/>
              <a:gd name="connsiteY142" fmla="*/ 2485159 h 3290454"/>
              <a:gd name="connsiteX143" fmla="*/ 2909455 w 4528704"/>
              <a:gd name="connsiteY143" fmla="*/ 2485159 h 3290454"/>
              <a:gd name="connsiteX144" fmla="*/ 2814205 w 4528704"/>
              <a:gd name="connsiteY144" fmla="*/ 2519796 h 3290454"/>
              <a:gd name="connsiteX145" fmla="*/ 2779568 w 4528704"/>
              <a:gd name="connsiteY145" fmla="*/ 2528455 h 3290454"/>
              <a:gd name="connsiteX146" fmla="*/ 2796887 w 4528704"/>
              <a:gd name="connsiteY146" fmla="*/ 2511136 h 3290454"/>
              <a:gd name="connsiteX147" fmla="*/ 2770909 w 4528704"/>
              <a:gd name="connsiteY147" fmla="*/ 2485159 h 3290454"/>
              <a:gd name="connsiteX148" fmla="*/ 2814205 w 4528704"/>
              <a:gd name="connsiteY148" fmla="*/ 2519796 h 3290454"/>
              <a:gd name="connsiteX149" fmla="*/ 787977 w 4528704"/>
              <a:gd name="connsiteY149" fmla="*/ 2511136 h 3290454"/>
              <a:gd name="connsiteX150" fmla="*/ 796636 w 4528704"/>
              <a:gd name="connsiteY150" fmla="*/ 2485159 h 3290454"/>
              <a:gd name="connsiteX151" fmla="*/ 787977 w 4528704"/>
              <a:gd name="connsiteY151" fmla="*/ 2511136 h 3290454"/>
              <a:gd name="connsiteX152" fmla="*/ 753341 w 4528704"/>
              <a:gd name="connsiteY152" fmla="*/ 2511136 h 3290454"/>
              <a:gd name="connsiteX153" fmla="*/ 762000 w 4528704"/>
              <a:gd name="connsiteY153" fmla="*/ 2485159 h 3290454"/>
              <a:gd name="connsiteX154" fmla="*/ 753341 w 4528704"/>
              <a:gd name="connsiteY154" fmla="*/ 2511136 h 3290454"/>
              <a:gd name="connsiteX155" fmla="*/ 736023 w 4528704"/>
              <a:gd name="connsiteY155" fmla="*/ 2511136 h 3290454"/>
              <a:gd name="connsiteX156" fmla="*/ 692727 w 4528704"/>
              <a:gd name="connsiteY156" fmla="*/ 2485159 h 3290454"/>
              <a:gd name="connsiteX157" fmla="*/ 736023 w 4528704"/>
              <a:gd name="connsiteY157" fmla="*/ 2511136 h 3290454"/>
              <a:gd name="connsiteX158" fmla="*/ 2597728 w 4528704"/>
              <a:gd name="connsiteY158" fmla="*/ 2467841 h 3290454"/>
              <a:gd name="connsiteX159" fmla="*/ 2571750 w 4528704"/>
              <a:gd name="connsiteY159" fmla="*/ 2450523 h 3290454"/>
              <a:gd name="connsiteX160" fmla="*/ 2597728 w 4528704"/>
              <a:gd name="connsiteY160" fmla="*/ 2467841 h 3290454"/>
              <a:gd name="connsiteX161" fmla="*/ 1593273 w 4528704"/>
              <a:gd name="connsiteY161" fmla="*/ 2467841 h 3290454"/>
              <a:gd name="connsiteX162" fmla="*/ 1549977 w 4528704"/>
              <a:gd name="connsiteY162" fmla="*/ 2450523 h 3290454"/>
              <a:gd name="connsiteX163" fmla="*/ 1593273 w 4528704"/>
              <a:gd name="connsiteY163" fmla="*/ 2467841 h 3290454"/>
              <a:gd name="connsiteX164" fmla="*/ 2788228 w 4528704"/>
              <a:gd name="connsiteY164" fmla="*/ 2467841 h 3290454"/>
              <a:gd name="connsiteX165" fmla="*/ 2788228 w 4528704"/>
              <a:gd name="connsiteY165" fmla="*/ 2441864 h 3290454"/>
              <a:gd name="connsiteX166" fmla="*/ 2788228 w 4528704"/>
              <a:gd name="connsiteY166" fmla="*/ 2467841 h 3290454"/>
              <a:gd name="connsiteX167" fmla="*/ 1108364 w 4528704"/>
              <a:gd name="connsiteY167" fmla="*/ 2441864 h 3290454"/>
              <a:gd name="connsiteX168" fmla="*/ 1108364 w 4528704"/>
              <a:gd name="connsiteY168" fmla="*/ 2467841 h 3290454"/>
              <a:gd name="connsiteX169" fmla="*/ 1021773 w 4528704"/>
              <a:gd name="connsiteY169" fmla="*/ 2441864 h 3290454"/>
              <a:gd name="connsiteX170" fmla="*/ 1108364 w 4528704"/>
              <a:gd name="connsiteY170" fmla="*/ 2441864 h 3290454"/>
              <a:gd name="connsiteX171" fmla="*/ 736023 w 4528704"/>
              <a:gd name="connsiteY171" fmla="*/ 2467841 h 3290454"/>
              <a:gd name="connsiteX172" fmla="*/ 718705 w 4528704"/>
              <a:gd name="connsiteY172" fmla="*/ 2441864 h 3290454"/>
              <a:gd name="connsiteX173" fmla="*/ 736023 w 4528704"/>
              <a:gd name="connsiteY173" fmla="*/ 2467841 h 3290454"/>
              <a:gd name="connsiteX174" fmla="*/ 3377046 w 4528704"/>
              <a:gd name="connsiteY174" fmla="*/ 2433205 h 3290454"/>
              <a:gd name="connsiteX175" fmla="*/ 3463637 w 4528704"/>
              <a:gd name="connsiteY175" fmla="*/ 2467841 h 3290454"/>
              <a:gd name="connsiteX176" fmla="*/ 3403023 w 4528704"/>
              <a:gd name="connsiteY176" fmla="*/ 2493818 h 3290454"/>
              <a:gd name="connsiteX177" fmla="*/ 3342409 w 4528704"/>
              <a:gd name="connsiteY177" fmla="*/ 2459182 h 3290454"/>
              <a:gd name="connsiteX178" fmla="*/ 3333750 w 4528704"/>
              <a:gd name="connsiteY178" fmla="*/ 2485159 h 3290454"/>
              <a:gd name="connsiteX179" fmla="*/ 3325091 w 4528704"/>
              <a:gd name="connsiteY179" fmla="*/ 2459182 h 3290454"/>
              <a:gd name="connsiteX180" fmla="*/ 3281796 w 4528704"/>
              <a:gd name="connsiteY180" fmla="*/ 2433205 h 3290454"/>
              <a:gd name="connsiteX181" fmla="*/ 3377046 w 4528704"/>
              <a:gd name="connsiteY181" fmla="*/ 2433205 h 3290454"/>
              <a:gd name="connsiteX182" fmla="*/ 2900796 w 4528704"/>
              <a:gd name="connsiteY182" fmla="*/ 2450523 h 3290454"/>
              <a:gd name="connsiteX183" fmla="*/ 2892137 w 4528704"/>
              <a:gd name="connsiteY183" fmla="*/ 2476500 h 3290454"/>
              <a:gd name="connsiteX184" fmla="*/ 2822864 w 4528704"/>
              <a:gd name="connsiteY184" fmla="*/ 2424546 h 3290454"/>
              <a:gd name="connsiteX185" fmla="*/ 2857500 w 4528704"/>
              <a:gd name="connsiteY185" fmla="*/ 2415886 h 3290454"/>
              <a:gd name="connsiteX186" fmla="*/ 2900796 w 4528704"/>
              <a:gd name="connsiteY186" fmla="*/ 2450523 h 3290454"/>
              <a:gd name="connsiteX187" fmla="*/ 2563091 w 4528704"/>
              <a:gd name="connsiteY187" fmla="*/ 2441864 h 3290454"/>
              <a:gd name="connsiteX188" fmla="*/ 2502478 w 4528704"/>
              <a:gd name="connsiteY188" fmla="*/ 2415886 h 3290454"/>
              <a:gd name="connsiteX189" fmla="*/ 2563091 w 4528704"/>
              <a:gd name="connsiteY189" fmla="*/ 2441864 h 3290454"/>
              <a:gd name="connsiteX190" fmla="*/ 1082387 w 4528704"/>
              <a:gd name="connsiteY190" fmla="*/ 2415886 h 3290454"/>
              <a:gd name="connsiteX191" fmla="*/ 1039091 w 4528704"/>
              <a:gd name="connsiteY191" fmla="*/ 2424546 h 3290454"/>
              <a:gd name="connsiteX192" fmla="*/ 987136 w 4528704"/>
              <a:gd name="connsiteY192" fmla="*/ 2407227 h 3290454"/>
              <a:gd name="connsiteX193" fmla="*/ 1082387 w 4528704"/>
              <a:gd name="connsiteY193" fmla="*/ 2415886 h 3290454"/>
              <a:gd name="connsiteX194" fmla="*/ 2493818 w 4528704"/>
              <a:gd name="connsiteY194" fmla="*/ 2407227 h 3290454"/>
              <a:gd name="connsiteX195" fmla="*/ 2476500 w 4528704"/>
              <a:gd name="connsiteY195" fmla="*/ 2389909 h 3290454"/>
              <a:gd name="connsiteX196" fmla="*/ 2493818 w 4528704"/>
              <a:gd name="connsiteY196" fmla="*/ 2407227 h 3290454"/>
              <a:gd name="connsiteX197" fmla="*/ 1853046 w 4528704"/>
              <a:gd name="connsiteY197" fmla="*/ 2580409 h 3290454"/>
              <a:gd name="connsiteX198" fmla="*/ 2000250 w 4528704"/>
              <a:gd name="connsiteY198" fmla="*/ 2675659 h 3290454"/>
              <a:gd name="connsiteX199" fmla="*/ 2000250 w 4528704"/>
              <a:gd name="connsiteY199" fmla="*/ 2701636 h 3290454"/>
              <a:gd name="connsiteX200" fmla="*/ 1844387 w 4528704"/>
              <a:gd name="connsiteY200" fmla="*/ 2580409 h 3290454"/>
              <a:gd name="connsiteX201" fmla="*/ 1723159 w 4528704"/>
              <a:gd name="connsiteY201" fmla="*/ 2459182 h 3290454"/>
              <a:gd name="connsiteX202" fmla="*/ 1740477 w 4528704"/>
              <a:gd name="connsiteY202" fmla="*/ 2441864 h 3290454"/>
              <a:gd name="connsiteX203" fmla="*/ 1688523 w 4528704"/>
              <a:gd name="connsiteY203" fmla="*/ 2372591 h 3290454"/>
              <a:gd name="connsiteX204" fmla="*/ 1853046 w 4528704"/>
              <a:gd name="connsiteY204" fmla="*/ 2580409 h 3290454"/>
              <a:gd name="connsiteX205" fmla="*/ 2502478 w 4528704"/>
              <a:gd name="connsiteY205" fmla="*/ 2389909 h 3290454"/>
              <a:gd name="connsiteX206" fmla="*/ 2511137 w 4528704"/>
              <a:gd name="connsiteY206" fmla="*/ 2363932 h 3290454"/>
              <a:gd name="connsiteX207" fmla="*/ 2502478 w 4528704"/>
              <a:gd name="connsiteY207" fmla="*/ 2389909 h 3290454"/>
              <a:gd name="connsiteX208" fmla="*/ 2251364 w 4528704"/>
              <a:gd name="connsiteY208" fmla="*/ 2398568 h 3290454"/>
              <a:gd name="connsiteX209" fmla="*/ 2216728 w 4528704"/>
              <a:gd name="connsiteY209" fmla="*/ 2363932 h 3290454"/>
              <a:gd name="connsiteX210" fmla="*/ 2372591 w 4528704"/>
              <a:gd name="connsiteY210" fmla="*/ 2537114 h 3290454"/>
              <a:gd name="connsiteX211" fmla="*/ 2337955 w 4528704"/>
              <a:gd name="connsiteY211" fmla="*/ 2528455 h 3290454"/>
              <a:gd name="connsiteX212" fmla="*/ 2363932 w 4528704"/>
              <a:gd name="connsiteY212" fmla="*/ 2563091 h 3290454"/>
              <a:gd name="connsiteX213" fmla="*/ 2182091 w 4528704"/>
              <a:gd name="connsiteY213" fmla="*/ 2363932 h 3290454"/>
              <a:gd name="connsiteX214" fmla="*/ 2251364 w 4528704"/>
              <a:gd name="connsiteY214" fmla="*/ 2398568 h 3290454"/>
              <a:gd name="connsiteX215" fmla="*/ 831273 w 4528704"/>
              <a:gd name="connsiteY215" fmla="*/ 2415886 h 3290454"/>
              <a:gd name="connsiteX216" fmla="*/ 796636 w 4528704"/>
              <a:gd name="connsiteY216" fmla="*/ 2398568 h 3290454"/>
              <a:gd name="connsiteX217" fmla="*/ 762000 w 4528704"/>
              <a:gd name="connsiteY217" fmla="*/ 2433205 h 3290454"/>
              <a:gd name="connsiteX218" fmla="*/ 779318 w 4528704"/>
              <a:gd name="connsiteY218" fmla="*/ 2441864 h 3290454"/>
              <a:gd name="connsiteX219" fmla="*/ 796636 w 4528704"/>
              <a:gd name="connsiteY219" fmla="*/ 2415886 h 3290454"/>
              <a:gd name="connsiteX220" fmla="*/ 831273 w 4528704"/>
              <a:gd name="connsiteY220" fmla="*/ 2450523 h 3290454"/>
              <a:gd name="connsiteX221" fmla="*/ 805296 w 4528704"/>
              <a:gd name="connsiteY221" fmla="*/ 2441864 h 3290454"/>
              <a:gd name="connsiteX222" fmla="*/ 779318 w 4528704"/>
              <a:gd name="connsiteY222" fmla="*/ 2467841 h 3290454"/>
              <a:gd name="connsiteX223" fmla="*/ 831273 w 4528704"/>
              <a:gd name="connsiteY223" fmla="*/ 2467841 h 3290454"/>
              <a:gd name="connsiteX224" fmla="*/ 857250 w 4528704"/>
              <a:gd name="connsiteY224" fmla="*/ 2571750 h 3290454"/>
              <a:gd name="connsiteX225" fmla="*/ 805296 w 4528704"/>
              <a:gd name="connsiteY225" fmla="*/ 2571750 h 3290454"/>
              <a:gd name="connsiteX226" fmla="*/ 891886 w 4528704"/>
              <a:gd name="connsiteY226" fmla="*/ 2649682 h 3290454"/>
              <a:gd name="connsiteX227" fmla="*/ 865909 w 4528704"/>
              <a:gd name="connsiteY227" fmla="*/ 2658341 h 3290454"/>
              <a:gd name="connsiteX228" fmla="*/ 787977 w 4528704"/>
              <a:gd name="connsiteY228" fmla="*/ 2597727 h 3290454"/>
              <a:gd name="connsiteX229" fmla="*/ 632114 w 4528704"/>
              <a:gd name="connsiteY229" fmla="*/ 2727614 h 3290454"/>
              <a:gd name="connsiteX230" fmla="*/ 649432 w 4528704"/>
              <a:gd name="connsiteY230" fmla="*/ 2667000 h 3290454"/>
              <a:gd name="connsiteX231" fmla="*/ 727364 w 4528704"/>
              <a:gd name="connsiteY231" fmla="*/ 2545773 h 3290454"/>
              <a:gd name="connsiteX232" fmla="*/ 701386 w 4528704"/>
              <a:gd name="connsiteY232" fmla="*/ 2537114 h 3290454"/>
              <a:gd name="connsiteX233" fmla="*/ 484909 w 4528704"/>
              <a:gd name="connsiteY233" fmla="*/ 2736273 h 3290454"/>
              <a:gd name="connsiteX234" fmla="*/ 632114 w 4528704"/>
              <a:gd name="connsiteY234" fmla="*/ 2571750 h 3290454"/>
              <a:gd name="connsiteX235" fmla="*/ 597477 w 4528704"/>
              <a:gd name="connsiteY235" fmla="*/ 2563091 h 3290454"/>
              <a:gd name="connsiteX236" fmla="*/ 562841 w 4528704"/>
              <a:gd name="connsiteY236" fmla="*/ 2571750 h 3290454"/>
              <a:gd name="connsiteX237" fmla="*/ 432955 w 4528704"/>
              <a:gd name="connsiteY237" fmla="*/ 2727614 h 3290454"/>
              <a:gd name="connsiteX238" fmla="*/ 389659 w 4528704"/>
              <a:gd name="connsiteY238" fmla="*/ 2727614 h 3290454"/>
              <a:gd name="connsiteX239" fmla="*/ 554182 w 4528704"/>
              <a:gd name="connsiteY239" fmla="*/ 2563091 h 3290454"/>
              <a:gd name="connsiteX240" fmla="*/ 588818 w 4528704"/>
              <a:gd name="connsiteY240" fmla="*/ 2545773 h 3290454"/>
              <a:gd name="connsiteX241" fmla="*/ 632114 w 4528704"/>
              <a:gd name="connsiteY241" fmla="*/ 2571750 h 3290454"/>
              <a:gd name="connsiteX242" fmla="*/ 658091 w 4528704"/>
              <a:gd name="connsiteY242" fmla="*/ 2545773 h 3290454"/>
              <a:gd name="connsiteX243" fmla="*/ 640773 w 4528704"/>
              <a:gd name="connsiteY243" fmla="*/ 2519796 h 3290454"/>
              <a:gd name="connsiteX244" fmla="*/ 623455 w 4528704"/>
              <a:gd name="connsiteY244" fmla="*/ 2537114 h 3290454"/>
              <a:gd name="connsiteX245" fmla="*/ 692727 w 4528704"/>
              <a:gd name="connsiteY245" fmla="*/ 2433205 h 3290454"/>
              <a:gd name="connsiteX246" fmla="*/ 718705 w 4528704"/>
              <a:gd name="connsiteY246" fmla="*/ 2441864 h 3290454"/>
              <a:gd name="connsiteX247" fmla="*/ 727364 w 4528704"/>
              <a:gd name="connsiteY247" fmla="*/ 2381250 h 3290454"/>
              <a:gd name="connsiteX248" fmla="*/ 736023 w 4528704"/>
              <a:gd name="connsiteY248" fmla="*/ 2381250 h 3290454"/>
              <a:gd name="connsiteX249" fmla="*/ 762000 w 4528704"/>
              <a:gd name="connsiteY249" fmla="*/ 2424546 h 3290454"/>
              <a:gd name="connsiteX250" fmla="*/ 779318 w 4528704"/>
              <a:gd name="connsiteY250" fmla="*/ 2407227 h 3290454"/>
              <a:gd name="connsiteX251" fmla="*/ 762000 w 4528704"/>
              <a:gd name="connsiteY251" fmla="*/ 2389909 h 3290454"/>
              <a:gd name="connsiteX252" fmla="*/ 805296 w 4528704"/>
              <a:gd name="connsiteY252" fmla="*/ 2381250 h 3290454"/>
              <a:gd name="connsiteX253" fmla="*/ 805296 w 4528704"/>
              <a:gd name="connsiteY253" fmla="*/ 2355273 h 3290454"/>
              <a:gd name="connsiteX254" fmla="*/ 831273 w 4528704"/>
              <a:gd name="connsiteY254" fmla="*/ 2415886 h 3290454"/>
              <a:gd name="connsiteX255" fmla="*/ 3325091 w 4528704"/>
              <a:gd name="connsiteY255" fmla="*/ 2346614 h 3290454"/>
              <a:gd name="connsiteX256" fmla="*/ 3420341 w 4528704"/>
              <a:gd name="connsiteY256" fmla="*/ 2381250 h 3290454"/>
              <a:gd name="connsiteX257" fmla="*/ 3385705 w 4528704"/>
              <a:gd name="connsiteY257" fmla="*/ 2372591 h 3290454"/>
              <a:gd name="connsiteX258" fmla="*/ 3403023 w 4528704"/>
              <a:gd name="connsiteY258" fmla="*/ 2337955 h 3290454"/>
              <a:gd name="connsiteX259" fmla="*/ 3429000 w 4528704"/>
              <a:gd name="connsiteY259" fmla="*/ 2363932 h 3290454"/>
              <a:gd name="connsiteX260" fmla="*/ 3446319 w 4528704"/>
              <a:gd name="connsiteY260" fmla="*/ 2346614 h 3290454"/>
              <a:gd name="connsiteX261" fmla="*/ 3498273 w 4528704"/>
              <a:gd name="connsiteY261" fmla="*/ 2363932 h 3290454"/>
              <a:gd name="connsiteX262" fmla="*/ 3498273 w 4528704"/>
              <a:gd name="connsiteY262" fmla="*/ 2398568 h 3290454"/>
              <a:gd name="connsiteX263" fmla="*/ 3532909 w 4528704"/>
              <a:gd name="connsiteY263" fmla="*/ 2398568 h 3290454"/>
              <a:gd name="connsiteX264" fmla="*/ 3515591 w 4528704"/>
              <a:gd name="connsiteY264" fmla="*/ 2389909 h 3290454"/>
              <a:gd name="connsiteX265" fmla="*/ 3550228 w 4528704"/>
              <a:gd name="connsiteY265" fmla="*/ 2363932 h 3290454"/>
              <a:gd name="connsiteX266" fmla="*/ 3610841 w 4528704"/>
              <a:gd name="connsiteY266" fmla="*/ 2424546 h 3290454"/>
              <a:gd name="connsiteX267" fmla="*/ 3576205 w 4528704"/>
              <a:gd name="connsiteY267" fmla="*/ 2424546 h 3290454"/>
              <a:gd name="connsiteX268" fmla="*/ 3558887 w 4528704"/>
              <a:gd name="connsiteY268" fmla="*/ 2389909 h 3290454"/>
              <a:gd name="connsiteX269" fmla="*/ 3515591 w 4528704"/>
              <a:gd name="connsiteY269" fmla="*/ 2424546 h 3290454"/>
              <a:gd name="connsiteX270" fmla="*/ 3463637 w 4528704"/>
              <a:gd name="connsiteY270" fmla="*/ 2389909 h 3290454"/>
              <a:gd name="connsiteX271" fmla="*/ 3437659 w 4528704"/>
              <a:gd name="connsiteY271" fmla="*/ 2424546 h 3290454"/>
              <a:gd name="connsiteX272" fmla="*/ 3420341 w 4528704"/>
              <a:gd name="connsiteY272" fmla="*/ 2407227 h 3290454"/>
              <a:gd name="connsiteX273" fmla="*/ 3420341 w 4528704"/>
              <a:gd name="connsiteY273" fmla="*/ 2398568 h 3290454"/>
              <a:gd name="connsiteX274" fmla="*/ 3420341 w 4528704"/>
              <a:gd name="connsiteY274" fmla="*/ 2389909 h 3290454"/>
              <a:gd name="connsiteX275" fmla="*/ 3368387 w 4528704"/>
              <a:gd name="connsiteY275" fmla="*/ 2415886 h 3290454"/>
              <a:gd name="connsiteX276" fmla="*/ 3325091 w 4528704"/>
              <a:gd name="connsiteY276" fmla="*/ 2398568 h 3290454"/>
              <a:gd name="connsiteX277" fmla="*/ 3299114 w 4528704"/>
              <a:gd name="connsiteY277" fmla="*/ 2415886 h 3290454"/>
              <a:gd name="connsiteX278" fmla="*/ 3281796 w 4528704"/>
              <a:gd name="connsiteY278" fmla="*/ 2389909 h 3290454"/>
              <a:gd name="connsiteX279" fmla="*/ 3264478 w 4528704"/>
              <a:gd name="connsiteY279" fmla="*/ 2415886 h 3290454"/>
              <a:gd name="connsiteX280" fmla="*/ 3238500 w 4528704"/>
              <a:gd name="connsiteY280" fmla="*/ 2398568 h 3290454"/>
              <a:gd name="connsiteX281" fmla="*/ 3203864 w 4528704"/>
              <a:gd name="connsiteY281" fmla="*/ 2424546 h 3290454"/>
              <a:gd name="connsiteX282" fmla="*/ 3177887 w 4528704"/>
              <a:gd name="connsiteY282" fmla="*/ 2415886 h 3290454"/>
              <a:gd name="connsiteX283" fmla="*/ 3203864 w 4528704"/>
              <a:gd name="connsiteY283" fmla="*/ 2389909 h 3290454"/>
              <a:gd name="connsiteX284" fmla="*/ 3169228 w 4528704"/>
              <a:gd name="connsiteY284" fmla="*/ 2363932 h 3290454"/>
              <a:gd name="connsiteX285" fmla="*/ 3186546 w 4528704"/>
              <a:gd name="connsiteY285" fmla="*/ 2346614 h 3290454"/>
              <a:gd name="connsiteX286" fmla="*/ 3238500 w 4528704"/>
              <a:gd name="connsiteY286" fmla="*/ 2372591 h 3290454"/>
              <a:gd name="connsiteX287" fmla="*/ 3281796 w 4528704"/>
              <a:gd name="connsiteY287" fmla="*/ 2337955 h 3290454"/>
              <a:gd name="connsiteX288" fmla="*/ 3325091 w 4528704"/>
              <a:gd name="connsiteY288" fmla="*/ 2346614 h 3290454"/>
              <a:gd name="connsiteX289" fmla="*/ 2260023 w 4528704"/>
              <a:gd name="connsiteY289" fmla="*/ 2311977 h 3290454"/>
              <a:gd name="connsiteX290" fmla="*/ 2346614 w 4528704"/>
              <a:gd name="connsiteY290" fmla="*/ 2398568 h 3290454"/>
              <a:gd name="connsiteX291" fmla="*/ 2260023 w 4528704"/>
              <a:gd name="connsiteY291" fmla="*/ 2311977 h 3290454"/>
              <a:gd name="connsiteX292" fmla="*/ 1056409 w 4528704"/>
              <a:gd name="connsiteY292" fmla="*/ 2303318 h 3290454"/>
              <a:gd name="connsiteX293" fmla="*/ 952500 w 4528704"/>
              <a:gd name="connsiteY293" fmla="*/ 2303318 h 3290454"/>
              <a:gd name="connsiteX294" fmla="*/ 1056409 w 4528704"/>
              <a:gd name="connsiteY294" fmla="*/ 2303318 h 3290454"/>
              <a:gd name="connsiteX295" fmla="*/ 3212523 w 4528704"/>
              <a:gd name="connsiteY295" fmla="*/ 2294659 h 3290454"/>
              <a:gd name="connsiteX296" fmla="*/ 3203864 w 4528704"/>
              <a:gd name="connsiteY296" fmla="*/ 2294659 h 3290454"/>
              <a:gd name="connsiteX297" fmla="*/ 3212523 w 4528704"/>
              <a:gd name="connsiteY297" fmla="*/ 2294659 h 3290454"/>
              <a:gd name="connsiteX298" fmla="*/ 3186546 w 4528704"/>
              <a:gd name="connsiteY298" fmla="*/ 2294659 h 3290454"/>
              <a:gd name="connsiteX299" fmla="*/ 3169228 w 4528704"/>
              <a:gd name="connsiteY299" fmla="*/ 2311977 h 3290454"/>
              <a:gd name="connsiteX300" fmla="*/ 3125932 w 4528704"/>
              <a:gd name="connsiteY300" fmla="*/ 2294659 h 3290454"/>
              <a:gd name="connsiteX301" fmla="*/ 3186546 w 4528704"/>
              <a:gd name="connsiteY301" fmla="*/ 2294659 h 3290454"/>
              <a:gd name="connsiteX302" fmla="*/ 2459182 w 4528704"/>
              <a:gd name="connsiteY302" fmla="*/ 2372591 h 3290454"/>
              <a:gd name="connsiteX303" fmla="*/ 2381250 w 4528704"/>
              <a:gd name="connsiteY303" fmla="*/ 2268682 h 3290454"/>
              <a:gd name="connsiteX304" fmla="*/ 2459182 w 4528704"/>
              <a:gd name="connsiteY304" fmla="*/ 2372591 h 3290454"/>
              <a:gd name="connsiteX305" fmla="*/ 3177887 w 4528704"/>
              <a:gd name="connsiteY305" fmla="*/ 2260023 h 3290454"/>
              <a:gd name="connsiteX306" fmla="*/ 3108614 w 4528704"/>
              <a:gd name="connsiteY306" fmla="*/ 2268682 h 3290454"/>
              <a:gd name="connsiteX307" fmla="*/ 3056659 w 4528704"/>
              <a:gd name="connsiteY307" fmla="*/ 2251364 h 3290454"/>
              <a:gd name="connsiteX308" fmla="*/ 3177887 w 4528704"/>
              <a:gd name="connsiteY308" fmla="*/ 2260023 h 3290454"/>
              <a:gd name="connsiteX309" fmla="*/ 865909 w 4528704"/>
              <a:gd name="connsiteY309" fmla="*/ 2303318 h 3290454"/>
              <a:gd name="connsiteX310" fmla="*/ 865909 w 4528704"/>
              <a:gd name="connsiteY310" fmla="*/ 2234046 h 3290454"/>
              <a:gd name="connsiteX311" fmla="*/ 865909 w 4528704"/>
              <a:gd name="connsiteY311" fmla="*/ 2303318 h 3290454"/>
              <a:gd name="connsiteX312" fmla="*/ 3151909 w 4528704"/>
              <a:gd name="connsiteY312" fmla="*/ 2234046 h 3290454"/>
              <a:gd name="connsiteX313" fmla="*/ 3004705 w 4528704"/>
              <a:gd name="connsiteY313" fmla="*/ 2216727 h 3290454"/>
              <a:gd name="connsiteX314" fmla="*/ 3151909 w 4528704"/>
              <a:gd name="connsiteY314" fmla="*/ 2234046 h 3290454"/>
              <a:gd name="connsiteX315" fmla="*/ 2355273 w 4528704"/>
              <a:gd name="connsiteY315" fmla="*/ 2234046 h 3290454"/>
              <a:gd name="connsiteX316" fmla="*/ 2329296 w 4528704"/>
              <a:gd name="connsiteY316" fmla="*/ 2216727 h 3290454"/>
              <a:gd name="connsiteX317" fmla="*/ 2355273 w 4528704"/>
              <a:gd name="connsiteY317" fmla="*/ 2234046 h 3290454"/>
              <a:gd name="connsiteX318" fmla="*/ 2398568 w 4528704"/>
              <a:gd name="connsiteY318" fmla="*/ 2225386 h 3290454"/>
              <a:gd name="connsiteX319" fmla="*/ 2363932 w 4528704"/>
              <a:gd name="connsiteY319" fmla="*/ 2251364 h 3290454"/>
              <a:gd name="connsiteX320" fmla="*/ 2389909 w 4528704"/>
              <a:gd name="connsiteY320" fmla="*/ 2208068 h 3290454"/>
              <a:gd name="connsiteX321" fmla="*/ 2398568 w 4528704"/>
              <a:gd name="connsiteY321" fmla="*/ 2225386 h 3290454"/>
              <a:gd name="connsiteX322" fmla="*/ 2874819 w 4528704"/>
              <a:gd name="connsiteY322" fmla="*/ 2216727 h 3290454"/>
              <a:gd name="connsiteX323" fmla="*/ 2840182 w 4528704"/>
              <a:gd name="connsiteY323" fmla="*/ 2225386 h 3290454"/>
              <a:gd name="connsiteX324" fmla="*/ 2840182 w 4528704"/>
              <a:gd name="connsiteY324" fmla="*/ 2234046 h 3290454"/>
              <a:gd name="connsiteX325" fmla="*/ 2840182 w 4528704"/>
              <a:gd name="connsiteY325" fmla="*/ 2199409 h 3290454"/>
              <a:gd name="connsiteX326" fmla="*/ 2874819 w 4528704"/>
              <a:gd name="connsiteY326" fmla="*/ 2216727 h 3290454"/>
              <a:gd name="connsiteX327" fmla="*/ 2848841 w 4528704"/>
              <a:gd name="connsiteY327" fmla="*/ 2190750 h 3290454"/>
              <a:gd name="connsiteX328" fmla="*/ 2857500 w 4528704"/>
              <a:gd name="connsiteY328" fmla="*/ 2173432 h 3290454"/>
              <a:gd name="connsiteX329" fmla="*/ 2848841 w 4528704"/>
              <a:gd name="connsiteY329" fmla="*/ 2190750 h 3290454"/>
              <a:gd name="connsiteX330" fmla="*/ 2260023 w 4528704"/>
              <a:gd name="connsiteY330" fmla="*/ 2234046 h 3290454"/>
              <a:gd name="connsiteX331" fmla="*/ 2216728 w 4528704"/>
              <a:gd name="connsiteY331" fmla="*/ 2147455 h 3290454"/>
              <a:gd name="connsiteX332" fmla="*/ 2251364 w 4528704"/>
              <a:gd name="connsiteY332" fmla="*/ 2199409 h 3290454"/>
              <a:gd name="connsiteX333" fmla="*/ 2381250 w 4528704"/>
              <a:gd name="connsiteY333" fmla="*/ 2329296 h 3290454"/>
              <a:gd name="connsiteX334" fmla="*/ 2502478 w 4528704"/>
              <a:gd name="connsiteY334" fmla="*/ 2441864 h 3290454"/>
              <a:gd name="connsiteX335" fmla="*/ 2580409 w 4528704"/>
              <a:gd name="connsiteY335" fmla="*/ 2493818 h 3290454"/>
              <a:gd name="connsiteX336" fmla="*/ 2623705 w 4528704"/>
              <a:gd name="connsiteY336" fmla="*/ 2589068 h 3290454"/>
              <a:gd name="connsiteX337" fmla="*/ 2260023 w 4528704"/>
              <a:gd name="connsiteY337" fmla="*/ 2234046 h 3290454"/>
              <a:gd name="connsiteX338" fmla="*/ 2043546 w 4528704"/>
              <a:gd name="connsiteY338" fmla="*/ 2138796 h 3290454"/>
              <a:gd name="connsiteX339" fmla="*/ 2000250 w 4528704"/>
              <a:gd name="connsiteY339" fmla="*/ 2138796 h 3290454"/>
              <a:gd name="connsiteX340" fmla="*/ 2043546 w 4528704"/>
              <a:gd name="connsiteY340" fmla="*/ 2138796 h 3290454"/>
              <a:gd name="connsiteX341" fmla="*/ 2857500 w 4528704"/>
              <a:gd name="connsiteY341" fmla="*/ 2121477 h 3290454"/>
              <a:gd name="connsiteX342" fmla="*/ 2848841 w 4528704"/>
              <a:gd name="connsiteY342" fmla="*/ 2121477 h 3290454"/>
              <a:gd name="connsiteX343" fmla="*/ 2857500 w 4528704"/>
              <a:gd name="connsiteY343" fmla="*/ 2121477 h 3290454"/>
              <a:gd name="connsiteX344" fmla="*/ 1913659 w 4528704"/>
              <a:gd name="connsiteY344" fmla="*/ 2130136 h 3290454"/>
              <a:gd name="connsiteX345" fmla="*/ 1887682 w 4528704"/>
              <a:gd name="connsiteY345" fmla="*/ 2086841 h 3290454"/>
              <a:gd name="connsiteX346" fmla="*/ 1982932 w 4528704"/>
              <a:gd name="connsiteY346" fmla="*/ 2156114 h 3290454"/>
              <a:gd name="connsiteX347" fmla="*/ 1939637 w 4528704"/>
              <a:gd name="connsiteY347" fmla="*/ 2199409 h 3290454"/>
              <a:gd name="connsiteX348" fmla="*/ 1835727 w 4528704"/>
              <a:gd name="connsiteY348" fmla="*/ 2156114 h 3290454"/>
              <a:gd name="connsiteX349" fmla="*/ 1775114 w 4528704"/>
              <a:gd name="connsiteY349" fmla="*/ 2173432 h 3290454"/>
              <a:gd name="connsiteX350" fmla="*/ 1723159 w 4528704"/>
              <a:gd name="connsiteY350" fmla="*/ 2138796 h 3290454"/>
              <a:gd name="connsiteX351" fmla="*/ 1731818 w 4528704"/>
              <a:gd name="connsiteY351" fmla="*/ 2130136 h 3290454"/>
              <a:gd name="connsiteX352" fmla="*/ 1766455 w 4528704"/>
              <a:gd name="connsiteY352" fmla="*/ 2121477 h 3290454"/>
              <a:gd name="connsiteX353" fmla="*/ 1835727 w 4528704"/>
              <a:gd name="connsiteY353" fmla="*/ 2138796 h 3290454"/>
              <a:gd name="connsiteX354" fmla="*/ 1809750 w 4528704"/>
              <a:gd name="connsiteY354" fmla="*/ 2069523 h 3290454"/>
              <a:gd name="connsiteX355" fmla="*/ 1913659 w 4528704"/>
              <a:gd name="connsiteY355" fmla="*/ 2130136 h 3290454"/>
              <a:gd name="connsiteX356" fmla="*/ 1541318 w 4528704"/>
              <a:gd name="connsiteY356" fmla="*/ 2147455 h 3290454"/>
              <a:gd name="connsiteX357" fmla="*/ 1428750 w 4528704"/>
              <a:gd name="connsiteY357" fmla="*/ 2147455 h 3290454"/>
              <a:gd name="connsiteX358" fmla="*/ 1584614 w 4528704"/>
              <a:gd name="connsiteY358" fmla="*/ 2069523 h 3290454"/>
              <a:gd name="connsiteX359" fmla="*/ 1541318 w 4528704"/>
              <a:gd name="connsiteY359" fmla="*/ 2147455 h 3290454"/>
              <a:gd name="connsiteX360" fmla="*/ 1723159 w 4528704"/>
              <a:gd name="connsiteY360" fmla="*/ 2095500 h 3290454"/>
              <a:gd name="connsiteX361" fmla="*/ 1740477 w 4528704"/>
              <a:gd name="connsiteY361" fmla="*/ 2060864 h 3290454"/>
              <a:gd name="connsiteX362" fmla="*/ 1723159 w 4528704"/>
              <a:gd name="connsiteY362" fmla="*/ 2095500 h 3290454"/>
              <a:gd name="connsiteX363" fmla="*/ 1368137 w 4528704"/>
              <a:gd name="connsiteY363" fmla="*/ 2156114 h 3290454"/>
              <a:gd name="connsiteX364" fmla="*/ 1220932 w 4528704"/>
              <a:gd name="connsiteY364" fmla="*/ 2286000 h 3290454"/>
              <a:gd name="connsiteX365" fmla="*/ 1584614 w 4528704"/>
              <a:gd name="connsiteY365" fmla="*/ 2034886 h 3290454"/>
              <a:gd name="connsiteX366" fmla="*/ 1368137 w 4528704"/>
              <a:gd name="connsiteY366" fmla="*/ 2156114 h 3290454"/>
              <a:gd name="connsiteX367" fmla="*/ 3091296 w 4528704"/>
              <a:gd name="connsiteY367" fmla="*/ 2017568 h 3290454"/>
              <a:gd name="connsiteX368" fmla="*/ 3082637 w 4528704"/>
              <a:gd name="connsiteY368" fmla="*/ 2086841 h 3290454"/>
              <a:gd name="connsiteX369" fmla="*/ 3117273 w 4528704"/>
              <a:gd name="connsiteY369" fmla="*/ 2190750 h 3290454"/>
              <a:gd name="connsiteX370" fmla="*/ 2978728 w 4528704"/>
              <a:gd name="connsiteY370" fmla="*/ 2182091 h 3290454"/>
              <a:gd name="connsiteX371" fmla="*/ 3099955 w 4528704"/>
              <a:gd name="connsiteY371" fmla="*/ 2156114 h 3290454"/>
              <a:gd name="connsiteX372" fmla="*/ 2961409 w 4528704"/>
              <a:gd name="connsiteY372" fmla="*/ 2156114 h 3290454"/>
              <a:gd name="connsiteX373" fmla="*/ 3082637 w 4528704"/>
              <a:gd name="connsiteY373" fmla="*/ 2112818 h 3290454"/>
              <a:gd name="connsiteX374" fmla="*/ 2970069 w 4528704"/>
              <a:gd name="connsiteY374" fmla="*/ 2112818 h 3290454"/>
              <a:gd name="connsiteX375" fmla="*/ 3082637 w 4528704"/>
              <a:gd name="connsiteY375" fmla="*/ 2078182 h 3290454"/>
              <a:gd name="connsiteX376" fmla="*/ 2987387 w 4528704"/>
              <a:gd name="connsiteY376" fmla="*/ 2078182 h 3290454"/>
              <a:gd name="connsiteX377" fmla="*/ 3082637 w 4528704"/>
              <a:gd name="connsiteY377" fmla="*/ 2052205 h 3290454"/>
              <a:gd name="connsiteX378" fmla="*/ 3013364 w 4528704"/>
              <a:gd name="connsiteY378" fmla="*/ 2052205 h 3290454"/>
              <a:gd name="connsiteX379" fmla="*/ 3082637 w 4528704"/>
              <a:gd name="connsiteY379" fmla="*/ 2017568 h 3290454"/>
              <a:gd name="connsiteX380" fmla="*/ 3048000 w 4528704"/>
              <a:gd name="connsiteY380" fmla="*/ 2017568 h 3290454"/>
              <a:gd name="connsiteX381" fmla="*/ 3091296 w 4528704"/>
              <a:gd name="connsiteY381" fmla="*/ 2017568 h 3290454"/>
              <a:gd name="connsiteX382" fmla="*/ 1948296 w 4528704"/>
              <a:gd name="connsiteY382" fmla="*/ 2034886 h 3290454"/>
              <a:gd name="connsiteX383" fmla="*/ 1905000 w 4528704"/>
              <a:gd name="connsiteY383" fmla="*/ 2017568 h 3290454"/>
              <a:gd name="connsiteX384" fmla="*/ 1887682 w 4528704"/>
              <a:gd name="connsiteY384" fmla="*/ 2034886 h 3290454"/>
              <a:gd name="connsiteX385" fmla="*/ 1870364 w 4528704"/>
              <a:gd name="connsiteY385" fmla="*/ 2026227 h 3290454"/>
              <a:gd name="connsiteX386" fmla="*/ 1905000 w 4528704"/>
              <a:gd name="connsiteY386" fmla="*/ 2017568 h 3290454"/>
              <a:gd name="connsiteX387" fmla="*/ 1948296 w 4528704"/>
              <a:gd name="connsiteY387" fmla="*/ 2034886 h 3290454"/>
              <a:gd name="connsiteX388" fmla="*/ 3480955 w 4528704"/>
              <a:gd name="connsiteY388" fmla="*/ 2052205 h 3290454"/>
              <a:gd name="connsiteX389" fmla="*/ 3411682 w 4528704"/>
              <a:gd name="connsiteY389" fmla="*/ 2008909 h 3290454"/>
              <a:gd name="connsiteX390" fmla="*/ 3429000 w 4528704"/>
              <a:gd name="connsiteY390" fmla="*/ 1991591 h 3290454"/>
              <a:gd name="connsiteX391" fmla="*/ 3480955 w 4528704"/>
              <a:gd name="connsiteY391" fmla="*/ 2052205 h 3290454"/>
              <a:gd name="connsiteX392" fmla="*/ 3099955 w 4528704"/>
              <a:gd name="connsiteY392" fmla="*/ 1991591 h 3290454"/>
              <a:gd name="connsiteX393" fmla="*/ 3073978 w 4528704"/>
              <a:gd name="connsiteY393" fmla="*/ 1991591 h 3290454"/>
              <a:gd name="connsiteX394" fmla="*/ 3099955 w 4528704"/>
              <a:gd name="connsiteY394" fmla="*/ 1991591 h 3290454"/>
              <a:gd name="connsiteX395" fmla="*/ 1861705 w 4528704"/>
              <a:gd name="connsiteY395" fmla="*/ 2017568 h 3290454"/>
              <a:gd name="connsiteX396" fmla="*/ 1835727 w 4528704"/>
              <a:gd name="connsiteY396" fmla="*/ 1991591 h 3290454"/>
              <a:gd name="connsiteX397" fmla="*/ 1861705 w 4528704"/>
              <a:gd name="connsiteY397" fmla="*/ 2017568 h 3290454"/>
              <a:gd name="connsiteX398" fmla="*/ 1827068 w 4528704"/>
              <a:gd name="connsiteY398" fmla="*/ 2000250 h 3290454"/>
              <a:gd name="connsiteX399" fmla="*/ 1801091 w 4528704"/>
              <a:gd name="connsiteY399" fmla="*/ 1982932 h 3290454"/>
              <a:gd name="connsiteX400" fmla="*/ 1827068 w 4528704"/>
              <a:gd name="connsiteY400" fmla="*/ 2000250 h 3290454"/>
              <a:gd name="connsiteX401" fmla="*/ 1982932 w 4528704"/>
              <a:gd name="connsiteY401" fmla="*/ 2000250 h 3290454"/>
              <a:gd name="connsiteX402" fmla="*/ 1956955 w 4528704"/>
              <a:gd name="connsiteY402" fmla="*/ 1974273 h 3290454"/>
              <a:gd name="connsiteX403" fmla="*/ 1982932 w 4528704"/>
              <a:gd name="connsiteY403" fmla="*/ 1965614 h 3290454"/>
              <a:gd name="connsiteX404" fmla="*/ 1982932 w 4528704"/>
              <a:gd name="connsiteY404" fmla="*/ 2000250 h 3290454"/>
              <a:gd name="connsiteX405" fmla="*/ 3827319 w 4528704"/>
              <a:gd name="connsiteY405" fmla="*/ 1956955 h 3290454"/>
              <a:gd name="connsiteX406" fmla="*/ 3905250 w 4528704"/>
              <a:gd name="connsiteY406" fmla="*/ 2000250 h 3290454"/>
              <a:gd name="connsiteX407" fmla="*/ 3827319 w 4528704"/>
              <a:gd name="connsiteY407" fmla="*/ 1956955 h 3290454"/>
              <a:gd name="connsiteX408" fmla="*/ 3801341 w 4528704"/>
              <a:gd name="connsiteY408" fmla="*/ 1939636 h 3290454"/>
              <a:gd name="connsiteX409" fmla="*/ 3792682 w 4528704"/>
              <a:gd name="connsiteY409" fmla="*/ 1939636 h 3290454"/>
              <a:gd name="connsiteX410" fmla="*/ 3801341 w 4528704"/>
              <a:gd name="connsiteY410" fmla="*/ 1939636 h 3290454"/>
              <a:gd name="connsiteX411" fmla="*/ 3775364 w 4528704"/>
              <a:gd name="connsiteY411" fmla="*/ 1956955 h 3290454"/>
              <a:gd name="connsiteX412" fmla="*/ 3714750 w 4528704"/>
              <a:gd name="connsiteY412" fmla="*/ 1991591 h 3290454"/>
              <a:gd name="connsiteX413" fmla="*/ 3619500 w 4528704"/>
              <a:gd name="connsiteY413" fmla="*/ 1948296 h 3290454"/>
              <a:gd name="connsiteX414" fmla="*/ 3671455 w 4528704"/>
              <a:gd name="connsiteY414" fmla="*/ 1965614 h 3290454"/>
              <a:gd name="connsiteX415" fmla="*/ 3697432 w 4528704"/>
              <a:gd name="connsiteY415" fmla="*/ 1939636 h 3290454"/>
              <a:gd name="connsiteX416" fmla="*/ 3714750 w 4528704"/>
              <a:gd name="connsiteY416" fmla="*/ 1974273 h 3290454"/>
              <a:gd name="connsiteX417" fmla="*/ 3732069 w 4528704"/>
              <a:gd name="connsiteY417" fmla="*/ 1930977 h 3290454"/>
              <a:gd name="connsiteX418" fmla="*/ 3775364 w 4528704"/>
              <a:gd name="connsiteY418" fmla="*/ 1956955 h 3290454"/>
              <a:gd name="connsiteX419" fmla="*/ 1342159 w 4528704"/>
              <a:gd name="connsiteY419" fmla="*/ 1974273 h 3290454"/>
              <a:gd name="connsiteX420" fmla="*/ 1324841 w 4528704"/>
              <a:gd name="connsiteY420" fmla="*/ 2000250 h 3290454"/>
              <a:gd name="connsiteX421" fmla="*/ 1290205 w 4528704"/>
              <a:gd name="connsiteY421" fmla="*/ 2034886 h 3290454"/>
              <a:gd name="connsiteX422" fmla="*/ 1117023 w 4528704"/>
              <a:gd name="connsiteY422" fmla="*/ 2190750 h 3290454"/>
              <a:gd name="connsiteX423" fmla="*/ 1039091 w 4528704"/>
              <a:gd name="connsiteY423" fmla="*/ 2216727 h 3290454"/>
              <a:gd name="connsiteX424" fmla="*/ 1125682 w 4528704"/>
              <a:gd name="connsiteY424" fmla="*/ 2234046 h 3290454"/>
              <a:gd name="connsiteX425" fmla="*/ 1125682 w 4528704"/>
              <a:gd name="connsiteY425" fmla="*/ 2260023 h 3290454"/>
              <a:gd name="connsiteX426" fmla="*/ 995796 w 4528704"/>
              <a:gd name="connsiteY426" fmla="*/ 2268682 h 3290454"/>
              <a:gd name="connsiteX427" fmla="*/ 1125682 w 4528704"/>
              <a:gd name="connsiteY427" fmla="*/ 2277341 h 3290454"/>
              <a:gd name="connsiteX428" fmla="*/ 1099705 w 4528704"/>
              <a:gd name="connsiteY428" fmla="*/ 2329296 h 3290454"/>
              <a:gd name="connsiteX429" fmla="*/ 969818 w 4528704"/>
              <a:gd name="connsiteY429" fmla="*/ 2337955 h 3290454"/>
              <a:gd name="connsiteX430" fmla="*/ 961159 w 4528704"/>
              <a:gd name="connsiteY430" fmla="*/ 2355273 h 3290454"/>
              <a:gd name="connsiteX431" fmla="*/ 1091046 w 4528704"/>
              <a:gd name="connsiteY431" fmla="*/ 2381250 h 3290454"/>
              <a:gd name="connsiteX432" fmla="*/ 969818 w 4528704"/>
              <a:gd name="connsiteY432" fmla="*/ 2381250 h 3290454"/>
              <a:gd name="connsiteX433" fmla="*/ 883227 w 4528704"/>
              <a:gd name="connsiteY433" fmla="*/ 2268682 h 3290454"/>
              <a:gd name="connsiteX434" fmla="*/ 1333500 w 4528704"/>
              <a:gd name="connsiteY434" fmla="*/ 1930977 h 3290454"/>
              <a:gd name="connsiteX435" fmla="*/ 1342159 w 4528704"/>
              <a:gd name="connsiteY435" fmla="*/ 1974273 h 3290454"/>
              <a:gd name="connsiteX436" fmla="*/ 1593273 w 4528704"/>
              <a:gd name="connsiteY436" fmla="*/ 1974273 h 3290454"/>
              <a:gd name="connsiteX437" fmla="*/ 1584614 w 4528704"/>
              <a:gd name="connsiteY437" fmla="*/ 2000250 h 3290454"/>
              <a:gd name="connsiteX438" fmla="*/ 1203614 w 4528704"/>
              <a:gd name="connsiteY438" fmla="*/ 2268682 h 3290454"/>
              <a:gd name="connsiteX439" fmla="*/ 1177637 w 4528704"/>
              <a:gd name="connsiteY439" fmla="*/ 2199409 h 3290454"/>
              <a:gd name="connsiteX440" fmla="*/ 1220932 w 4528704"/>
              <a:gd name="connsiteY440" fmla="*/ 2130136 h 3290454"/>
              <a:gd name="connsiteX441" fmla="*/ 1281546 w 4528704"/>
              <a:gd name="connsiteY441" fmla="*/ 2078182 h 3290454"/>
              <a:gd name="connsiteX442" fmla="*/ 1342159 w 4528704"/>
              <a:gd name="connsiteY442" fmla="*/ 2043546 h 3290454"/>
              <a:gd name="connsiteX443" fmla="*/ 1394114 w 4528704"/>
              <a:gd name="connsiteY443" fmla="*/ 2026227 h 3290454"/>
              <a:gd name="connsiteX444" fmla="*/ 1411432 w 4528704"/>
              <a:gd name="connsiteY444" fmla="*/ 2000250 h 3290454"/>
              <a:gd name="connsiteX445" fmla="*/ 1472046 w 4528704"/>
              <a:gd name="connsiteY445" fmla="*/ 1965614 h 3290454"/>
              <a:gd name="connsiteX446" fmla="*/ 1489364 w 4528704"/>
              <a:gd name="connsiteY446" fmla="*/ 1982932 h 3290454"/>
              <a:gd name="connsiteX447" fmla="*/ 1584614 w 4528704"/>
              <a:gd name="connsiteY447" fmla="*/ 1922318 h 3290454"/>
              <a:gd name="connsiteX448" fmla="*/ 1593273 w 4528704"/>
              <a:gd name="connsiteY448" fmla="*/ 1974273 h 3290454"/>
              <a:gd name="connsiteX449" fmla="*/ 1316182 w 4528704"/>
              <a:gd name="connsiteY449" fmla="*/ 1922318 h 3290454"/>
              <a:gd name="connsiteX450" fmla="*/ 1316182 w 4528704"/>
              <a:gd name="connsiteY450" fmla="*/ 1913659 h 3290454"/>
              <a:gd name="connsiteX451" fmla="*/ 1316182 w 4528704"/>
              <a:gd name="connsiteY451" fmla="*/ 1922318 h 3290454"/>
              <a:gd name="connsiteX452" fmla="*/ 3593523 w 4528704"/>
              <a:gd name="connsiteY452" fmla="*/ 1896341 h 3290454"/>
              <a:gd name="connsiteX453" fmla="*/ 3584864 w 4528704"/>
              <a:gd name="connsiteY453" fmla="*/ 1913659 h 3290454"/>
              <a:gd name="connsiteX454" fmla="*/ 3558887 w 4528704"/>
              <a:gd name="connsiteY454" fmla="*/ 1887682 h 3290454"/>
              <a:gd name="connsiteX455" fmla="*/ 3593523 w 4528704"/>
              <a:gd name="connsiteY455" fmla="*/ 1896341 h 3290454"/>
              <a:gd name="connsiteX456" fmla="*/ 3342409 w 4528704"/>
              <a:gd name="connsiteY456" fmla="*/ 1905000 h 3290454"/>
              <a:gd name="connsiteX457" fmla="*/ 3368387 w 4528704"/>
              <a:gd name="connsiteY457" fmla="*/ 1930977 h 3290454"/>
              <a:gd name="connsiteX458" fmla="*/ 3325091 w 4528704"/>
              <a:gd name="connsiteY458" fmla="*/ 1930977 h 3290454"/>
              <a:gd name="connsiteX459" fmla="*/ 3307773 w 4528704"/>
              <a:gd name="connsiteY459" fmla="*/ 1913659 h 3290454"/>
              <a:gd name="connsiteX460" fmla="*/ 3368387 w 4528704"/>
              <a:gd name="connsiteY460" fmla="*/ 1887682 h 3290454"/>
              <a:gd name="connsiteX461" fmla="*/ 3342409 w 4528704"/>
              <a:gd name="connsiteY461" fmla="*/ 1905000 h 3290454"/>
              <a:gd name="connsiteX462" fmla="*/ 3515591 w 4528704"/>
              <a:gd name="connsiteY462" fmla="*/ 1887682 h 3290454"/>
              <a:gd name="connsiteX463" fmla="*/ 3472296 w 4528704"/>
              <a:gd name="connsiteY463" fmla="*/ 1922318 h 3290454"/>
              <a:gd name="connsiteX464" fmla="*/ 3411682 w 4528704"/>
              <a:gd name="connsiteY464" fmla="*/ 1879023 h 3290454"/>
              <a:gd name="connsiteX465" fmla="*/ 3515591 w 4528704"/>
              <a:gd name="connsiteY465" fmla="*/ 1887682 h 3290454"/>
              <a:gd name="connsiteX466" fmla="*/ 1402773 w 4528704"/>
              <a:gd name="connsiteY466" fmla="*/ 1965614 h 3290454"/>
              <a:gd name="connsiteX467" fmla="*/ 1402773 w 4528704"/>
              <a:gd name="connsiteY467" fmla="*/ 1870364 h 3290454"/>
              <a:gd name="connsiteX468" fmla="*/ 1402773 w 4528704"/>
              <a:gd name="connsiteY468" fmla="*/ 1965614 h 3290454"/>
              <a:gd name="connsiteX469" fmla="*/ 3723409 w 4528704"/>
              <a:gd name="connsiteY469" fmla="*/ 1870364 h 3290454"/>
              <a:gd name="connsiteX470" fmla="*/ 3723409 w 4528704"/>
              <a:gd name="connsiteY470" fmla="*/ 1922318 h 3290454"/>
              <a:gd name="connsiteX471" fmla="*/ 3697432 w 4528704"/>
              <a:gd name="connsiteY471" fmla="*/ 1879023 h 3290454"/>
              <a:gd name="connsiteX472" fmla="*/ 3688773 w 4528704"/>
              <a:gd name="connsiteY472" fmla="*/ 1896341 h 3290454"/>
              <a:gd name="connsiteX473" fmla="*/ 3662796 w 4528704"/>
              <a:gd name="connsiteY473" fmla="*/ 1870364 h 3290454"/>
              <a:gd name="connsiteX474" fmla="*/ 3654137 w 4528704"/>
              <a:gd name="connsiteY474" fmla="*/ 1887682 h 3290454"/>
              <a:gd name="connsiteX475" fmla="*/ 3610841 w 4528704"/>
              <a:gd name="connsiteY475" fmla="*/ 1861705 h 3290454"/>
              <a:gd name="connsiteX476" fmla="*/ 3723409 w 4528704"/>
              <a:gd name="connsiteY476" fmla="*/ 1870364 h 3290454"/>
              <a:gd name="connsiteX477" fmla="*/ 2978728 w 4528704"/>
              <a:gd name="connsiteY477" fmla="*/ 2043546 h 3290454"/>
              <a:gd name="connsiteX478" fmla="*/ 2944091 w 4528704"/>
              <a:gd name="connsiteY478" fmla="*/ 2121477 h 3290454"/>
              <a:gd name="connsiteX479" fmla="*/ 3186546 w 4528704"/>
              <a:gd name="connsiteY479" fmla="*/ 1835727 h 3290454"/>
              <a:gd name="connsiteX480" fmla="*/ 2978728 w 4528704"/>
              <a:gd name="connsiteY480" fmla="*/ 2043546 h 3290454"/>
              <a:gd name="connsiteX481" fmla="*/ 1446068 w 4528704"/>
              <a:gd name="connsiteY481" fmla="*/ 1939636 h 3290454"/>
              <a:gd name="connsiteX482" fmla="*/ 1472046 w 4528704"/>
              <a:gd name="connsiteY482" fmla="*/ 1827068 h 3290454"/>
              <a:gd name="connsiteX483" fmla="*/ 1472046 w 4528704"/>
              <a:gd name="connsiteY483" fmla="*/ 1939636 h 3290454"/>
              <a:gd name="connsiteX484" fmla="*/ 1446068 w 4528704"/>
              <a:gd name="connsiteY484" fmla="*/ 1939636 h 3290454"/>
              <a:gd name="connsiteX485" fmla="*/ 1420091 w 4528704"/>
              <a:gd name="connsiteY485" fmla="*/ 1827068 h 3290454"/>
              <a:gd name="connsiteX486" fmla="*/ 1420091 w 4528704"/>
              <a:gd name="connsiteY486" fmla="*/ 1965614 h 3290454"/>
              <a:gd name="connsiteX487" fmla="*/ 1420091 w 4528704"/>
              <a:gd name="connsiteY487" fmla="*/ 1827068 h 3290454"/>
              <a:gd name="connsiteX488" fmla="*/ 3368387 w 4528704"/>
              <a:gd name="connsiteY488" fmla="*/ 1861705 h 3290454"/>
              <a:gd name="connsiteX489" fmla="*/ 3125932 w 4528704"/>
              <a:gd name="connsiteY489" fmla="*/ 2060864 h 3290454"/>
              <a:gd name="connsiteX490" fmla="*/ 3117273 w 4528704"/>
              <a:gd name="connsiteY490" fmla="*/ 2034886 h 3290454"/>
              <a:gd name="connsiteX491" fmla="*/ 3169228 w 4528704"/>
              <a:gd name="connsiteY491" fmla="*/ 1939636 h 3290454"/>
              <a:gd name="connsiteX492" fmla="*/ 3368387 w 4528704"/>
              <a:gd name="connsiteY492" fmla="*/ 1801091 h 3290454"/>
              <a:gd name="connsiteX493" fmla="*/ 3368387 w 4528704"/>
              <a:gd name="connsiteY493" fmla="*/ 1861705 h 3290454"/>
              <a:gd name="connsiteX494" fmla="*/ 3255819 w 4528704"/>
              <a:gd name="connsiteY494" fmla="*/ 1844386 h 3290454"/>
              <a:gd name="connsiteX495" fmla="*/ 3255819 w 4528704"/>
              <a:gd name="connsiteY495" fmla="*/ 1801091 h 3290454"/>
              <a:gd name="connsiteX496" fmla="*/ 3255819 w 4528704"/>
              <a:gd name="connsiteY496" fmla="*/ 1844386 h 3290454"/>
              <a:gd name="connsiteX497" fmla="*/ 1480705 w 4528704"/>
              <a:gd name="connsiteY497" fmla="*/ 1792432 h 3290454"/>
              <a:gd name="connsiteX498" fmla="*/ 1506682 w 4528704"/>
              <a:gd name="connsiteY498" fmla="*/ 1827068 h 3290454"/>
              <a:gd name="connsiteX499" fmla="*/ 1524000 w 4528704"/>
              <a:gd name="connsiteY499" fmla="*/ 1896341 h 3290454"/>
              <a:gd name="connsiteX500" fmla="*/ 1506682 w 4528704"/>
              <a:gd name="connsiteY500" fmla="*/ 1922318 h 3290454"/>
              <a:gd name="connsiteX501" fmla="*/ 1446068 w 4528704"/>
              <a:gd name="connsiteY501" fmla="*/ 1792432 h 3290454"/>
              <a:gd name="connsiteX502" fmla="*/ 1480705 w 4528704"/>
              <a:gd name="connsiteY502" fmla="*/ 1792432 h 3290454"/>
              <a:gd name="connsiteX503" fmla="*/ 1853046 w 4528704"/>
              <a:gd name="connsiteY503" fmla="*/ 1844386 h 3290454"/>
              <a:gd name="connsiteX504" fmla="*/ 1827068 w 4528704"/>
              <a:gd name="connsiteY504" fmla="*/ 1844386 h 3290454"/>
              <a:gd name="connsiteX505" fmla="*/ 1827068 w 4528704"/>
              <a:gd name="connsiteY505" fmla="*/ 1766455 h 3290454"/>
              <a:gd name="connsiteX506" fmla="*/ 1853046 w 4528704"/>
              <a:gd name="connsiteY506" fmla="*/ 1766455 h 3290454"/>
              <a:gd name="connsiteX507" fmla="*/ 1853046 w 4528704"/>
              <a:gd name="connsiteY507" fmla="*/ 1844386 h 3290454"/>
              <a:gd name="connsiteX508" fmla="*/ 1801091 w 4528704"/>
              <a:gd name="connsiteY508" fmla="*/ 1766455 h 3290454"/>
              <a:gd name="connsiteX509" fmla="*/ 1801091 w 4528704"/>
              <a:gd name="connsiteY509" fmla="*/ 1835727 h 3290454"/>
              <a:gd name="connsiteX510" fmla="*/ 1775114 w 4528704"/>
              <a:gd name="connsiteY510" fmla="*/ 1835727 h 3290454"/>
              <a:gd name="connsiteX511" fmla="*/ 1775114 w 4528704"/>
              <a:gd name="connsiteY511" fmla="*/ 1766455 h 3290454"/>
              <a:gd name="connsiteX512" fmla="*/ 1801091 w 4528704"/>
              <a:gd name="connsiteY512" fmla="*/ 1766455 h 3290454"/>
              <a:gd name="connsiteX513" fmla="*/ 1368137 w 4528704"/>
              <a:gd name="connsiteY513" fmla="*/ 1757796 h 3290454"/>
              <a:gd name="connsiteX514" fmla="*/ 1359477 w 4528704"/>
              <a:gd name="connsiteY514" fmla="*/ 1827068 h 3290454"/>
              <a:gd name="connsiteX515" fmla="*/ 1333500 w 4528704"/>
              <a:gd name="connsiteY515" fmla="*/ 1827068 h 3290454"/>
              <a:gd name="connsiteX516" fmla="*/ 1342159 w 4528704"/>
              <a:gd name="connsiteY516" fmla="*/ 1757796 h 3290454"/>
              <a:gd name="connsiteX517" fmla="*/ 1368137 w 4528704"/>
              <a:gd name="connsiteY517" fmla="*/ 1757796 h 3290454"/>
              <a:gd name="connsiteX518" fmla="*/ 3299114 w 4528704"/>
              <a:gd name="connsiteY518" fmla="*/ 1792432 h 3290454"/>
              <a:gd name="connsiteX519" fmla="*/ 3273137 w 4528704"/>
              <a:gd name="connsiteY519" fmla="*/ 1818409 h 3290454"/>
              <a:gd name="connsiteX520" fmla="*/ 3273137 w 4528704"/>
              <a:gd name="connsiteY520" fmla="*/ 1749136 h 3290454"/>
              <a:gd name="connsiteX521" fmla="*/ 3299114 w 4528704"/>
              <a:gd name="connsiteY521" fmla="*/ 1792432 h 3290454"/>
              <a:gd name="connsiteX522" fmla="*/ 1757796 w 4528704"/>
              <a:gd name="connsiteY522" fmla="*/ 1757796 h 3290454"/>
              <a:gd name="connsiteX523" fmla="*/ 1757796 w 4528704"/>
              <a:gd name="connsiteY523" fmla="*/ 1827068 h 3290454"/>
              <a:gd name="connsiteX524" fmla="*/ 1731818 w 4528704"/>
              <a:gd name="connsiteY524" fmla="*/ 1827068 h 3290454"/>
              <a:gd name="connsiteX525" fmla="*/ 1731818 w 4528704"/>
              <a:gd name="connsiteY525" fmla="*/ 1749136 h 3290454"/>
              <a:gd name="connsiteX526" fmla="*/ 1757796 w 4528704"/>
              <a:gd name="connsiteY526" fmla="*/ 1757796 h 3290454"/>
              <a:gd name="connsiteX527" fmla="*/ 1697182 w 4528704"/>
              <a:gd name="connsiteY527" fmla="*/ 1818409 h 3290454"/>
              <a:gd name="connsiteX528" fmla="*/ 1671205 w 4528704"/>
              <a:gd name="connsiteY528" fmla="*/ 1818409 h 3290454"/>
              <a:gd name="connsiteX529" fmla="*/ 1679864 w 4528704"/>
              <a:gd name="connsiteY529" fmla="*/ 1740477 h 3290454"/>
              <a:gd name="connsiteX530" fmla="*/ 1697182 w 4528704"/>
              <a:gd name="connsiteY530" fmla="*/ 1818409 h 3290454"/>
              <a:gd name="connsiteX531" fmla="*/ 1584614 w 4528704"/>
              <a:gd name="connsiteY531" fmla="*/ 1731818 h 3290454"/>
              <a:gd name="connsiteX532" fmla="*/ 1584614 w 4528704"/>
              <a:gd name="connsiteY532" fmla="*/ 1801091 h 3290454"/>
              <a:gd name="connsiteX533" fmla="*/ 1541318 w 4528704"/>
              <a:gd name="connsiteY533" fmla="*/ 1801091 h 3290454"/>
              <a:gd name="connsiteX534" fmla="*/ 1541318 w 4528704"/>
              <a:gd name="connsiteY534" fmla="*/ 1731818 h 3290454"/>
              <a:gd name="connsiteX535" fmla="*/ 1584614 w 4528704"/>
              <a:gd name="connsiteY535" fmla="*/ 1731818 h 3290454"/>
              <a:gd name="connsiteX536" fmla="*/ 1350818 w 4528704"/>
              <a:gd name="connsiteY536" fmla="*/ 1723159 h 3290454"/>
              <a:gd name="connsiteX537" fmla="*/ 1316182 w 4528704"/>
              <a:gd name="connsiteY537" fmla="*/ 1723159 h 3290454"/>
              <a:gd name="connsiteX538" fmla="*/ 1350818 w 4528704"/>
              <a:gd name="connsiteY538" fmla="*/ 1723159 h 3290454"/>
              <a:gd name="connsiteX539" fmla="*/ 3325091 w 4528704"/>
              <a:gd name="connsiteY539" fmla="*/ 1757796 h 3290454"/>
              <a:gd name="connsiteX540" fmla="*/ 3316432 w 4528704"/>
              <a:gd name="connsiteY540" fmla="*/ 1792432 h 3290454"/>
              <a:gd name="connsiteX541" fmla="*/ 3264478 w 4528704"/>
              <a:gd name="connsiteY541" fmla="*/ 1723159 h 3290454"/>
              <a:gd name="connsiteX542" fmla="*/ 3299114 w 4528704"/>
              <a:gd name="connsiteY542" fmla="*/ 1714500 h 3290454"/>
              <a:gd name="connsiteX543" fmla="*/ 3325091 w 4528704"/>
              <a:gd name="connsiteY543" fmla="*/ 1757796 h 3290454"/>
              <a:gd name="connsiteX544" fmla="*/ 3576205 w 4528704"/>
              <a:gd name="connsiteY544" fmla="*/ 1757796 h 3290454"/>
              <a:gd name="connsiteX545" fmla="*/ 3576205 w 4528704"/>
              <a:gd name="connsiteY545" fmla="*/ 1705841 h 3290454"/>
              <a:gd name="connsiteX546" fmla="*/ 3576205 w 4528704"/>
              <a:gd name="connsiteY546" fmla="*/ 1757796 h 3290454"/>
              <a:gd name="connsiteX547" fmla="*/ 1359477 w 4528704"/>
              <a:gd name="connsiteY547" fmla="*/ 1714500 h 3290454"/>
              <a:gd name="connsiteX548" fmla="*/ 1472046 w 4528704"/>
              <a:gd name="connsiteY548" fmla="*/ 1705841 h 3290454"/>
              <a:gd name="connsiteX549" fmla="*/ 1359477 w 4528704"/>
              <a:gd name="connsiteY549" fmla="*/ 1714500 h 3290454"/>
              <a:gd name="connsiteX550" fmla="*/ 3541569 w 4528704"/>
              <a:gd name="connsiteY550" fmla="*/ 1697182 h 3290454"/>
              <a:gd name="connsiteX551" fmla="*/ 3541569 w 4528704"/>
              <a:gd name="connsiteY551" fmla="*/ 1749136 h 3290454"/>
              <a:gd name="connsiteX552" fmla="*/ 3515591 w 4528704"/>
              <a:gd name="connsiteY552" fmla="*/ 1749136 h 3290454"/>
              <a:gd name="connsiteX553" fmla="*/ 3515591 w 4528704"/>
              <a:gd name="connsiteY553" fmla="*/ 1697182 h 3290454"/>
              <a:gd name="connsiteX554" fmla="*/ 3541569 w 4528704"/>
              <a:gd name="connsiteY554" fmla="*/ 1697182 h 3290454"/>
              <a:gd name="connsiteX555" fmla="*/ 3212523 w 4528704"/>
              <a:gd name="connsiteY555" fmla="*/ 1697182 h 3290454"/>
              <a:gd name="connsiteX556" fmla="*/ 3212523 w 4528704"/>
              <a:gd name="connsiteY556" fmla="*/ 1740477 h 3290454"/>
              <a:gd name="connsiteX557" fmla="*/ 3195205 w 4528704"/>
              <a:gd name="connsiteY557" fmla="*/ 1740477 h 3290454"/>
              <a:gd name="connsiteX558" fmla="*/ 3195205 w 4528704"/>
              <a:gd name="connsiteY558" fmla="*/ 1697182 h 3290454"/>
              <a:gd name="connsiteX559" fmla="*/ 3212523 w 4528704"/>
              <a:gd name="connsiteY559" fmla="*/ 1697182 h 3290454"/>
              <a:gd name="connsiteX560" fmla="*/ 1870364 w 4528704"/>
              <a:gd name="connsiteY560" fmla="*/ 1740477 h 3290454"/>
              <a:gd name="connsiteX561" fmla="*/ 1861705 w 4528704"/>
              <a:gd name="connsiteY561" fmla="*/ 1922318 h 3290454"/>
              <a:gd name="connsiteX562" fmla="*/ 1887682 w 4528704"/>
              <a:gd name="connsiteY562" fmla="*/ 1956955 h 3290454"/>
              <a:gd name="connsiteX563" fmla="*/ 1844387 w 4528704"/>
              <a:gd name="connsiteY563" fmla="*/ 1930977 h 3290454"/>
              <a:gd name="connsiteX564" fmla="*/ 1818409 w 4528704"/>
              <a:gd name="connsiteY564" fmla="*/ 1930977 h 3290454"/>
              <a:gd name="connsiteX565" fmla="*/ 1827068 w 4528704"/>
              <a:gd name="connsiteY565" fmla="*/ 1965614 h 3290454"/>
              <a:gd name="connsiteX566" fmla="*/ 1792432 w 4528704"/>
              <a:gd name="connsiteY566" fmla="*/ 1956955 h 3290454"/>
              <a:gd name="connsiteX567" fmla="*/ 1775114 w 4528704"/>
              <a:gd name="connsiteY567" fmla="*/ 1974273 h 3290454"/>
              <a:gd name="connsiteX568" fmla="*/ 1792432 w 4528704"/>
              <a:gd name="connsiteY568" fmla="*/ 1991591 h 3290454"/>
              <a:gd name="connsiteX569" fmla="*/ 1783773 w 4528704"/>
              <a:gd name="connsiteY569" fmla="*/ 2017568 h 3290454"/>
              <a:gd name="connsiteX570" fmla="*/ 1749137 w 4528704"/>
              <a:gd name="connsiteY570" fmla="*/ 1991591 h 3290454"/>
              <a:gd name="connsiteX571" fmla="*/ 1697182 w 4528704"/>
              <a:gd name="connsiteY571" fmla="*/ 2026227 h 3290454"/>
              <a:gd name="connsiteX572" fmla="*/ 1723159 w 4528704"/>
              <a:gd name="connsiteY572" fmla="*/ 2052205 h 3290454"/>
              <a:gd name="connsiteX573" fmla="*/ 1671205 w 4528704"/>
              <a:gd name="connsiteY573" fmla="*/ 2052205 h 3290454"/>
              <a:gd name="connsiteX574" fmla="*/ 1636568 w 4528704"/>
              <a:gd name="connsiteY574" fmla="*/ 2078182 h 3290454"/>
              <a:gd name="connsiteX575" fmla="*/ 1645227 w 4528704"/>
              <a:gd name="connsiteY575" fmla="*/ 1697182 h 3290454"/>
              <a:gd name="connsiteX576" fmla="*/ 1870364 w 4528704"/>
              <a:gd name="connsiteY576" fmla="*/ 1740477 h 3290454"/>
              <a:gd name="connsiteX577" fmla="*/ 3498273 w 4528704"/>
              <a:gd name="connsiteY577" fmla="*/ 1688523 h 3290454"/>
              <a:gd name="connsiteX578" fmla="*/ 3498273 w 4528704"/>
              <a:gd name="connsiteY578" fmla="*/ 1749136 h 3290454"/>
              <a:gd name="connsiteX579" fmla="*/ 3480955 w 4528704"/>
              <a:gd name="connsiteY579" fmla="*/ 1749136 h 3290454"/>
              <a:gd name="connsiteX580" fmla="*/ 3480955 w 4528704"/>
              <a:gd name="connsiteY580" fmla="*/ 1688523 h 3290454"/>
              <a:gd name="connsiteX581" fmla="*/ 3498273 w 4528704"/>
              <a:gd name="connsiteY581" fmla="*/ 1688523 h 3290454"/>
              <a:gd name="connsiteX582" fmla="*/ 1480705 w 4528704"/>
              <a:gd name="connsiteY582" fmla="*/ 1697182 h 3290454"/>
              <a:gd name="connsiteX583" fmla="*/ 1593273 w 4528704"/>
              <a:gd name="connsiteY583" fmla="*/ 1688523 h 3290454"/>
              <a:gd name="connsiteX584" fmla="*/ 1480705 w 4528704"/>
              <a:gd name="connsiteY584" fmla="*/ 1697182 h 3290454"/>
              <a:gd name="connsiteX585" fmla="*/ 1324841 w 4528704"/>
              <a:gd name="connsiteY585" fmla="*/ 1697182 h 3290454"/>
              <a:gd name="connsiteX586" fmla="*/ 1359477 w 4528704"/>
              <a:gd name="connsiteY586" fmla="*/ 1688523 h 3290454"/>
              <a:gd name="connsiteX587" fmla="*/ 1324841 w 4528704"/>
              <a:gd name="connsiteY587" fmla="*/ 1697182 h 3290454"/>
              <a:gd name="connsiteX588" fmla="*/ 3463637 w 4528704"/>
              <a:gd name="connsiteY588" fmla="*/ 1688523 h 3290454"/>
              <a:gd name="connsiteX589" fmla="*/ 3463637 w 4528704"/>
              <a:gd name="connsiteY589" fmla="*/ 1740477 h 3290454"/>
              <a:gd name="connsiteX590" fmla="*/ 3437659 w 4528704"/>
              <a:gd name="connsiteY590" fmla="*/ 1740477 h 3290454"/>
              <a:gd name="connsiteX591" fmla="*/ 3446319 w 4528704"/>
              <a:gd name="connsiteY591" fmla="*/ 1679864 h 3290454"/>
              <a:gd name="connsiteX592" fmla="*/ 3463637 w 4528704"/>
              <a:gd name="connsiteY592" fmla="*/ 1688523 h 3290454"/>
              <a:gd name="connsiteX593" fmla="*/ 3359728 w 4528704"/>
              <a:gd name="connsiteY593" fmla="*/ 1731818 h 3290454"/>
              <a:gd name="connsiteX594" fmla="*/ 3342409 w 4528704"/>
              <a:gd name="connsiteY594" fmla="*/ 1731818 h 3290454"/>
              <a:gd name="connsiteX595" fmla="*/ 3342409 w 4528704"/>
              <a:gd name="connsiteY595" fmla="*/ 1679864 h 3290454"/>
              <a:gd name="connsiteX596" fmla="*/ 3359728 w 4528704"/>
              <a:gd name="connsiteY596" fmla="*/ 1671205 h 3290454"/>
              <a:gd name="connsiteX597" fmla="*/ 3359728 w 4528704"/>
              <a:gd name="connsiteY597" fmla="*/ 1731818 h 3290454"/>
              <a:gd name="connsiteX598" fmla="*/ 1385455 w 4528704"/>
              <a:gd name="connsiteY598" fmla="*/ 1688523 h 3290454"/>
              <a:gd name="connsiteX599" fmla="*/ 1411432 w 4528704"/>
              <a:gd name="connsiteY599" fmla="*/ 1688523 h 3290454"/>
              <a:gd name="connsiteX600" fmla="*/ 1385455 w 4528704"/>
              <a:gd name="connsiteY600" fmla="*/ 1688523 h 3290454"/>
              <a:gd name="connsiteX601" fmla="*/ 3238500 w 4528704"/>
              <a:gd name="connsiteY601" fmla="*/ 1662546 h 3290454"/>
              <a:gd name="connsiteX602" fmla="*/ 3203864 w 4528704"/>
              <a:gd name="connsiteY602" fmla="*/ 1662546 h 3290454"/>
              <a:gd name="connsiteX603" fmla="*/ 3238500 w 4528704"/>
              <a:gd name="connsiteY603" fmla="*/ 1662546 h 3290454"/>
              <a:gd name="connsiteX604" fmla="*/ 1524000 w 4528704"/>
              <a:gd name="connsiteY604" fmla="*/ 1662546 h 3290454"/>
              <a:gd name="connsiteX605" fmla="*/ 1498023 w 4528704"/>
              <a:gd name="connsiteY605" fmla="*/ 1662546 h 3290454"/>
              <a:gd name="connsiteX606" fmla="*/ 1524000 w 4528704"/>
              <a:gd name="connsiteY606" fmla="*/ 1662546 h 3290454"/>
              <a:gd name="connsiteX607" fmla="*/ 3584864 w 4528704"/>
              <a:gd name="connsiteY607" fmla="*/ 1688523 h 3290454"/>
              <a:gd name="connsiteX608" fmla="*/ 3593523 w 4528704"/>
              <a:gd name="connsiteY608" fmla="*/ 1861705 h 3290454"/>
              <a:gd name="connsiteX609" fmla="*/ 3411682 w 4528704"/>
              <a:gd name="connsiteY609" fmla="*/ 1861705 h 3290454"/>
              <a:gd name="connsiteX610" fmla="*/ 3411682 w 4528704"/>
              <a:gd name="connsiteY610" fmla="*/ 1653886 h 3290454"/>
              <a:gd name="connsiteX611" fmla="*/ 3584864 w 4528704"/>
              <a:gd name="connsiteY611" fmla="*/ 1688523 h 3290454"/>
              <a:gd name="connsiteX612" fmla="*/ 3316432 w 4528704"/>
              <a:gd name="connsiteY612" fmla="*/ 1653886 h 3290454"/>
              <a:gd name="connsiteX613" fmla="*/ 3273137 w 4528704"/>
              <a:gd name="connsiteY613" fmla="*/ 1653886 h 3290454"/>
              <a:gd name="connsiteX614" fmla="*/ 3316432 w 4528704"/>
              <a:gd name="connsiteY614" fmla="*/ 1653886 h 3290454"/>
              <a:gd name="connsiteX615" fmla="*/ 1549977 w 4528704"/>
              <a:gd name="connsiteY615" fmla="*/ 1662546 h 3290454"/>
              <a:gd name="connsiteX616" fmla="*/ 1575955 w 4528704"/>
              <a:gd name="connsiteY616" fmla="*/ 1662546 h 3290454"/>
              <a:gd name="connsiteX617" fmla="*/ 1549977 w 4528704"/>
              <a:gd name="connsiteY617" fmla="*/ 1662546 h 3290454"/>
              <a:gd name="connsiteX618" fmla="*/ 3368387 w 4528704"/>
              <a:gd name="connsiteY618" fmla="*/ 1645227 h 3290454"/>
              <a:gd name="connsiteX619" fmla="*/ 3333750 w 4528704"/>
              <a:gd name="connsiteY619" fmla="*/ 1645227 h 3290454"/>
              <a:gd name="connsiteX620" fmla="*/ 3368387 w 4528704"/>
              <a:gd name="connsiteY620" fmla="*/ 1645227 h 3290454"/>
              <a:gd name="connsiteX621" fmla="*/ 3203864 w 4528704"/>
              <a:gd name="connsiteY621" fmla="*/ 1645227 h 3290454"/>
              <a:gd name="connsiteX622" fmla="*/ 3203864 w 4528704"/>
              <a:gd name="connsiteY622" fmla="*/ 1636568 h 3290454"/>
              <a:gd name="connsiteX623" fmla="*/ 3203864 w 4528704"/>
              <a:gd name="connsiteY623" fmla="*/ 1645227 h 3290454"/>
              <a:gd name="connsiteX624" fmla="*/ 3325091 w 4528704"/>
              <a:gd name="connsiteY624" fmla="*/ 1627909 h 3290454"/>
              <a:gd name="connsiteX625" fmla="*/ 3325091 w 4528704"/>
              <a:gd name="connsiteY625" fmla="*/ 1619250 h 3290454"/>
              <a:gd name="connsiteX626" fmla="*/ 3325091 w 4528704"/>
              <a:gd name="connsiteY626" fmla="*/ 1627909 h 3290454"/>
              <a:gd name="connsiteX627" fmla="*/ 1723159 w 4528704"/>
              <a:gd name="connsiteY627" fmla="*/ 1627909 h 3290454"/>
              <a:gd name="connsiteX628" fmla="*/ 1801091 w 4528704"/>
              <a:gd name="connsiteY628" fmla="*/ 1653886 h 3290454"/>
              <a:gd name="connsiteX629" fmla="*/ 1861705 w 4528704"/>
              <a:gd name="connsiteY629" fmla="*/ 1671205 h 3290454"/>
              <a:gd name="connsiteX630" fmla="*/ 1861705 w 4528704"/>
              <a:gd name="connsiteY630" fmla="*/ 1723159 h 3290454"/>
              <a:gd name="connsiteX631" fmla="*/ 1861705 w 4528704"/>
              <a:gd name="connsiteY631" fmla="*/ 1688523 h 3290454"/>
              <a:gd name="connsiteX632" fmla="*/ 1827068 w 4528704"/>
              <a:gd name="connsiteY632" fmla="*/ 1679864 h 3290454"/>
              <a:gd name="connsiteX633" fmla="*/ 1783773 w 4528704"/>
              <a:gd name="connsiteY633" fmla="*/ 1705841 h 3290454"/>
              <a:gd name="connsiteX634" fmla="*/ 1818409 w 4528704"/>
              <a:gd name="connsiteY634" fmla="*/ 1679864 h 3290454"/>
              <a:gd name="connsiteX635" fmla="*/ 1792432 w 4528704"/>
              <a:gd name="connsiteY635" fmla="*/ 1671205 h 3290454"/>
              <a:gd name="connsiteX636" fmla="*/ 1749137 w 4528704"/>
              <a:gd name="connsiteY636" fmla="*/ 1697182 h 3290454"/>
              <a:gd name="connsiteX637" fmla="*/ 1775114 w 4528704"/>
              <a:gd name="connsiteY637" fmla="*/ 1688523 h 3290454"/>
              <a:gd name="connsiteX638" fmla="*/ 1757796 w 4528704"/>
              <a:gd name="connsiteY638" fmla="*/ 1662546 h 3290454"/>
              <a:gd name="connsiteX639" fmla="*/ 1705841 w 4528704"/>
              <a:gd name="connsiteY639" fmla="*/ 1688523 h 3290454"/>
              <a:gd name="connsiteX640" fmla="*/ 1740477 w 4528704"/>
              <a:gd name="connsiteY640" fmla="*/ 1679864 h 3290454"/>
              <a:gd name="connsiteX641" fmla="*/ 1714500 w 4528704"/>
              <a:gd name="connsiteY641" fmla="*/ 1653886 h 3290454"/>
              <a:gd name="connsiteX642" fmla="*/ 1671205 w 4528704"/>
              <a:gd name="connsiteY642" fmla="*/ 1679864 h 3290454"/>
              <a:gd name="connsiteX643" fmla="*/ 1697182 w 4528704"/>
              <a:gd name="connsiteY643" fmla="*/ 1671205 h 3290454"/>
              <a:gd name="connsiteX644" fmla="*/ 1697182 w 4528704"/>
              <a:gd name="connsiteY644" fmla="*/ 1645227 h 3290454"/>
              <a:gd name="connsiteX645" fmla="*/ 1662546 w 4528704"/>
              <a:gd name="connsiteY645" fmla="*/ 1636568 h 3290454"/>
              <a:gd name="connsiteX646" fmla="*/ 1645227 w 4528704"/>
              <a:gd name="connsiteY646" fmla="*/ 1653886 h 3290454"/>
              <a:gd name="connsiteX647" fmla="*/ 1662546 w 4528704"/>
              <a:gd name="connsiteY647" fmla="*/ 1671205 h 3290454"/>
              <a:gd name="connsiteX648" fmla="*/ 1636568 w 4528704"/>
              <a:gd name="connsiteY648" fmla="*/ 1610591 h 3290454"/>
              <a:gd name="connsiteX649" fmla="*/ 1688523 w 4528704"/>
              <a:gd name="connsiteY649" fmla="*/ 1645227 h 3290454"/>
              <a:gd name="connsiteX650" fmla="*/ 1723159 w 4528704"/>
              <a:gd name="connsiteY650" fmla="*/ 1627909 h 3290454"/>
              <a:gd name="connsiteX651" fmla="*/ 3758046 w 4528704"/>
              <a:gd name="connsiteY651" fmla="*/ 1619250 h 3290454"/>
              <a:gd name="connsiteX652" fmla="*/ 3801341 w 4528704"/>
              <a:gd name="connsiteY652" fmla="*/ 1584614 h 3290454"/>
              <a:gd name="connsiteX653" fmla="*/ 3758046 w 4528704"/>
              <a:gd name="connsiteY653" fmla="*/ 1619250 h 3290454"/>
              <a:gd name="connsiteX654" fmla="*/ 3446319 w 4528704"/>
              <a:gd name="connsiteY654" fmla="*/ 1610591 h 3290454"/>
              <a:gd name="connsiteX655" fmla="*/ 3472296 w 4528704"/>
              <a:gd name="connsiteY655" fmla="*/ 1593273 h 3290454"/>
              <a:gd name="connsiteX656" fmla="*/ 3506932 w 4528704"/>
              <a:gd name="connsiteY656" fmla="*/ 1627909 h 3290454"/>
              <a:gd name="connsiteX657" fmla="*/ 3532909 w 4528704"/>
              <a:gd name="connsiteY657" fmla="*/ 1610591 h 3290454"/>
              <a:gd name="connsiteX658" fmla="*/ 3576205 w 4528704"/>
              <a:gd name="connsiteY658" fmla="*/ 1627909 h 3290454"/>
              <a:gd name="connsiteX659" fmla="*/ 3584864 w 4528704"/>
              <a:gd name="connsiteY659" fmla="*/ 1627909 h 3290454"/>
              <a:gd name="connsiteX660" fmla="*/ 3584864 w 4528704"/>
              <a:gd name="connsiteY660" fmla="*/ 1653886 h 3290454"/>
              <a:gd name="connsiteX661" fmla="*/ 3532909 w 4528704"/>
              <a:gd name="connsiteY661" fmla="*/ 1627909 h 3290454"/>
              <a:gd name="connsiteX662" fmla="*/ 3515591 w 4528704"/>
              <a:gd name="connsiteY662" fmla="*/ 1645227 h 3290454"/>
              <a:gd name="connsiteX663" fmla="*/ 3532909 w 4528704"/>
              <a:gd name="connsiteY663" fmla="*/ 1653886 h 3290454"/>
              <a:gd name="connsiteX664" fmla="*/ 3506932 w 4528704"/>
              <a:gd name="connsiteY664" fmla="*/ 1627909 h 3290454"/>
              <a:gd name="connsiteX665" fmla="*/ 3472296 w 4528704"/>
              <a:gd name="connsiteY665" fmla="*/ 1645227 h 3290454"/>
              <a:gd name="connsiteX666" fmla="*/ 3489614 w 4528704"/>
              <a:gd name="connsiteY666" fmla="*/ 1627909 h 3290454"/>
              <a:gd name="connsiteX667" fmla="*/ 3472296 w 4528704"/>
              <a:gd name="connsiteY667" fmla="*/ 1619250 h 3290454"/>
              <a:gd name="connsiteX668" fmla="*/ 3463637 w 4528704"/>
              <a:gd name="connsiteY668" fmla="*/ 1636568 h 3290454"/>
              <a:gd name="connsiteX669" fmla="*/ 3437659 w 4528704"/>
              <a:gd name="connsiteY669" fmla="*/ 1636568 h 3290454"/>
              <a:gd name="connsiteX670" fmla="*/ 3454978 w 4528704"/>
              <a:gd name="connsiteY670" fmla="*/ 1619250 h 3290454"/>
              <a:gd name="connsiteX671" fmla="*/ 3429000 w 4528704"/>
              <a:gd name="connsiteY671" fmla="*/ 1610591 h 3290454"/>
              <a:gd name="connsiteX672" fmla="*/ 3411682 w 4528704"/>
              <a:gd name="connsiteY672" fmla="*/ 1627909 h 3290454"/>
              <a:gd name="connsiteX673" fmla="*/ 3411682 w 4528704"/>
              <a:gd name="connsiteY673" fmla="*/ 1584614 h 3290454"/>
              <a:gd name="connsiteX674" fmla="*/ 3446319 w 4528704"/>
              <a:gd name="connsiteY674" fmla="*/ 1610591 h 3290454"/>
              <a:gd name="connsiteX675" fmla="*/ 3835978 w 4528704"/>
              <a:gd name="connsiteY675" fmla="*/ 1601932 h 3290454"/>
              <a:gd name="connsiteX676" fmla="*/ 3870614 w 4528704"/>
              <a:gd name="connsiteY676" fmla="*/ 1584614 h 3290454"/>
              <a:gd name="connsiteX677" fmla="*/ 3835978 w 4528704"/>
              <a:gd name="connsiteY677" fmla="*/ 1601932 h 3290454"/>
              <a:gd name="connsiteX678" fmla="*/ 3463637 w 4528704"/>
              <a:gd name="connsiteY678" fmla="*/ 1575955 h 3290454"/>
              <a:gd name="connsiteX679" fmla="*/ 3498273 w 4528704"/>
              <a:gd name="connsiteY679" fmla="*/ 1610591 h 3290454"/>
              <a:gd name="connsiteX680" fmla="*/ 3524250 w 4528704"/>
              <a:gd name="connsiteY680" fmla="*/ 1593273 h 3290454"/>
              <a:gd name="connsiteX681" fmla="*/ 3593523 w 4528704"/>
              <a:gd name="connsiteY681" fmla="*/ 1627909 h 3290454"/>
              <a:gd name="connsiteX682" fmla="*/ 3636819 w 4528704"/>
              <a:gd name="connsiteY682" fmla="*/ 1749136 h 3290454"/>
              <a:gd name="connsiteX683" fmla="*/ 3792682 w 4528704"/>
              <a:gd name="connsiteY683" fmla="*/ 1792432 h 3290454"/>
              <a:gd name="connsiteX684" fmla="*/ 3957205 w 4528704"/>
              <a:gd name="connsiteY684" fmla="*/ 1835727 h 3290454"/>
              <a:gd name="connsiteX685" fmla="*/ 4009159 w 4528704"/>
              <a:gd name="connsiteY685" fmla="*/ 1861705 h 3290454"/>
              <a:gd name="connsiteX686" fmla="*/ 4026478 w 4528704"/>
              <a:gd name="connsiteY686" fmla="*/ 1844386 h 3290454"/>
              <a:gd name="connsiteX687" fmla="*/ 4069773 w 4528704"/>
              <a:gd name="connsiteY687" fmla="*/ 1870364 h 3290454"/>
              <a:gd name="connsiteX688" fmla="*/ 4173682 w 4528704"/>
              <a:gd name="connsiteY688" fmla="*/ 1905000 h 3290454"/>
              <a:gd name="connsiteX689" fmla="*/ 4208319 w 4528704"/>
              <a:gd name="connsiteY689" fmla="*/ 1905000 h 3290454"/>
              <a:gd name="connsiteX690" fmla="*/ 4147705 w 4528704"/>
              <a:gd name="connsiteY690" fmla="*/ 1930977 h 3290454"/>
              <a:gd name="connsiteX691" fmla="*/ 4165023 w 4528704"/>
              <a:gd name="connsiteY691" fmla="*/ 1913659 h 3290454"/>
              <a:gd name="connsiteX692" fmla="*/ 4035137 w 4528704"/>
              <a:gd name="connsiteY692" fmla="*/ 1853046 h 3290454"/>
              <a:gd name="connsiteX693" fmla="*/ 3835978 w 4528704"/>
              <a:gd name="connsiteY693" fmla="*/ 1809750 h 3290454"/>
              <a:gd name="connsiteX694" fmla="*/ 3818659 w 4528704"/>
              <a:gd name="connsiteY694" fmla="*/ 1792432 h 3290454"/>
              <a:gd name="connsiteX695" fmla="*/ 3628159 w 4528704"/>
              <a:gd name="connsiteY695" fmla="*/ 1757796 h 3290454"/>
              <a:gd name="connsiteX696" fmla="*/ 3602182 w 4528704"/>
              <a:gd name="connsiteY696" fmla="*/ 1740477 h 3290454"/>
              <a:gd name="connsiteX697" fmla="*/ 3602182 w 4528704"/>
              <a:gd name="connsiteY697" fmla="*/ 1827068 h 3290454"/>
              <a:gd name="connsiteX698" fmla="*/ 3619500 w 4528704"/>
              <a:gd name="connsiteY698" fmla="*/ 1835727 h 3290454"/>
              <a:gd name="connsiteX699" fmla="*/ 4173682 w 4528704"/>
              <a:gd name="connsiteY699" fmla="*/ 1982932 h 3290454"/>
              <a:gd name="connsiteX700" fmla="*/ 3775364 w 4528704"/>
              <a:gd name="connsiteY700" fmla="*/ 1887682 h 3290454"/>
              <a:gd name="connsiteX701" fmla="*/ 3810000 w 4528704"/>
              <a:gd name="connsiteY701" fmla="*/ 1930977 h 3290454"/>
              <a:gd name="connsiteX702" fmla="*/ 3835978 w 4528704"/>
              <a:gd name="connsiteY702" fmla="*/ 1905000 h 3290454"/>
              <a:gd name="connsiteX703" fmla="*/ 3861955 w 4528704"/>
              <a:gd name="connsiteY703" fmla="*/ 1922318 h 3290454"/>
              <a:gd name="connsiteX704" fmla="*/ 3939887 w 4528704"/>
              <a:gd name="connsiteY704" fmla="*/ 2008909 h 3290454"/>
              <a:gd name="connsiteX705" fmla="*/ 3913909 w 4528704"/>
              <a:gd name="connsiteY705" fmla="*/ 2000250 h 3290454"/>
              <a:gd name="connsiteX706" fmla="*/ 3913909 w 4528704"/>
              <a:gd name="connsiteY706" fmla="*/ 2017568 h 3290454"/>
              <a:gd name="connsiteX707" fmla="*/ 3801341 w 4528704"/>
              <a:gd name="connsiteY707" fmla="*/ 1956955 h 3290454"/>
              <a:gd name="connsiteX708" fmla="*/ 3723409 w 4528704"/>
              <a:gd name="connsiteY708" fmla="*/ 2017568 h 3290454"/>
              <a:gd name="connsiteX709" fmla="*/ 3680114 w 4528704"/>
              <a:gd name="connsiteY709" fmla="*/ 1982932 h 3290454"/>
              <a:gd name="connsiteX710" fmla="*/ 3654137 w 4528704"/>
              <a:gd name="connsiteY710" fmla="*/ 2008909 h 3290454"/>
              <a:gd name="connsiteX711" fmla="*/ 3680114 w 4528704"/>
              <a:gd name="connsiteY711" fmla="*/ 2034886 h 3290454"/>
              <a:gd name="connsiteX712" fmla="*/ 3662796 w 4528704"/>
              <a:gd name="connsiteY712" fmla="*/ 2060864 h 3290454"/>
              <a:gd name="connsiteX713" fmla="*/ 3602182 w 4528704"/>
              <a:gd name="connsiteY713" fmla="*/ 1948296 h 3290454"/>
              <a:gd name="connsiteX714" fmla="*/ 3541569 w 4528704"/>
              <a:gd name="connsiteY714" fmla="*/ 1896341 h 3290454"/>
              <a:gd name="connsiteX715" fmla="*/ 3524250 w 4528704"/>
              <a:gd name="connsiteY715" fmla="*/ 1905000 h 3290454"/>
              <a:gd name="connsiteX716" fmla="*/ 3558887 w 4528704"/>
              <a:gd name="connsiteY716" fmla="*/ 1948296 h 3290454"/>
              <a:gd name="connsiteX717" fmla="*/ 3524250 w 4528704"/>
              <a:gd name="connsiteY717" fmla="*/ 1930977 h 3290454"/>
              <a:gd name="connsiteX718" fmla="*/ 3506932 w 4528704"/>
              <a:gd name="connsiteY718" fmla="*/ 1948296 h 3290454"/>
              <a:gd name="connsiteX719" fmla="*/ 3636819 w 4528704"/>
              <a:gd name="connsiteY719" fmla="*/ 2060864 h 3290454"/>
              <a:gd name="connsiteX720" fmla="*/ 3584864 w 4528704"/>
              <a:gd name="connsiteY720" fmla="*/ 2017568 h 3290454"/>
              <a:gd name="connsiteX721" fmla="*/ 3576205 w 4528704"/>
              <a:gd name="connsiteY721" fmla="*/ 2034886 h 3290454"/>
              <a:gd name="connsiteX722" fmla="*/ 3550228 w 4528704"/>
              <a:gd name="connsiteY722" fmla="*/ 2034886 h 3290454"/>
              <a:gd name="connsiteX723" fmla="*/ 3454978 w 4528704"/>
              <a:gd name="connsiteY723" fmla="*/ 1930977 h 3290454"/>
              <a:gd name="connsiteX724" fmla="*/ 3377046 w 4528704"/>
              <a:gd name="connsiteY724" fmla="*/ 1991591 h 3290454"/>
              <a:gd name="connsiteX725" fmla="*/ 3420341 w 4528704"/>
              <a:gd name="connsiteY725" fmla="*/ 2043546 h 3290454"/>
              <a:gd name="connsiteX726" fmla="*/ 3359728 w 4528704"/>
              <a:gd name="connsiteY726" fmla="*/ 2017568 h 3290454"/>
              <a:gd name="connsiteX727" fmla="*/ 3472296 w 4528704"/>
              <a:gd name="connsiteY727" fmla="*/ 2156114 h 3290454"/>
              <a:gd name="connsiteX728" fmla="*/ 3377046 w 4528704"/>
              <a:gd name="connsiteY728" fmla="*/ 2069523 h 3290454"/>
              <a:gd name="connsiteX729" fmla="*/ 3351069 w 4528704"/>
              <a:gd name="connsiteY729" fmla="*/ 2017568 h 3290454"/>
              <a:gd name="connsiteX730" fmla="*/ 3394364 w 4528704"/>
              <a:gd name="connsiteY730" fmla="*/ 1965614 h 3290454"/>
              <a:gd name="connsiteX731" fmla="*/ 3351069 w 4528704"/>
              <a:gd name="connsiteY731" fmla="*/ 1930977 h 3290454"/>
              <a:gd name="connsiteX732" fmla="*/ 3299114 w 4528704"/>
              <a:gd name="connsiteY732" fmla="*/ 2000250 h 3290454"/>
              <a:gd name="connsiteX733" fmla="*/ 3403023 w 4528704"/>
              <a:gd name="connsiteY733" fmla="*/ 2173432 h 3290454"/>
              <a:gd name="connsiteX734" fmla="*/ 3273137 w 4528704"/>
              <a:gd name="connsiteY734" fmla="*/ 2060864 h 3290454"/>
              <a:gd name="connsiteX735" fmla="*/ 3316432 w 4528704"/>
              <a:gd name="connsiteY735" fmla="*/ 2078182 h 3290454"/>
              <a:gd name="connsiteX736" fmla="*/ 3299114 w 4528704"/>
              <a:gd name="connsiteY736" fmla="*/ 2017568 h 3290454"/>
              <a:gd name="connsiteX737" fmla="*/ 3281796 w 4528704"/>
              <a:gd name="connsiteY737" fmla="*/ 2000250 h 3290454"/>
              <a:gd name="connsiteX738" fmla="*/ 3203864 w 4528704"/>
              <a:gd name="connsiteY738" fmla="*/ 2086841 h 3290454"/>
              <a:gd name="connsiteX739" fmla="*/ 3195205 w 4528704"/>
              <a:gd name="connsiteY739" fmla="*/ 2069523 h 3290454"/>
              <a:gd name="connsiteX740" fmla="*/ 3160569 w 4528704"/>
              <a:gd name="connsiteY740" fmla="*/ 2078182 h 3290454"/>
              <a:gd name="connsiteX741" fmla="*/ 3203864 w 4528704"/>
              <a:gd name="connsiteY741" fmla="*/ 2017568 h 3290454"/>
              <a:gd name="connsiteX742" fmla="*/ 3238500 w 4528704"/>
              <a:gd name="connsiteY742" fmla="*/ 2008909 h 3290454"/>
              <a:gd name="connsiteX743" fmla="*/ 3255819 w 4528704"/>
              <a:gd name="connsiteY743" fmla="*/ 2026227 h 3290454"/>
              <a:gd name="connsiteX744" fmla="*/ 3273137 w 4528704"/>
              <a:gd name="connsiteY744" fmla="*/ 2000250 h 3290454"/>
              <a:gd name="connsiteX745" fmla="*/ 3255819 w 4528704"/>
              <a:gd name="connsiteY745" fmla="*/ 1982932 h 3290454"/>
              <a:gd name="connsiteX746" fmla="*/ 3299114 w 4528704"/>
              <a:gd name="connsiteY746" fmla="*/ 1948296 h 3290454"/>
              <a:gd name="connsiteX747" fmla="*/ 3290455 w 4528704"/>
              <a:gd name="connsiteY747" fmla="*/ 1913659 h 3290454"/>
              <a:gd name="connsiteX748" fmla="*/ 3134591 w 4528704"/>
              <a:gd name="connsiteY748" fmla="*/ 2078182 h 3290454"/>
              <a:gd name="connsiteX749" fmla="*/ 3195205 w 4528704"/>
              <a:gd name="connsiteY749" fmla="*/ 2182091 h 3290454"/>
              <a:gd name="connsiteX750" fmla="*/ 3221182 w 4528704"/>
              <a:gd name="connsiteY750" fmla="*/ 2190750 h 3290454"/>
              <a:gd name="connsiteX751" fmla="*/ 3385705 w 4528704"/>
              <a:gd name="connsiteY751" fmla="*/ 2286000 h 3290454"/>
              <a:gd name="connsiteX752" fmla="*/ 3420341 w 4528704"/>
              <a:gd name="connsiteY752" fmla="*/ 2268682 h 3290454"/>
              <a:gd name="connsiteX753" fmla="*/ 3446319 w 4528704"/>
              <a:gd name="connsiteY753" fmla="*/ 2286000 h 3290454"/>
              <a:gd name="connsiteX754" fmla="*/ 3472296 w 4528704"/>
              <a:gd name="connsiteY754" fmla="*/ 2260023 h 3290454"/>
              <a:gd name="connsiteX755" fmla="*/ 3506932 w 4528704"/>
              <a:gd name="connsiteY755" fmla="*/ 2277341 h 3290454"/>
              <a:gd name="connsiteX756" fmla="*/ 3532909 w 4528704"/>
              <a:gd name="connsiteY756" fmla="*/ 2251364 h 3290454"/>
              <a:gd name="connsiteX757" fmla="*/ 3480955 w 4528704"/>
              <a:gd name="connsiteY757" fmla="*/ 2208068 h 3290454"/>
              <a:gd name="connsiteX758" fmla="*/ 3420341 w 4528704"/>
              <a:gd name="connsiteY758" fmla="*/ 2190750 h 3290454"/>
              <a:gd name="connsiteX759" fmla="*/ 3515591 w 4528704"/>
              <a:gd name="connsiteY759" fmla="*/ 2164773 h 3290454"/>
              <a:gd name="connsiteX760" fmla="*/ 3480955 w 4528704"/>
              <a:gd name="connsiteY760" fmla="*/ 2112818 h 3290454"/>
              <a:gd name="connsiteX761" fmla="*/ 3489614 w 4528704"/>
              <a:gd name="connsiteY761" fmla="*/ 2078182 h 3290454"/>
              <a:gd name="connsiteX762" fmla="*/ 3524250 w 4528704"/>
              <a:gd name="connsiteY762" fmla="*/ 2086841 h 3290454"/>
              <a:gd name="connsiteX763" fmla="*/ 3532909 w 4528704"/>
              <a:gd name="connsiteY763" fmla="*/ 2104159 h 3290454"/>
              <a:gd name="connsiteX764" fmla="*/ 3515591 w 4528704"/>
              <a:gd name="connsiteY764" fmla="*/ 2112818 h 3290454"/>
              <a:gd name="connsiteX765" fmla="*/ 3532909 w 4528704"/>
              <a:gd name="connsiteY765" fmla="*/ 2147455 h 3290454"/>
              <a:gd name="connsiteX766" fmla="*/ 3602182 w 4528704"/>
              <a:gd name="connsiteY766" fmla="*/ 2147455 h 3290454"/>
              <a:gd name="connsiteX767" fmla="*/ 3584864 w 4528704"/>
              <a:gd name="connsiteY767" fmla="*/ 2104159 h 3290454"/>
              <a:gd name="connsiteX768" fmla="*/ 3636819 w 4528704"/>
              <a:gd name="connsiteY768" fmla="*/ 2112818 h 3290454"/>
              <a:gd name="connsiteX769" fmla="*/ 3576205 w 4528704"/>
              <a:gd name="connsiteY769" fmla="*/ 2164773 h 3290454"/>
              <a:gd name="connsiteX770" fmla="*/ 3532909 w 4528704"/>
              <a:gd name="connsiteY770" fmla="*/ 2147455 h 3290454"/>
              <a:gd name="connsiteX771" fmla="*/ 3584864 w 4528704"/>
              <a:gd name="connsiteY771" fmla="*/ 2208068 h 3290454"/>
              <a:gd name="connsiteX772" fmla="*/ 3558887 w 4528704"/>
              <a:gd name="connsiteY772" fmla="*/ 2199409 h 3290454"/>
              <a:gd name="connsiteX773" fmla="*/ 3541569 w 4528704"/>
              <a:gd name="connsiteY773" fmla="*/ 2216727 h 3290454"/>
              <a:gd name="connsiteX774" fmla="*/ 3506932 w 4528704"/>
              <a:gd name="connsiteY774" fmla="*/ 2208068 h 3290454"/>
              <a:gd name="connsiteX775" fmla="*/ 3532909 w 4528704"/>
              <a:gd name="connsiteY775" fmla="*/ 2260023 h 3290454"/>
              <a:gd name="connsiteX776" fmla="*/ 3714750 w 4528704"/>
              <a:gd name="connsiteY776" fmla="*/ 2337955 h 3290454"/>
              <a:gd name="connsiteX777" fmla="*/ 3706091 w 4528704"/>
              <a:gd name="connsiteY777" fmla="*/ 2441864 h 3290454"/>
              <a:gd name="connsiteX778" fmla="*/ 3680114 w 4528704"/>
              <a:gd name="connsiteY778" fmla="*/ 2311977 h 3290454"/>
              <a:gd name="connsiteX779" fmla="*/ 3558887 w 4528704"/>
              <a:gd name="connsiteY779" fmla="*/ 2286000 h 3290454"/>
              <a:gd name="connsiteX780" fmla="*/ 3524250 w 4528704"/>
              <a:gd name="connsiteY780" fmla="*/ 2268682 h 3290454"/>
              <a:gd name="connsiteX781" fmla="*/ 3498273 w 4528704"/>
              <a:gd name="connsiteY781" fmla="*/ 2286000 h 3290454"/>
              <a:gd name="connsiteX782" fmla="*/ 3472296 w 4528704"/>
              <a:gd name="connsiteY782" fmla="*/ 2268682 h 3290454"/>
              <a:gd name="connsiteX783" fmla="*/ 3446319 w 4528704"/>
              <a:gd name="connsiteY783" fmla="*/ 2294659 h 3290454"/>
              <a:gd name="connsiteX784" fmla="*/ 3411682 w 4528704"/>
              <a:gd name="connsiteY784" fmla="*/ 2277341 h 3290454"/>
              <a:gd name="connsiteX785" fmla="*/ 3325091 w 4528704"/>
              <a:gd name="connsiteY785" fmla="*/ 2303318 h 3290454"/>
              <a:gd name="connsiteX786" fmla="*/ 3299114 w 4528704"/>
              <a:gd name="connsiteY786" fmla="*/ 2286000 h 3290454"/>
              <a:gd name="connsiteX787" fmla="*/ 3221182 w 4528704"/>
              <a:gd name="connsiteY787" fmla="*/ 2311977 h 3290454"/>
              <a:gd name="connsiteX788" fmla="*/ 3048000 w 4528704"/>
              <a:gd name="connsiteY788" fmla="*/ 2346614 h 3290454"/>
              <a:gd name="connsiteX789" fmla="*/ 3022023 w 4528704"/>
              <a:gd name="connsiteY789" fmla="*/ 2329296 h 3290454"/>
              <a:gd name="connsiteX790" fmla="*/ 2848841 w 4528704"/>
              <a:gd name="connsiteY790" fmla="*/ 2294659 h 3290454"/>
              <a:gd name="connsiteX791" fmla="*/ 2770909 w 4528704"/>
              <a:gd name="connsiteY791" fmla="*/ 2286000 h 3290454"/>
              <a:gd name="connsiteX792" fmla="*/ 2753591 w 4528704"/>
              <a:gd name="connsiteY792" fmla="*/ 2268682 h 3290454"/>
              <a:gd name="connsiteX793" fmla="*/ 2667000 w 4528704"/>
              <a:gd name="connsiteY793" fmla="*/ 2208068 h 3290454"/>
              <a:gd name="connsiteX794" fmla="*/ 2632364 w 4528704"/>
              <a:gd name="connsiteY794" fmla="*/ 2199409 h 3290454"/>
              <a:gd name="connsiteX795" fmla="*/ 2606387 w 4528704"/>
              <a:gd name="connsiteY795" fmla="*/ 2164773 h 3290454"/>
              <a:gd name="connsiteX796" fmla="*/ 2493818 w 4528704"/>
              <a:gd name="connsiteY796" fmla="*/ 2104159 h 3290454"/>
              <a:gd name="connsiteX797" fmla="*/ 2363932 w 4528704"/>
              <a:gd name="connsiteY797" fmla="*/ 2000250 h 3290454"/>
              <a:gd name="connsiteX798" fmla="*/ 2294659 w 4528704"/>
              <a:gd name="connsiteY798" fmla="*/ 1939636 h 3290454"/>
              <a:gd name="connsiteX799" fmla="*/ 2190750 w 4528704"/>
              <a:gd name="connsiteY799" fmla="*/ 1896341 h 3290454"/>
              <a:gd name="connsiteX800" fmla="*/ 1974273 w 4528704"/>
              <a:gd name="connsiteY800" fmla="*/ 1844386 h 3290454"/>
              <a:gd name="connsiteX801" fmla="*/ 1948296 w 4528704"/>
              <a:gd name="connsiteY801" fmla="*/ 1861705 h 3290454"/>
              <a:gd name="connsiteX802" fmla="*/ 1922318 w 4528704"/>
              <a:gd name="connsiteY802" fmla="*/ 1835727 h 3290454"/>
              <a:gd name="connsiteX803" fmla="*/ 1887682 w 4528704"/>
              <a:gd name="connsiteY803" fmla="*/ 1861705 h 3290454"/>
              <a:gd name="connsiteX804" fmla="*/ 1887682 w 4528704"/>
              <a:gd name="connsiteY804" fmla="*/ 1913659 h 3290454"/>
              <a:gd name="connsiteX805" fmla="*/ 1930977 w 4528704"/>
              <a:gd name="connsiteY805" fmla="*/ 1913659 h 3290454"/>
              <a:gd name="connsiteX806" fmla="*/ 1913659 w 4528704"/>
              <a:gd name="connsiteY806" fmla="*/ 1896341 h 3290454"/>
              <a:gd name="connsiteX807" fmla="*/ 1956955 w 4528704"/>
              <a:gd name="connsiteY807" fmla="*/ 1887682 h 3290454"/>
              <a:gd name="connsiteX808" fmla="*/ 2052205 w 4528704"/>
              <a:gd name="connsiteY808" fmla="*/ 1974273 h 3290454"/>
              <a:gd name="connsiteX809" fmla="*/ 2147455 w 4528704"/>
              <a:gd name="connsiteY809" fmla="*/ 1922318 h 3290454"/>
              <a:gd name="connsiteX810" fmla="*/ 2173432 w 4528704"/>
              <a:gd name="connsiteY810" fmla="*/ 1956955 h 3290454"/>
              <a:gd name="connsiteX811" fmla="*/ 2208068 w 4528704"/>
              <a:gd name="connsiteY811" fmla="*/ 1965614 h 3290454"/>
              <a:gd name="connsiteX812" fmla="*/ 2208068 w 4528704"/>
              <a:gd name="connsiteY812" fmla="*/ 1991591 h 3290454"/>
              <a:gd name="connsiteX813" fmla="*/ 2190750 w 4528704"/>
              <a:gd name="connsiteY813" fmla="*/ 2000250 h 3290454"/>
              <a:gd name="connsiteX814" fmla="*/ 2156114 w 4528704"/>
              <a:gd name="connsiteY814" fmla="*/ 1982932 h 3290454"/>
              <a:gd name="connsiteX815" fmla="*/ 2147455 w 4528704"/>
              <a:gd name="connsiteY815" fmla="*/ 2043546 h 3290454"/>
              <a:gd name="connsiteX816" fmla="*/ 2104159 w 4528704"/>
              <a:gd name="connsiteY816" fmla="*/ 2043546 h 3290454"/>
              <a:gd name="connsiteX817" fmla="*/ 2121478 w 4528704"/>
              <a:gd name="connsiteY817" fmla="*/ 2069523 h 3290454"/>
              <a:gd name="connsiteX818" fmla="*/ 2086841 w 4528704"/>
              <a:gd name="connsiteY818" fmla="*/ 2086841 h 3290454"/>
              <a:gd name="connsiteX819" fmla="*/ 2112818 w 4528704"/>
              <a:gd name="connsiteY819" fmla="*/ 2104159 h 3290454"/>
              <a:gd name="connsiteX820" fmla="*/ 2164773 w 4528704"/>
              <a:gd name="connsiteY820" fmla="*/ 2052205 h 3290454"/>
              <a:gd name="connsiteX821" fmla="*/ 2234046 w 4528704"/>
              <a:gd name="connsiteY821" fmla="*/ 2078182 h 3290454"/>
              <a:gd name="connsiteX822" fmla="*/ 2268682 w 4528704"/>
              <a:gd name="connsiteY822" fmla="*/ 2034886 h 3290454"/>
              <a:gd name="connsiteX823" fmla="*/ 2303318 w 4528704"/>
              <a:gd name="connsiteY823" fmla="*/ 2095500 h 3290454"/>
              <a:gd name="connsiteX824" fmla="*/ 2329296 w 4528704"/>
              <a:gd name="connsiteY824" fmla="*/ 2078182 h 3290454"/>
              <a:gd name="connsiteX825" fmla="*/ 2389909 w 4528704"/>
              <a:gd name="connsiteY825" fmla="*/ 2104159 h 3290454"/>
              <a:gd name="connsiteX826" fmla="*/ 2311978 w 4528704"/>
              <a:gd name="connsiteY826" fmla="*/ 2147455 h 3290454"/>
              <a:gd name="connsiteX827" fmla="*/ 2286000 w 4528704"/>
              <a:gd name="connsiteY827" fmla="*/ 2121477 h 3290454"/>
              <a:gd name="connsiteX828" fmla="*/ 2268682 w 4528704"/>
              <a:gd name="connsiteY828" fmla="*/ 2138796 h 3290454"/>
              <a:gd name="connsiteX829" fmla="*/ 2242705 w 4528704"/>
              <a:gd name="connsiteY829" fmla="*/ 2078182 h 3290454"/>
              <a:gd name="connsiteX830" fmla="*/ 2121478 w 4528704"/>
              <a:gd name="connsiteY830" fmla="*/ 2130136 h 3290454"/>
              <a:gd name="connsiteX831" fmla="*/ 2078182 w 4528704"/>
              <a:gd name="connsiteY831" fmla="*/ 2130136 h 3290454"/>
              <a:gd name="connsiteX832" fmla="*/ 2069523 w 4528704"/>
              <a:gd name="connsiteY832" fmla="*/ 2095500 h 3290454"/>
              <a:gd name="connsiteX833" fmla="*/ 2086841 w 4528704"/>
              <a:gd name="connsiteY833" fmla="*/ 2078182 h 3290454"/>
              <a:gd name="connsiteX834" fmla="*/ 2017568 w 4528704"/>
              <a:gd name="connsiteY834" fmla="*/ 2026227 h 3290454"/>
              <a:gd name="connsiteX835" fmla="*/ 2086841 w 4528704"/>
              <a:gd name="connsiteY835" fmla="*/ 2008909 h 3290454"/>
              <a:gd name="connsiteX836" fmla="*/ 2052205 w 4528704"/>
              <a:gd name="connsiteY836" fmla="*/ 1991591 h 3290454"/>
              <a:gd name="connsiteX837" fmla="*/ 1982932 w 4528704"/>
              <a:gd name="connsiteY837" fmla="*/ 2017568 h 3290454"/>
              <a:gd name="connsiteX838" fmla="*/ 1922318 w 4528704"/>
              <a:gd name="connsiteY838" fmla="*/ 1991591 h 3290454"/>
              <a:gd name="connsiteX839" fmla="*/ 2000250 w 4528704"/>
              <a:gd name="connsiteY839" fmla="*/ 2034886 h 3290454"/>
              <a:gd name="connsiteX840" fmla="*/ 2017568 w 4528704"/>
              <a:gd name="connsiteY840" fmla="*/ 2052205 h 3290454"/>
              <a:gd name="connsiteX841" fmla="*/ 2052205 w 4528704"/>
              <a:gd name="connsiteY841" fmla="*/ 2138796 h 3290454"/>
              <a:gd name="connsiteX842" fmla="*/ 2095500 w 4528704"/>
              <a:gd name="connsiteY842" fmla="*/ 2156114 h 3290454"/>
              <a:gd name="connsiteX843" fmla="*/ 2242705 w 4528704"/>
              <a:gd name="connsiteY843" fmla="*/ 2121477 h 3290454"/>
              <a:gd name="connsiteX844" fmla="*/ 2329296 w 4528704"/>
              <a:gd name="connsiteY844" fmla="*/ 2216727 h 3290454"/>
              <a:gd name="connsiteX845" fmla="*/ 2337955 w 4528704"/>
              <a:gd name="connsiteY845" fmla="*/ 2182091 h 3290454"/>
              <a:gd name="connsiteX846" fmla="*/ 2320637 w 4528704"/>
              <a:gd name="connsiteY846" fmla="*/ 2164773 h 3290454"/>
              <a:gd name="connsiteX847" fmla="*/ 2381250 w 4528704"/>
              <a:gd name="connsiteY847" fmla="*/ 2138796 h 3290454"/>
              <a:gd name="connsiteX848" fmla="*/ 2407228 w 4528704"/>
              <a:gd name="connsiteY848" fmla="*/ 2173432 h 3290454"/>
              <a:gd name="connsiteX849" fmla="*/ 2433205 w 4528704"/>
              <a:gd name="connsiteY849" fmla="*/ 2147455 h 3290454"/>
              <a:gd name="connsiteX850" fmla="*/ 2476500 w 4528704"/>
              <a:gd name="connsiteY850" fmla="*/ 2190750 h 3290454"/>
              <a:gd name="connsiteX851" fmla="*/ 2424546 w 4528704"/>
              <a:gd name="connsiteY851" fmla="*/ 2216727 h 3290454"/>
              <a:gd name="connsiteX852" fmla="*/ 2450523 w 4528704"/>
              <a:gd name="connsiteY852" fmla="*/ 2225386 h 3290454"/>
              <a:gd name="connsiteX853" fmla="*/ 2493818 w 4528704"/>
              <a:gd name="connsiteY853" fmla="*/ 2208068 h 3290454"/>
              <a:gd name="connsiteX854" fmla="*/ 2502478 w 4528704"/>
              <a:gd name="connsiteY854" fmla="*/ 2286000 h 3290454"/>
              <a:gd name="connsiteX855" fmla="*/ 2476500 w 4528704"/>
              <a:gd name="connsiteY855" fmla="*/ 2216727 h 3290454"/>
              <a:gd name="connsiteX856" fmla="*/ 2459182 w 4528704"/>
              <a:gd name="connsiteY856" fmla="*/ 2234046 h 3290454"/>
              <a:gd name="connsiteX857" fmla="*/ 2519796 w 4528704"/>
              <a:gd name="connsiteY857" fmla="*/ 2311977 h 3290454"/>
              <a:gd name="connsiteX858" fmla="*/ 2485159 w 4528704"/>
              <a:gd name="connsiteY858" fmla="*/ 2337955 h 3290454"/>
              <a:gd name="connsiteX859" fmla="*/ 2511137 w 4528704"/>
              <a:gd name="connsiteY859" fmla="*/ 2355273 h 3290454"/>
              <a:gd name="connsiteX860" fmla="*/ 2545773 w 4528704"/>
              <a:gd name="connsiteY860" fmla="*/ 2311977 h 3290454"/>
              <a:gd name="connsiteX861" fmla="*/ 2528455 w 4528704"/>
              <a:gd name="connsiteY861" fmla="*/ 2268682 h 3290454"/>
              <a:gd name="connsiteX862" fmla="*/ 2545773 w 4528704"/>
              <a:gd name="connsiteY862" fmla="*/ 2225386 h 3290454"/>
              <a:gd name="connsiteX863" fmla="*/ 2597728 w 4528704"/>
              <a:gd name="connsiteY863" fmla="*/ 2260023 h 3290454"/>
              <a:gd name="connsiteX864" fmla="*/ 2571750 w 4528704"/>
              <a:gd name="connsiteY864" fmla="*/ 2286000 h 3290454"/>
              <a:gd name="connsiteX865" fmla="*/ 2589068 w 4528704"/>
              <a:gd name="connsiteY865" fmla="*/ 2303318 h 3290454"/>
              <a:gd name="connsiteX866" fmla="*/ 2563091 w 4528704"/>
              <a:gd name="connsiteY866" fmla="*/ 2329296 h 3290454"/>
              <a:gd name="connsiteX867" fmla="*/ 2571750 w 4528704"/>
              <a:gd name="connsiteY867" fmla="*/ 2363932 h 3290454"/>
              <a:gd name="connsiteX868" fmla="*/ 2632364 w 4528704"/>
              <a:gd name="connsiteY868" fmla="*/ 2294659 h 3290454"/>
              <a:gd name="connsiteX869" fmla="*/ 2675659 w 4528704"/>
              <a:gd name="connsiteY869" fmla="*/ 2363932 h 3290454"/>
              <a:gd name="connsiteX870" fmla="*/ 2632364 w 4528704"/>
              <a:gd name="connsiteY870" fmla="*/ 2476500 h 3290454"/>
              <a:gd name="connsiteX871" fmla="*/ 2667000 w 4528704"/>
              <a:gd name="connsiteY871" fmla="*/ 2407227 h 3290454"/>
              <a:gd name="connsiteX872" fmla="*/ 2684318 w 4528704"/>
              <a:gd name="connsiteY872" fmla="*/ 2398568 h 3290454"/>
              <a:gd name="connsiteX873" fmla="*/ 2701637 w 4528704"/>
              <a:gd name="connsiteY873" fmla="*/ 2415886 h 3290454"/>
              <a:gd name="connsiteX874" fmla="*/ 2718955 w 4528704"/>
              <a:gd name="connsiteY874" fmla="*/ 2372591 h 3290454"/>
              <a:gd name="connsiteX875" fmla="*/ 2744932 w 4528704"/>
              <a:gd name="connsiteY875" fmla="*/ 2372591 h 3290454"/>
              <a:gd name="connsiteX876" fmla="*/ 2753591 w 4528704"/>
              <a:gd name="connsiteY876" fmla="*/ 2415886 h 3290454"/>
              <a:gd name="connsiteX877" fmla="*/ 2779568 w 4528704"/>
              <a:gd name="connsiteY877" fmla="*/ 2372591 h 3290454"/>
              <a:gd name="connsiteX878" fmla="*/ 2796887 w 4528704"/>
              <a:gd name="connsiteY878" fmla="*/ 2407227 h 3290454"/>
              <a:gd name="connsiteX879" fmla="*/ 2814205 w 4528704"/>
              <a:gd name="connsiteY879" fmla="*/ 2363932 h 3290454"/>
              <a:gd name="connsiteX880" fmla="*/ 2840182 w 4528704"/>
              <a:gd name="connsiteY880" fmla="*/ 2355273 h 3290454"/>
              <a:gd name="connsiteX881" fmla="*/ 2909455 w 4528704"/>
              <a:gd name="connsiteY881" fmla="*/ 2381250 h 3290454"/>
              <a:gd name="connsiteX882" fmla="*/ 2883478 w 4528704"/>
              <a:gd name="connsiteY882" fmla="*/ 2407227 h 3290454"/>
              <a:gd name="connsiteX883" fmla="*/ 2892137 w 4528704"/>
              <a:gd name="connsiteY883" fmla="*/ 2433205 h 3290454"/>
              <a:gd name="connsiteX884" fmla="*/ 2944091 w 4528704"/>
              <a:gd name="connsiteY884" fmla="*/ 2372591 h 3290454"/>
              <a:gd name="connsiteX885" fmla="*/ 2987387 w 4528704"/>
              <a:gd name="connsiteY885" fmla="*/ 2389909 h 3290454"/>
              <a:gd name="connsiteX886" fmla="*/ 2970069 w 4528704"/>
              <a:gd name="connsiteY886" fmla="*/ 2415886 h 3290454"/>
              <a:gd name="connsiteX887" fmla="*/ 3022023 w 4528704"/>
              <a:gd name="connsiteY887" fmla="*/ 2415886 h 3290454"/>
              <a:gd name="connsiteX888" fmla="*/ 3004705 w 4528704"/>
              <a:gd name="connsiteY888" fmla="*/ 2407227 h 3290454"/>
              <a:gd name="connsiteX889" fmla="*/ 3013364 w 4528704"/>
              <a:gd name="connsiteY889" fmla="*/ 2372591 h 3290454"/>
              <a:gd name="connsiteX890" fmla="*/ 3056659 w 4528704"/>
              <a:gd name="connsiteY890" fmla="*/ 2407227 h 3290454"/>
              <a:gd name="connsiteX891" fmla="*/ 3125932 w 4528704"/>
              <a:gd name="connsiteY891" fmla="*/ 2355273 h 3290454"/>
              <a:gd name="connsiteX892" fmla="*/ 3186546 w 4528704"/>
              <a:gd name="connsiteY892" fmla="*/ 2389909 h 3290454"/>
              <a:gd name="connsiteX893" fmla="*/ 3160569 w 4528704"/>
              <a:gd name="connsiteY893" fmla="*/ 2433205 h 3290454"/>
              <a:gd name="connsiteX894" fmla="*/ 3091296 w 4528704"/>
              <a:gd name="connsiteY894" fmla="*/ 2415886 h 3290454"/>
              <a:gd name="connsiteX895" fmla="*/ 3030682 w 4528704"/>
              <a:gd name="connsiteY895" fmla="*/ 2424546 h 3290454"/>
              <a:gd name="connsiteX896" fmla="*/ 3013364 w 4528704"/>
              <a:gd name="connsiteY896" fmla="*/ 2433205 h 3290454"/>
              <a:gd name="connsiteX897" fmla="*/ 3048000 w 4528704"/>
              <a:gd name="connsiteY897" fmla="*/ 2441864 h 3290454"/>
              <a:gd name="connsiteX898" fmla="*/ 3056659 w 4528704"/>
              <a:gd name="connsiteY898" fmla="*/ 2459182 h 3290454"/>
              <a:gd name="connsiteX899" fmla="*/ 3022023 w 4528704"/>
              <a:gd name="connsiteY899" fmla="*/ 2502477 h 3290454"/>
              <a:gd name="connsiteX900" fmla="*/ 3030682 w 4528704"/>
              <a:gd name="connsiteY900" fmla="*/ 2459182 h 3290454"/>
              <a:gd name="connsiteX901" fmla="*/ 2987387 w 4528704"/>
              <a:gd name="connsiteY901" fmla="*/ 2519796 h 3290454"/>
              <a:gd name="connsiteX902" fmla="*/ 3039341 w 4528704"/>
              <a:gd name="connsiteY902" fmla="*/ 2519796 h 3290454"/>
              <a:gd name="connsiteX903" fmla="*/ 3091296 w 4528704"/>
              <a:gd name="connsiteY903" fmla="*/ 2441864 h 3290454"/>
              <a:gd name="connsiteX904" fmla="*/ 3221182 w 4528704"/>
              <a:gd name="connsiteY904" fmla="*/ 2502477 h 3290454"/>
              <a:gd name="connsiteX905" fmla="*/ 3238500 w 4528704"/>
              <a:gd name="connsiteY905" fmla="*/ 2424546 h 3290454"/>
              <a:gd name="connsiteX906" fmla="*/ 3316432 w 4528704"/>
              <a:gd name="connsiteY906" fmla="*/ 2493818 h 3290454"/>
              <a:gd name="connsiteX907" fmla="*/ 3377046 w 4528704"/>
              <a:gd name="connsiteY907" fmla="*/ 2528455 h 3290454"/>
              <a:gd name="connsiteX908" fmla="*/ 3351069 w 4528704"/>
              <a:gd name="connsiteY908" fmla="*/ 2537114 h 3290454"/>
              <a:gd name="connsiteX909" fmla="*/ 3368387 w 4528704"/>
              <a:gd name="connsiteY909" fmla="*/ 2554432 h 3290454"/>
              <a:gd name="connsiteX910" fmla="*/ 3325091 w 4528704"/>
              <a:gd name="connsiteY910" fmla="*/ 2519796 h 3290454"/>
              <a:gd name="connsiteX911" fmla="*/ 3316432 w 4528704"/>
              <a:gd name="connsiteY911" fmla="*/ 2537114 h 3290454"/>
              <a:gd name="connsiteX912" fmla="*/ 3333750 w 4528704"/>
              <a:gd name="connsiteY912" fmla="*/ 2571750 h 3290454"/>
              <a:gd name="connsiteX913" fmla="*/ 3134591 w 4528704"/>
              <a:gd name="connsiteY913" fmla="*/ 2467841 h 3290454"/>
              <a:gd name="connsiteX914" fmla="*/ 3134591 w 4528704"/>
              <a:gd name="connsiteY914" fmla="*/ 2485159 h 3290454"/>
              <a:gd name="connsiteX915" fmla="*/ 3091296 w 4528704"/>
              <a:gd name="connsiteY915" fmla="*/ 2476500 h 3290454"/>
              <a:gd name="connsiteX916" fmla="*/ 3238500 w 4528704"/>
              <a:gd name="connsiteY916" fmla="*/ 2580409 h 3290454"/>
              <a:gd name="connsiteX917" fmla="*/ 3221182 w 4528704"/>
              <a:gd name="connsiteY917" fmla="*/ 2597727 h 3290454"/>
              <a:gd name="connsiteX918" fmla="*/ 3255819 w 4528704"/>
              <a:gd name="connsiteY918" fmla="*/ 2632364 h 3290454"/>
              <a:gd name="connsiteX919" fmla="*/ 3212523 w 4528704"/>
              <a:gd name="connsiteY919" fmla="*/ 2571750 h 3290454"/>
              <a:gd name="connsiteX920" fmla="*/ 3117273 w 4528704"/>
              <a:gd name="connsiteY920" fmla="*/ 2528455 h 3290454"/>
              <a:gd name="connsiteX921" fmla="*/ 3151909 w 4528704"/>
              <a:gd name="connsiteY921" fmla="*/ 2563091 h 3290454"/>
              <a:gd name="connsiteX922" fmla="*/ 3091296 w 4528704"/>
              <a:gd name="connsiteY922" fmla="*/ 2537114 h 3290454"/>
              <a:gd name="connsiteX923" fmla="*/ 3082637 w 4528704"/>
              <a:gd name="connsiteY923" fmla="*/ 2580409 h 3290454"/>
              <a:gd name="connsiteX924" fmla="*/ 3039341 w 4528704"/>
              <a:gd name="connsiteY924" fmla="*/ 2580409 h 3290454"/>
              <a:gd name="connsiteX925" fmla="*/ 3082637 w 4528704"/>
              <a:gd name="connsiteY925" fmla="*/ 2632364 h 3290454"/>
              <a:gd name="connsiteX926" fmla="*/ 3030682 w 4528704"/>
              <a:gd name="connsiteY926" fmla="*/ 2597727 h 3290454"/>
              <a:gd name="connsiteX927" fmla="*/ 2987387 w 4528704"/>
              <a:gd name="connsiteY927" fmla="*/ 2597727 h 3290454"/>
              <a:gd name="connsiteX928" fmla="*/ 2978728 w 4528704"/>
              <a:gd name="connsiteY928" fmla="*/ 2623705 h 3290454"/>
              <a:gd name="connsiteX929" fmla="*/ 3004705 w 4528704"/>
              <a:gd name="connsiteY929" fmla="*/ 2649682 h 3290454"/>
              <a:gd name="connsiteX930" fmla="*/ 2857500 w 4528704"/>
              <a:gd name="connsiteY930" fmla="*/ 2615046 h 3290454"/>
              <a:gd name="connsiteX931" fmla="*/ 2840182 w 4528704"/>
              <a:gd name="connsiteY931" fmla="*/ 2589068 h 3290454"/>
              <a:gd name="connsiteX932" fmla="*/ 2822864 w 4528704"/>
              <a:gd name="connsiteY932" fmla="*/ 2615046 h 3290454"/>
              <a:gd name="connsiteX933" fmla="*/ 2753591 w 4528704"/>
              <a:gd name="connsiteY933" fmla="*/ 2597727 h 3290454"/>
              <a:gd name="connsiteX934" fmla="*/ 2753591 w 4528704"/>
              <a:gd name="connsiteY934" fmla="*/ 2545773 h 3290454"/>
              <a:gd name="connsiteX935" fmla="*/ 2718955 w 4528704"/>
              <a:gd name="connsiteY935" fmla="*/ 2563091 h 3290454"/>
              <a:gd name="connsiteX936" fmla="*/ 2718955 w 4528704"/>
              <a:gd name="connsiteY936" fmla="*/ 2537114 h 3290454"/>
              <a:gd name="connsiteX937" fmla="*/ 2744932 w 4528704"/>
              <a:gd name="connsiteY937" fmla="*/ 2519796 h 3290454"/>
              <a:gd name="connsiteX938" fmla="*/ 2744932 w 4528704"/>
              <a:gd name="connsiteY938" fmla="*/ 2493818 h 3290454"/>
              <a:gd name="connsiteX939" fmla="*/ 2718955 w 4528704"/>
              <a:gd name="connsiteY939" fmla="*/ 2485159 h 3290454"/>
              <a:gd name="connsiteX940" fmla="*/ 2692978 w 4528704"/>
              <a:gd name="connsiteY940" fmla="*/ 2528455 h 3290454"/>
              <a:gd name="connsiteX941" fmla="*/ 2667000 w 4528704"/>
              <a:gd name="connsiteY941" fmla="*/ 2493818 h 3290454"/>
              <a:gd name="connsiteX942" fmla="*/ 2623705 w 4528704"/>
              <a:gd name="connsiteY942" fmla="*/ 2467841 h 3290454"/>
              <a:gd name="connsiteX943" fmla="*/ 2597728 w 4528704"/>
              <a:gd name="connsiteY943" fmla="*/ 2476500 h 3290454"/>
              <a:gd name="connsiteX944" fmla="*/ 2701637 w 4528704"/>
              <a:gd name="connsiteY944" fmla="*/ 2597727 h 3290454"/>
              <a:gd name="connsiteX945" fmla="*/ 2796887 w 4528704"/>
              <a:gd name="connsiteY945" fmla="*/ 2623705 h 3290454"/>
              <a:gd name="connsiteX946" fmla="*/ 2883478 w 4528704"/>
              <a:gd name="connsiteY946" fmla="*/ 2701636 h 3290454"/>
              <a:gd name="connsiteX947" fmla="*/ 2623705 w 4528704"/>
              <a:gd name="connsiteY947" fmla="*/ 2545773 h 3290454"/>
              <a:gd name="connsiteX948" fmla="*/ 2615046 w 4528704"/>
              <a:gd name="connsiteY948" fmla="*/ 2545773 h 3290454"/>
              <a:gd name="connsiteX949" fmla="*/ 2675659 w 4528704"/>
              <a:gd name="connsiteY949" fmla="*/ 2641023 h 3290454"/>
              <a:gd name="connsiteX950" fmla="*/ 2545773 w 4528704"/>
              <a:gd name="connsiteY950" fmla="*/ 2554432 h 3290454"/>
              <a:gd name="connsiteX951" fmla="*/ 2363932 w 4528704"/>
              <a:gd name="connsiteY951" fmla="*/ 2398568 h 3290454"/>
              <a:gd name="connsiteX952" fmla="*/ 2528455 w 4528704"/>
              <a:gd name="connsiteY952" fmla="*/ 2589068 h 3290454"/>
              <a:gd name="connsiteX953" fmla="*/ 2225387 w 4528704"/>
              <a:gd name="connsiteY953" fmla="*/ 2311977 h 3290454"/>
              <a:gd name="connsiteX954" fmla="*/ 2251364 w 4528704"/>
              <a:gd name="connsiteY954" fmla="*/ 2277341 h 3290454"/>
              <a:gd name="connsiteX955" fmla="*/ 2286000 w 4528704"/>
              <a:gd name="connsiteY955" fmla="*/ 2294659 h 3290454"/>
              <a:gd name="connsiteX956" fmla="*/ 2303318 w 4528704"/>
              <a:gd name="connsiteY956" fmla="*/ 2286000 h 3290454"/>
              <a:gd name="connsiteX957" fmla="*/ 2199409 w 4528704"/>
              <a:gd name="connsiteY957" fmla="*/ 2216727 h 3290454"/>
              <a:gd name="connsiteX958" fmla="*/ 2234046 w 4528704"/>
              <a:gd name="connsiteY958" fmla="*/ 2234046 h 3290454"/>
              <a:gd name="connsiteX959" fmla="*/ 2242705 w 4528704"/>
              <a:gd name="connsiteY959" fmla="*/ 2216727 h 3290454"/>
              <a:gd name="connsiteX960" fmla="*/ 2199409 w 4528704"/>
              <a:gd name="connsiteY960" fmla="*/ 2164773 h 3290454"/>
              <a:gd name="connsiteX961" fmla="*/ 2164773 w 4528704"/>
              <a:gd name="connsiteY961" fmla="*/ 2164773 h 3290454"/>
              <a:gd name="connsiteX962" fmla="*/ 2164773 w 4528704"/>
              <a:gd name="connsiteY962" fmla="*/ 2225386 h 3290454"/>
              <a:gd name="connsiteX963" fmla="*/ 2138796 w 4528704"/>
              <a:gd name="connsiteY963" fmla="*/ 2234046 h 3290454"/>
              <a:gd name="connsiteX964" fmla="*/ 2078182 w 4528704"/>
              <a:gd name="connsiteY964" fmla="*/ 2190750 h 3290454"/>
              <a:gd name="connsiteX965" fmla="*/ 2052205 w 4528704"/>
              <a:gd name="connsiteY965" fmla="*/ 2199409 h 3290454"/>
              <a:gd name="connsiteX966" fmla="*/ 2164773 w 4528704"/>
              <a:gd name="connsiteY966" fmla="*/ 2303318 h 3290454"/>
              <a:gd name="connsiteX967" fmla="*/ 2164773 w 4528704"/>
              <a:gd name="connsiteY967" fmla="*/ 2329296 h 3290454"/>
              <a:gd name="connsiteX968" fmla="*/ 2000250 w 4528704"/>
              <a:gd name="connsiteY968" fmla="*/ 2190750 h 3290454"/>
              <a:gd name="connsiteX969" fmla="*/ 1965614 w 4528704"/>
              <a:gd name="connsiteY969" fmla="*/ 2216727 h 3290454"/>
              <a:gd name="connsiteX970" fmla="*/ 2000250 w 4528704"/>
              <a:gd name="connsiteY970" fmla="*/ 2277341 h 3290454"/>
              <a:gd name="connsiteX971" fmla="*/ 1974273 w 4528704"/>
              <a:gd name="connsiteY971" fmla="*/ 2286000 h 3290454"/>
              <a:gd name="connsiteX972" fmla="*/ 1827068 w 4528704"/>
              <a:gd name="connsiteY972" fmla="*/ 2190750 h 3290454"/>
              <a:gd name="connsiteX973" fmla="*/ 1792432 w 4528704"/>
              <a:gd name="connsiteY973" fmla="*/ 2199409 h 3290454"/>
              <a:gd name="connsiteX974" fmla="*/ 1956955 w 4528704"/>
              <a:gd name="connsiteY974" fmla="*/ 2389909 h 3290454"/>
              <a:gd name="connsiteX975" fmla="*/ 2095500 w 4528704"/>
              <a:gd name="connsiteY975" fmla="*/ 2433205 h 3290454"/>
              <a:gd name="connsiteX976" fmla="*/ 2407228 w 4528704"/>
              <a:gd name="connsiteY976" fmla="*/ 2692977 h 3290454"/>
              <a:gd name="connsiteX977" fmla="*/ 2008909 w 4528704"/>
              <a:gd name="connsiteY977" fmla="*/ 2398568 h 3290454"/>
              <a:gd name="connsiteX978" fmla="*/ 1974273 w 4528704"/>
              <a:gd name="connsiteY978" fmla="*/ 2407227 h 3290454"/>
              <a:gd name="connsiteX979" fmla="*/ 2034887 w 4528704"/>
              <a:gd name="connsiteY979" fmla="*/ 2511136 h 3290454"/>
              <a:gd name="connsiteX980" fmla="*/ 2138796 w 4528704"/>
              <a:gd name="connsiteY980" fmla="*/ 2597727 h 3290454"/>
              <a:gd name="connsiteX981" fmla="*/ 1982932 w 4528704"/>
              <a:gd name="connsiteY981" fmla="*/ 2459182 h 3290454"/>
              <a:gd name="connsiteX982" fmla="*/ 1827068 w 4528704"/>
              <a:gd name="connsiteY982" fmla="*/ 2303318 h 3290454"/>
              <a:gd name="connsiteX983" fmla="*/ 1749137 w 4528704"/>
              <a:gd name="connsiteY983" fmla="*/ 2216727 h 3290454"/>
              <a:gd name="connsiteX984" fmla="*/ 1567296 w 4528704"/>
              <a:gd name="connsiteY984" fmla="*/ 2147455 h 3290454"/>
              <a:gd name="connsiteX985" fmla="*/ 1549977 w 4528704"/>
              <a:gd name="connsiteY985" fmla="*/ 2173432 h 3290454"/>
              <a:gd name="connsiteX986" fmla="*/ 1653887 w 4528704"/>
              <a:gd name="connsiteY986" fmla="*/ 2303318 h 3290454"/>
              <a:gd name="connsiteX987" fmla="*/ 1506682 w 4528704"/>
              <a:gd name="connsiteY987" fmla="*/ 2182091 h 3290454"/>
              <a:gd name="connsiteX988" fmla="*/ 1489364 w 4528704"/>
              <a:gd name="connsiteY988" fmla="*/ 2190750 h 3290454"/>
              <a:gd name="connsiteX989" fmla="*/ 1558637 w 4528704"/>
              <a:gd name="connsiteY989" fmla="*/ 2303318 h 3290454"/>
              <a:gd name="connsiteX990" fmla="*/ 1653887 w 4528704"/>
              <a:gd name="connsiteY990" fmla="*/ 2450523 h 3290454"/>
              <a:gd name="connsiteX991" fmla="*/ 1567296 w 4528704"/>
              <a:gd name="connsiteY991" fmla="*/ 2381250 h 3290454"/>
              <a:gd name="connsiteX992" fmla="*/ 1489364 w 4528704"/>
              <a:gd name="connsiteY992" fmla="*/ 2294659 h 3290454"/>
              <a:gd name="connsiteX993" fmla="*/ 1480705 w 4528704"/>
              <a:gd name="connsiteY993" fmla="*/ 2355273 h 3290454"/>
              <a:gd name="connsiteX994" fmla="*/ 1446068 w 4528704"/>
              <a:gd name="connsiteY994" fmla="*/ 2329296 h 3290454"/>
              <a:gd name="connsiteX995" fmla="*/ 1428750 w 4528704"/>
              <a:gd name="connsiteY995" fmla="*/ 2346614 h 3290454"/>
              <a:gd name="connsiteX996" fmla="*/ 1333500 w 4528704"/>
              <a:gd name="connsiteY996" fmla="*/ 2311977 h 3290454"/>
              <a:gd name="connsiteX997" fmla="*/ 1385455 w 4528704"/>
              <a:gd name="connsiteY997" fmla="*/ 2173432 h 3290454"/>
              <a:gd name="connsiteX998" fmla="*/ 1385455 w 4528704"/>
              <a:gd name="connsiteY998" fmla="*/ 2164773 h 3290454"/>
              <a:gd name="connsiteX999" fmla="*/ 1238250 w 4528704"/>
              <a:gd name="connsiteY999" fmla="*/ 2303318 h 3290454"/>
              <a:gd name="connsiteX1000" fmla="*/ 1316182 w 4528704"/>
              <a:gd name="connsiteY1000" fmla="*/ 2363932 h 3290454"/>
              <a:gd name="connsiteX1001" fmla="*/ 1368137 w 4528704"/>
              <a:gd name="connsiteY1001" fmla="*/ 2372591 h 3290454"/>
              <a:gd name="connsiteX1002" fmla="*/ 1420091 w 4528704"/>
              <a:gd name="connsiteY1002" fmla="*/ 2415886 h 3290454"/>
              <a:gd name="connsiteX1003" fmla="*/ 1446068 w 4528704"/>
              <a:gd name="connsiteY1003" fmla="*/ 2398568 h 3290454"/>
              <a:gd name="connsiteX1004" fmla="*/ 1524000 w 4528704"/>
              <a:gd name="connsiteY1004" fmla="*/ 2433205 h 3290454"/>
              <a:gd name="connsiteX1005" fmla="*/ 1627909 w 4528704"/>
              <a:gd name="connsiteY1005" fmla="*/ 2485159 h 3290454"/>
              <a:gd name="connsiteX1006" fmla="*/ 1662546 w 4528704"/>
              <a:gd name="connsiteY1006" fmla="*/ 2493818 h 3290454"/>
              <a:gd name="connsiteX1007" fmla="*/ 1714500 w 4528704"/>
              <a:gd name="connsiteY1007" fmla="*/ 2606386 h 3290454"/>
              <a:gd name="connsiteX1008" fmla="*/ 1679864 w 4528704"/>
              <a:gd name="connsiteY1008" fmla="*/ 2701636 h 3290454"/>
              <a:gd name="connsiteX1009" fmla="*/ 1653887 w 4528704"/>
              <a:gd name="connsiteY1009" fmla="*/ 2770909 h 3290454"/>
              <a:gd name="connsiteX1010" fmla="*/ 1601932 w 4528704"/>
              <a:gd name="connsiteY1010" fmla="*/ 2805546 h 3290454"/>
              <a:gd name="connsiteX1011" fmla="*/ 1558637 w 4528704"/>
              <a:gd name="connsiteY1011" fmla="*/ 2883477 h 3290454"/>
              <a:gd name="connsiteX1012" fmla="*/ 1532659 w 4528704"/>
              <a:gd name="connsiteY1012" fmla="*/ 2866159 h 3290454"/>
              <a:gd name="connsiteX1013" fmla="*/ 1446068 w 4528704"/>
              <a:gd name="connsiteY1013" fmla="*/ 2978727 h 3290454"/>
              <a:gd name="connsiteX1014" fmla="*/ 1428750 w 4528704"/>
              <a:gd name="connsiteY1014" fmla="*/ 2961409 h 3290454"/>
              <a:gd name="connsiteX1015" fmla="*/ 1324841 w 4528704"/>
              <a:gd name="connsiteY1015" fmla="*/ 3056659 h 3290454"/>
              <a:gd name="connsiteX1016" fmla="*/ 1307523 w 4528704"/>
              <a:gd name="connsiteY1016" fmla="*/ 3039341 h 3290454"/>
              <a:gd name="connsiteX1017" fmla="*/ 1203614 w 4528704"/>
              <a:gd name="connsiteY1017" fmla="*/ 3134591 h 3290454"/>
              <a:gd name="connsiteX1018" fmla="*/ 1177637 w 4528704"/>
              <a:gd name="connsiteY1018" fmla="*/ 3117273 h 3290454"/>
              <a:gd name="connsiteX1019" fmla="*/ 1039091 w 4528704"/>
              <a:gd name="connsiteY1019" fmla="*/ 3203864 h 3290454"/>
              <a:gd name="connsiteX1020" fmla="*/ 943841 w 4528704"/>
              <a:gd name="connsiteY1020" fmla="*/ 3290455 h 3290454"/>
              <a:gd name="connsiteX1021" fmla="*/ 926523 w 4528704"/>
              <a:gd name="connsiteY1021" fmla="*/ 3264477 h 3290454"/>
              <a:gd name="connsiteX1022" fmla="*/ 857250 w 4528704"/>
              <a:gd name="connsiteY1022" fmla="*/ 3281796 h 3290454"/>
              <a:gd name="connsiteX1023" fmla="*/ 900546 w 4528704"/>
              <a:gd name="connsiteY1023" fmla="*/ 3221182 h 3290454"/>
              <a:gd name="connsiteX1024" fmla="*/ 935182 w 4528704"/>
              <a:gd name="connsiteY1024" fmla="*/ 3186546 h 3290454"/>
              <a:gd name="connsiteX1025" fmla="*/ 969818 w 4528704"/>
              <a:gd name="connsiteY1025" fmla="*/ 3186546 h 3290454"/>
              <a:gd name="connsiteX1026" fmla="*/ 1030432 w 4528704"/>
              <a:gd name="connsiteY1026" fmla="*/ 3134591 h 3290454"/>
              <a:gd name="connsiteX1027" fmla="*/ 476250 w 4528704"/>
              <a:gd name="connsiteY1027" fmla="*/ 3125932 h 3290454"/>
              <a:gd name="connsiteX1028" fmla="*/ 381000 w 4528704"/>
              <a:gd name="connsiteY1028" fmla="*/ 3177886 h 3290454"/>
              <a:gd name="connsiteX1029" fmla="*/ 571500 w 4528704"/>
              <a:gd name="connsiteY1029" fmla="*/ 3073977 h 3290454"/>
              <a:gd name="connsiteX1030" fmla="*/ 1091046 w 4528704"/>
              <a:gd name="connsiteY1030" fmla="*/ 2710296 h 3290454"/>
              <a:gd name="connsiteX1031" fmla="*/ 1082387 w 4528704"/>
              <a:gd name="connsiteY1031" fmla="*/ 2649682 h 3290454"/>
              <a:gd name="connsiteX1032" fmla="*/ 744682 w 4528704"/>
              <a:gd name="connsiteY1032" fmla="*/ 2831523 h 3290454"/>
              <a:gd name="connsiteX1033" fmla="*/ 77932 w 4528704"/>
              <a:gd name="connsiteY1033" fmla="*/ 3177886 h 3290454"/>
              <a:gd name="connsiteX1034" fmla="*/ 51955 w 4528704"/>
              <a:gd name="connsiteY1034" fmla="*/ 3203864 h 3290454"/>
              <a:gd name="connsiteX1035" fmla="*/ 242455 w 4528704"/>
              <a:gd name="connsiteY1035" fmla="*/ 3022023 h 3290454"/>
              <a:gd name="connsiteX1036" fmla="*/ 225136 w 4528704"/>
              <a:gd name="connsiteY1036" fmla="*/ 3004705 h 3290454"/>
              <a:gd name="connsiteX1037" fmla="*/ 242455 w 4528704"/>
              <a:gd name="connsiteY1037" fmla="*/ 3022023 h 3290454"/>
              <a:gd name="connsiteX1038" fmla="*/ 372341 w 4528704"/>
              <a:gd name="connsiteY1038" fmla="*/ 2952750 h 3290454"/>
              <a:gd name="connsiteX1039" fmla="*/ 1082387 w 4528704"/>
              <a:gd name="connsiteY1039" fmla="*/ 2580409 h 3290454"/>
              <a:gd name="connsiteX1040" fmla="*/ 1047750 w 4528704"/>
              <a:gd name="connsiteY1040" fmla="*/ 2502477 h 3290454"/>
              <a:gd name="connsiteX1041" fmla="*/ 1030432 w 4528704"/>
              <a:gd name="connsiteY1041" fmla="*/ 2493818 h 3290454"/>
              <a:gd name="connsiteX1042" fmla="*/ 1056409 w 4528704"/>
              <a:gd name="connsiteY1042" fmla="*/ 2571750 h 3290454"/>
              <a:gd name="connsiteX1043" fmla="*/ 805296 w 4528704"/>
              <a:gd name="connsiteY1043" fmla="*/ 2762250 h 3290454"/>
              <a:gd name="connsiteX1044" fmla="*/ 372341 w 4528704"/>
              <a:gd name="connsiteY1044" fmla="*/ 2909455 h 3290454"/>
              <a:gd name="connsiteX1045" fmla="*/ 69273 w 4528704"/>
              <a:gd name="connsiteY1045" fmla="*/ 3099955 h 3290454"/>
              <a:gd name="connsiteX1046" fmla="*/ 0 w 4528704"/>
              <a:gd name="connsiteY1046" fmla="*/ 3169227 h 3290454"/>
              <a:gd name="connsiteX1047" fmla="*/ 614796 w 4528704"/>
              <a:gd name="connsiteY1047" fmla="*/ 2822864 h 3290454"/>
              <a:gd name="connsiteX1048" fmla="*/ 1013114 w 4528704"/>
              <a:gd name="connsiteY1048" fmla="*/ 2649682 h 3290454"/>
              <a:gd name="connsiteX1049" fmla="*/ 848591 w 4528704"/>
              <a:gd name="connsiteY1049" fmla="*/ 2459182 h 3290454"/>
              <a:gd name="connsiteX1050" fmla="*/ 848591 w 4528704"/>
              <a:gd name="connsiteY1050" fmla="*/ 2242705 h 3290454"/>
              <a:gd name="connsiteX1051" fmla="*/ 874568 w 4528704"/>
              <a:gd name="connsiteY1051" fmla="*/ 2173432 h 3290454"/>
              <a:gd name="connsiteX1052" fmla="*/ 935182 w 4528704"/>
              <a:gd name="connsiteY1052" fmla="*/ 2112818 h 3290454"/>
              <a:gd name="connsiteX1053" fmla="*/ 1298864 w 4528704"/>
              <a:gd name="connsiteY1053" fmla="*/ 1905000 h 3290454"/>
              <a:gd name="connsiteX1054" fmla="*/ 1298864 w 4528704"/>
              <a:gd name="connsiteY1054" fmla="*/ 1645227 h 3290454"/>
              <a:gd name="connsiteX1055" fmla="*/ 1324841 w 4528704"/>
              <a:gd name="connsiteY1055" fmla="*/ 1636568 h 3290454"/>
              <a:gd name="connsiteX1056" fmla="*/ 1342159 w 4528704"/>
              <a:gd name="connsiteY1056" fmla="*/ 1662546 h 3290454"/>
              <a:gd name="connsiteX1057" fmla="*/ 1385455 w 4528704"/>
              <a:gd name="connsiteY1057" fmla="*/ 1627909 h 3290454"/>
              <a:gd name="connsiteX1058" fmla="*/ 1420091 w 4528704"/>
              <a:gd name="connsiteY1058" fmla="*/ 1645227 h 3290454"/>
              <a:gd name="connsiteX1059" fmla="*/ 1480705 w 4528704"/>
              <a:gd name="connsiteY1059" fmla="*/ 1610591 h 3290454"/>
              <a:gd name="connsiteX1060" fmla="*/ 1489364 w 4528704"/>
              <a:gd name="connsiteY1060" fmla="*/ 1636568 h 3290454"/>
              <a:gd name="connsiteX1061" fmla="*/ 1524000 w 4528704"/>
              <a:gd name="connsiteY1061" fmla="*/ 1601932 h 3290454"/>
              <a:gd name="connsiteX1062" fmla="*/ 1549977 w 4528704"/>
              <a:gd name="connsiteY1062" fmla="*/ 1601932 h 3290454"/>
              <a:gd name="connsiteX1063" fmla="*/ 1558637 w 4528704"/>
              <a:gd name="connsiteY1063" fmla="*/ 1627909 h 3290454"/>
              <a:gd name="connsiteX1064" fmla="*/ 1619250 w 4528704"/>
              <a:gd name="connsiteY1064" fmla="*/ 1593273 h 3290454"/>
              <a:gd name="connsiteX1065" fmla="*/ 1688523 w 4528704"/>
              <a:gd name="connsiteY1065" fmla="*/ 1627909 h 3290454"/>
              <a:gd name="connsiteX1066" fmla="*/ 1697182 w 4528704"/>
              <a:gd name="connsiteY1066" fmla="*/ 1610591 h 3290454"/>
              <a:gd name="connsiteX1067" fmla="*/ 1731818 w 4528704"/>
              <a:gd name="connsiteY1067" fmla="*/ 1610591 h 3290454"/>
              <a:gd name="connsiteX1068" fmla="*/ 1757796 w 4528704"/>
              <a:gd name="connsiteY1068" fmla="*/ 1645227 h 3290454"/>
              <a:gd name="connsiteX1069" fmla="*/ 1775114 w 4528704"/>
              <a:gd name="connsiteY1069" fmla="*/ 1627909 h 3290454"/>
              <a:gd name="connsiteX1070" fmla="*/ 1835727 w 4528704"/>
              <a:gd name="connsiteY1070" fmla="*/ 1662546 h 3290454"/>
              <a:gd name="connsiteX1071" fmla="*/ 1844387 w 4528704"/>
              <a:gd name="connsiteY1071" fmla="*/ 1645227 h 3290454"/>
              <a:gd name="connsiteX1072" fmla="*/ 1879023 w 4528704"/>
              <a:gd name="connsiteY1072" fmla="*/ 1653886 h 3290454"/>
              <a:gd name="connsiteX1073" fmla="*/ 1896341 w 4528704"/>
              <a:gd name="connsiteY1073" fmla="*/ 1844386 h 3290454"/>
              <a:gd name="connsiteX1074" fmla="*/ 1913659 w 4528704"/>
              <a:gd name="connsiteY1074" fmla="*/ 1827068 h 3290454"/>
              <a:gd name="connsiteX1075" fmla="*/ 1948296 w 4528704"/>
              <a:gd name="connsiteY1075" fmla="*/ 1853046 h 3290454"/>
              <a:gd name="connsiteX1076" fmla="*/ 1974273 w 4528704"/>
              <a:gd name="connsiteY1076" fmla="*/ 1835727 h 3290454"/>
              <a:gd name="connsiteX1077" fmla="*/ 2000250 w 4528704"/>
              <a:gd name="connsiteY1077" fmla="*/ 1844386 h 3290454"/>
              <a:gd name="connsiteX1078" fmla="*/ 2043546 w 4528704"/>
              <a:gd name="connsiteY1078" fmla="*/ 1844386 h 3290454"/>
              <a:gd name="connsiteX1079" fmla="*/ 2060864 w 4528704"/>
              <a:gd name="connsiteY1079" fmla="*/ 1861705 h 3290454"/>
              <a:gd name="connsiteX1080" fmla="*/ 2372591 w 4528704"/>
              <a:gd name="connsiteY1080" fmla="*/ 1991591 h 3290454"/>
              <a:gd name="connsiteX1081" fmla="*/ 2389909 w 4528704"/>
              <a:gd name="connsiteY1081" fmla="*/ 1991591 h 3290454"/>
              <a:gd name="connsiteX1082" fmla="*/ 2502478 w 4528704"/>
              <a:gd name="connsiteY1082" fmla="*/ 2095500 h 3290454"/>
              <a:gd name="connsiteX1083" fmla="*/ 2632364 w 4528704"/>
              <a:gd name="connsiteY1083" fmla="*/ 2190750 h 3290454"/>
              <a:gd name="connsiteX1084" fmla="*/ 2779568 w 4528704"/>
              <a:gd name="connsiteY1084" fmla="*/ 2277341 h 3290454"/>
              <a:gd name="connsiteX1085" fmla="*/ 2848841 w 4528704"/>
              <a:gd name="connsiteY1085" fmla="*/ 2286000 h 3290454"/>
              <a:gd name="connsiteX1086" fmla="*/ 2935432 w 4528704"/>
              <a:gd name="connsiteY1086" fmla="*/ 2329296 h 3290454"/>
              <a:gd name="connsiteX1087" fmla="*/ 2961409 w 4528704"/>
              <a:gd name="connsiteY1087" fmla="*/ 2311977 h 3290454"/>
              <a:gd name="connsiteX1088" fmla="*/ 2909455 w 4528704"/>
              <a:gd name="connsiteY1088" fmla="*/ 2112818 h 3290454"/>
              <a:gd name="connsiteX1089" fmla="*/ 2900796 w 4528704"/>
              <a:gd name="connsiteY1089" fmla="*/ 2147455 h 3290454"/>
              <a:gd name="connsiteX1090" fmla="*/ 2857500 w 4528704"/>
              <a:gd name="connsiteY1090" fmla="*/ 2164773 h 3290454"/>
              <a:gd name="connsiteX1091" fmla="*/ 2900796 w 4528704"/>
              <a:gd name="connsiteY1091" fmla="*/ 2190750 h 3290454"/>
              <a:gd name="connsiteX1092" fmla="*/ 2883478 w 4528704"/>
              <a:gd name="connsiteY1092" fmla="*/ 2173432 h 3290454"/>
              <a:gd name="connsiteX1093" fmla="*/ 2883478 w 4528704"/>
              <a:gd name="connsiteY1093" fmla="*/ 2216727 h 3290454"/>
              <a:gd name="connsiteX1094" fmla="*/ 2874819 w 4528704"/>
              <a:gd name="connsiteY1094" fmla="*/ 2242705 h 3290454"/>
              <a:gd name="connsiteX1095" fmla="*/ 2909455 w 4528704"/>
              <a:gd name="connsiteY1095" fmla="*/ 2242705 h 3290454"/>
              <a:gd name="connsiteX1096" fmla="*/ 2909455 w 4528704"/>
              <a:gd name="connsiteY1096" fmla="*/ 2286000 h 3290454"/>
              <a:gd name="connsiteX1097" fmla="*/ 2866159 w 4528704"/>
              <a:gd name="connsiteY1097" fmla="*/ 2251364 h 3290454"/>
              <a:gd name="connsiteX1098" fmla="*/ 2857500 w 4528704"/>
              <a:gd name="connsiteY1098" fmla="*/ 2268682 h 3290454"/>
              <a:gd name="connsiteX1099" fmla="*/ 2788228 w 4528704"/>
              <a:gd name="connsiteY1099" fmla="*/ 2225386 h 3290454"/>
              <a:gd name="connsiteX1100" fmla="*/ 2822864 w 4528704"/>
              <a:gd name="connsiteY1100" fmla="*/ 2164773 h 3290454"/>
              <a:gd name="connsiteX1101" fmla="*/ 2848841 w 4528704"/>
              <a:gd name="connsiteY1101" fmla="*/ 2164773 h 3290454"/>
              <a:gd name="connsiteX1102" fmla="*/ 2831523 w 4528704"/>
              <a:gd name="connsiteY1102" fmla="*/ 2130136 h 3290454"/>
              <a:gd name="connsiteX1103" fmla="*/ 2788228 w 4528704"/>
              <a:gd name="connsiteY1103" fmla="*/ 2190750 h 3290454"/>
              <a:gd name="connsiteX1104" fmla="*/ 2770909 w 4528704"/>
              <a:gd name="connsiteY1104" fmla="*/ 2156114 h 3290454"/>
              <a:gd name="connsiteX1105" fmla="*/ 2727614 w 4528704"/>
              <a:gd name="connsiteY1105" fmla="*/ 2190750 h 3290454"/>
              <a:gd name="connsiteX1106" fmla="*/ 2796887 w 4528704"/>
              <a:gd name="connsiteY1106" fmla="*/ 2095500 h 3290454"/>
              <a:gd name="connsiteX1107" fmla="*/ 2805546 w 4528704"/>
              <a:gd name="connsiteY1107" fmla="*/ 2112818 h 3290454"/>
              <a:gd name="connsiteX1108" fmla="*/ 2840182 w 4528704"/>
              <a:gd name="connsiteY1108" fmla="*/ 2060864 h 3290454"/>
              <a:gd name="connsiteX1109" fmla="*/ 2848841 w 4528704"/>
              <a:gd name="connsiteY1109" fmla="*/ 2086841 h 3290454"/>
              <a:gd name="connsiteX1110" fmla="*/ 2874819 w 4528704"/>
              <a:gd name="connsiteY1110" fmla="*/ 2086841 h 3290454"/>
              <a:gd name="connsiteX1111" fmla="*/ 2900796 w 4528704"/>
              <a:gd name="connsiteY1111" fmla="*/ 2121477 h 3290454"/>
              <a:gd name="connsiteX1112" fmla="*/ 3160569 w 4528704"/>
              <a:gd name="connsiteY1112" fmla="*/ 1809750 h 3290454"/>
              <a:gd name="connsiteX1113" fmla="*/ 3160569 w 4528704"/>
              <a:gd name="connsiteY1113" fmla="*/ 1610591 h 3290454"/>
              <a:gd name="connsiteX1114" fmla="*/ 3290455 w 4528704"/>
              <a:gd name="connsiteY1114" fmla="*/ 1584614 h 3290454"/>
              <a:gd name="connsiteX1115" fmla="*/ 3307773 w 4528704"/>
              <a:gd name="connsiteY1115" fmla="*/ 1601932 h 3290454"/>
              <a:gd name="connsiteX1116" fmla="*/ 3342409 w 4528704"/>
              <a:gd name="connsiteY1116" fmla="*/ 1575955 h 3290454"/>
              <a:gd name="connsiteX1117" fmla="*/ 3359728 w 4528704"/>
              <a:gd name="connsiteY1117" fmla="*/ 1601932 h 3290454"/>
              <a:gd name="connsiteX1118" fmla="*/ 3420341 w 4528704"/>
              <a:gd name="connsiteY1118" fmla="*/ 1567296 h 3290454"/>
              <a:gd name="connsiteX1119" fmla="*/ 3463637 w 4528704"/>
              <a:gd name="connsiteY1119" fmla="*/ 1575955 h 3290454"/>
              <a:gd name="connsiteX1120" fmla="*/ 3939887 w 4528704"/>
              <a:gd name="connsiteY1120" fmla="*/ 1506682 h 3290454"/>
              <a:gd name="connsiteX1121" fmla="*/ 3905250 w 4528704"/>
              <a:gd name="connsiteY1121" fmla="*/ 1532659 h 3290454"/>
              <a:gd name="connsiteX1122" fmla="*/ 3879273 w 4528704"/>
              <a:gd name="connsiteY1122" fmla="*/ 1532659 h 3290454"/>
              <a:gd name="connsiteX1123" fmla="*/ 3913909 w 4528704"/>
              <a:gd name="connsiteY1123" fmla="*/ 1506682 h 3290454"/>
              <a:gd name="connsiteX1124" fmla="*/ 3939887 w 4528704"/>
              <a:gd name="connsiteY1124" fmla="*/ 1506682 h 3290454"/>
              <a:gd name="connsiteX1125" fmla="*/ 3974523 w 4528704"/>
              <a:gd name="connsiteY1125" fmla="*/ 1524000 h 3290454"/>
              <a:gd name="connsiteX1126" fmla="*/ 4000500 w 4528704"/>
              <a:gd name="connsiteY1126" fmla="*/ 1498023 h 3290454"/>
              <a:gd name="connsiteX1127" fmla="*/ 3974523 w 4528704"/>
              <a:gd name="connsiteY1127" fmla="*/ 1524000 h 3290454"/>
              <a:gd name="connsiteX1128" fmla="*/ 3437659 w 4528704"/>
              <a:gd name="connsiteY1128" fmla="*/ 1489364 h 3290454"/>
              <a:gd name="connsiteX1129" fmla="*/ 3896591 w 4528704"/>
              <a:gd name="connsiteY1129" fmla="*/ 1489364 h 3290454"/>
              <a:gd name="connsiteX1130" fmla="*/ 3861955 w 4528704"/>
              <a:gd name="connsiteY1130" fmla="*/ 1515341 h 3290454"/>
              <a:gd name="connsiteX1131" fmla="*/ 3299114 w 4528704"/>
              <a:gd name="connsiteY1131" fmla="*/ 1515341 h 3290454"/>
              <a:gd name="connsiteX1132" fmla="*/ 3411682 w 4528704"/>
              <a:gd name="connsiteY1132" fmla="*/ 1472046 h 3290454"/>
              <a:gd name="connsiteX1133" fmla="*/ 3437659 w 4528704"/>
              <a:gd name="connsiteY1133" fmla="*/ 1489364 h 3290454"/>
              <a:gd name="connsiteX1134" fmla="*/ 4069773 w 4528704"/>
              <a:gd name="connsiteY1134" fmla="*/ 1428750 h 3290454"/>
              <a:gd name="connsiteX1135" fmla="*/ 4035137 w 4528704"/>
              <a:gd name="connsiteY1135" fmla="*/ 1454727 h 3290454"/>
              <a:gd name="connsiteX1136" fmla="*/ 4009159 w 4528704"/>
              <a:gd name="connsiteY1136" fmla="*/ 1454727 h 3290454"/>
              <a:gd name="connsiteX1137" fmla="*/ 4043796 w 4528704"/>
              <a:gd name="connsiteY1137" fmla="*/ 1428750 h 3290454"/>
              <a:gd name="connsiteX1138" fmla="*/ 4069773 w 4528704"/>
              <a:gd name="connsiteY1138" fmla="*/ 1428750 h 3290454"/>
              <a:gd name="connsiteX1139" fmla="*/ 4104409 w 4528704"/>
              <a:gd name="connsiteY1139" fmla="*/ 1437409 h 3290454"/>
              <a:gd name="connsiteX1140" fmla="*/ 4121728 w 4528704"/>
              <a:gd name="connsiteY1140" fmla="*/ 1428750 h 3290454"/>
              <a:gd name="connsiteX1141" fmla="*/ 4104409 w 4528704"/>
              <a:gd name="connsiteY1141" fmla="*/ 1437409 h 3290454"/>
              <a:gd name="connsiteX1142" fmla="*/ 3610841 w 4528704"/>
              <a:gd name="connsiteY1142" fmla="*/ 1420091 h 3290454"/>
              <a:gd name="connsiteX1143" fmla="*/ 4000500 w 4528704"/>
              <a:gd name="connsiteY1143" fmla="*/ 1428750 h 3290454"/>
              <a:gd name="connsiteX1144" fmla="*/ 3922569 w 4528704"/>
              <a:gd name="connsiteY1144" fmla="*/ 1454727 h 3290454"/>
              <a:gd name="connsiteX1145" fmla="*/ 3454978 w 4528704"/>
              <a:gd name="connsiteY1145" fmla="*/ 1454727 h 3290454"/>
              <a:gd name="connsiteX1146" fmla="*/ 3584864 w 4528704"/>
              <a:gd name="connsiteY1146" fmla="*/ 1411432 h 3290454"/>
              <a:gd name="connsiteX1147" fmla="*/ 3610841 w 4528704"/>
              <a:gd name="connsiteY1147" fmla="*/ 1420091 h 3290454"/>
              <a:gd name="connsiteX1148" fmla="*/ 4182341 w 4528704"/>
              <a:gd name="connsiteY1148" fmla="*/ 1350818 h 3290454"/>
              <a:gd name="connsiteX1149" fmla="*/ 4130387 w 4528704"/>
              <a:gd name="connsiteY1149" fmla="*/ 1376796 h 3290454"/>
              <a:gd name="connsiteX1150" fmla="*/ 4156364 w 4528704"/>
              <a:gd name="connsiteY1150" fmla="*/ 1350818 h 3290454"/>
              <a:gd name="connsiteX1151" fmla="*/ 4182341 w 4528704"/>
              <a:gd name="connsiteY1151" fmla="*/ 1350818 h 3290454"/>
              <a:gd name="connsiteX1152" fmla="*/ 4043796 w 4528704"/>
              <a:gd name="connsiteY1152" fmla="*/ 1359477 h 3290454"/>
              <a:gd name="connsiteX1153" fmla="*/ 4017819 w 4528704"/>
              <a:gd name="connsiteY1153" fmla="*/ 1394114 h 3290454"/>
              <a:gd name="connsiteX1154" fmla="*/ 3619500 w 4528704"/>
              <a:gd name="connsiteY1154" fmla="*/ 1394114 h 3290454"/>
              <a:gd name="connsiteX1155" fmla="*/ 3706091 w 4528704"/>
              <a:gd name="connsiteY1155" fmla="*/ 1350818 h 3290454"/>
              <a:gd name="connsiteX1156" fmla="*/ 4043796 w 4528704"/>
              <a:gd name="connsiteY1156" fmla="*/ 1359477 h 3290454"/>
              <a:gd name="connsiteX1157" fmla="*/ 4242955 w 4528704"/>
              <a:gd name="connsiteY1157" fmla="*/ 1342159 h 3290454"/>
              <a:gd name="connsiteX1158" fmla="*/ 4216978 w 4528704"/>
              <a:gd name="connsiteY1158" fmla="*/ 1350818 h 3290454"/>
              <a:gd name="connsiteX1159" fmla="*/ 4225637 w 4528704"/>
              <a:gd name="connsiteY1159" fmla="*/ 1333500 h 3290454"/>
              <a:gd name="connsiteX1160" fmla="*/ 4242955 w 4528704"/>
              <a:gd name="connsiteY1160" fmla="*/ 1342159 h 3290454"/>
              <a:gd name="connsiteX1161" fmla="*/ 4121728 w 4528704"/>
              <a:gd name="connsiteY1161" fmla="*/ 1290205 h 3290454"/>
              <a:gd name="connsiteX1162" fmla="*/ 4139046 w 4528704"/>
              <a:gd name="connsiteY1162" fmla="*/ 1316182 h 3290454"/>
              <a:gd name="connsiteX1163" fmla="*/ 4104409 w 4528704"/>
              <a:gd name="connsiteY1163" fmla="*/ 1333500 h 3290454"/>
              <a:gd name="connsiteX1164" fmla="*/ 3732069 w 4528704"/>
              <a:gd name="connsiteY1164" fmla="*/ 1333500 h 3290454"/>
              <a:gd name="connsiteX1165" fmla="*/ 3801341 w 4528704"/>
              <a:gd name="connsiteY1165" fmla="*/ 1290205 h 3290454"/>
              <a:gd name="connsiteX1166" fmla="*/ 4121728 w 4528704"/>
              <a:gd name="connsiteY1166" fmla="*/ 1290205 h 3290454"/>
              <a:gd name="connsiteX1167" fmla="*/ 4242955 w 4528704"/>
              <a:gd name="connsiteY1167" fmla="*/ 1290205 h 3290454"/>
              <a:gd name="connsiteX1168" fmla="*/ 4286251 w 4528704"/>
              <a:gd name="connsiteY1168" fmla="*/ 1255568 h 3290454"/>
              <a:gd name="connsiteX1169" fmla="*/ 4242955 w 4528704"/>
              <a:gd name="connsiteY1169" fmla="*/ 1290205 h 3290454"/>
              <a:gd name="connsiteX1170" fmla="*/ 4329546 w 4528704"/>
              <a:gd name="connsiteY1170" fmla="*/ 1264227 h 3290454"/>
              <a:gd name="connsiteX1171" fmla="*/ 4346864 w 4528704"/>
              <a:gd name="connsiteY1171" fmla="*/ 1255568 h 3290454"/>
              <a:gd name="connsiteX1172" fmla="*/ 4329546 w 4528704"/>
              <a:gd name="connsiteY1172" fmla="*/ 1264227 h 3290454"/>
              <a:gd name="connsiteX1173" fmla="*/ 4191000 w 4528704"/>
              <a:gd name="connsiteY1173" fmla="*/ 1229591 h 3290454"/>
              <a:gd name="connsiteX1174" fmla="*/ 4208319 w 4528704"/>
              <a:gd name="connsiteY1174" fmla="*/ 1246909 h 3290454"/>
              <a:gd name="connsiteX1175" fmla="*/ 4182341 w 4528704"/>
              <a:gd name="connsiteY1175" fmla="*/ 1264227 h 3290454"/>
              <a:gd name="connsiteX1176" fmla="*/ 3810000 w 4528704"/>
              <a:gd name="connsiteY1176" fmla="*/ 1264227 h 3290454"/>
              <a:gd name="connsiteX1177" fmla="*/ 3835978 w 4528704"/>
              <a:gd name="connsiteY1177" fmla="*/ 1229591 h 3290454"/>
              <a:gd name="connsiteX1178" fmla="*/ 4191000 w 4528704"/>
              <a:gd name="connsiteY1178" fmla="*/ 1229591 h 3290454"/>
              <a:gd name="connsiteX1179" fmla="*/ 4355523 w 4528704"/>
              <a:gd name="connsiteY1179" fmla="*/ 1194955 h 3290454"/>
              <a:gd name="connsiteX1180" fmla="*/ 4390160 w 4528704"/>
              <a:gd name="connsiteY1180" fmla="*/ 1168977 h 3290454"/>
              <a:gd name="connsiteX1181" fmla="*/ 4355523 w 4528704"/>
              <a:gd name="connsiteY1181" fmla="*/ 1194955 h 3290454"/>
              <a:gd name="connsiteX1182" fmla="*/ 4442114 w 4528704"/>
              <a:gd name="connsiteY1182" fmla="*/ 1099705 h 3290454"/>
              <a:gd name="connsiteX1183" fmla="*/ 4424796 w 4528704"/>
              <a:gd name="connsiteY1183" fmla="*/ 1091046 h 3290454"/>
              <a:gd name="connsiteX1184" fmla="*/ 4450773 w 4528704"/>
              <a:gd name="connsiteY1184" fmla="*/ 1065068 h 3290454"/>
              <a:gd name="connsiteX1185" fmla="*/ 4442114 w 4528704"/>
              <a:gd name="connsiteY1185" fmla="*/ 1099705 h 3290454"/>
              <a:gd name="connsiteX1186" fmla="*/ 4372841 w 4528704"/>
              <a:gd name="connsiteY1186" fmla="*/ 1108364 h 3290454"/>
              <a:gd name="connsiteX1187" fmla="*/ 4346864 w 4528704"/>
              <a:gd name="connsiteY1187" fmla="*/ 1056409 h 3290454"/>
              <a:gd name="connsiteX1188" fmla="*/ 4372841 w 4528704"/>
              <a:gd name="connsiteY1188" fmla="*/ 1108364 h 3290454"/>
              <a:gd name="connsiteX1189" fmla="*/ 4338205 w 4528704"/>
              <a:gd name="connsiteY1189" fmla="*/ 1047750 h 3290454"/>
              <a:gd name="connsiteX1190" fmla="*/ 4312228 w 4528704"/>
              <a:gd name="connsiteY1190" fmla="*/ 1030432 h 3290454"/>
              <a:gd name="connsiteX1191" fmla="*/ 4338205 w 4528704"/>
              <a:gd name="connsiteY1191" fmla="*/ 1047750 h 3290454"/>
              <a:gd name="connsiteX1192" fmla="*/ 3454978 w 4528704"/>
              <a:gd name="connsiteY1192" fmla="*/ 1065068 h 3290454"/>
              <a:gd name="connsiteX1193" fmla="*/ 3506932 w 4528704"/>
              <a:gd name="connsiteY1193" fmla="*/ 1004455 h 3290454"/>
              <a:gd name="connsiteX1194" fmla="*/ 3454978 w 4528704"/>
              <a:gd name="connsiteY1194" fmla="*/ 1065068 h 3290454"/>
              <a:gd name="connsiteX1195" fmla="*/ 4459432 w 4528704"/>
              <a:gd name="connsiteY1195" fmla="*/ 1004455 h 3290454"/>
              <a:gd name="connsiteX1196" fmla="*/ 4459432 w 4528704"/>
              <a:gd name="connsiteY1196" fmla="*/ 969818 h 3290454"/>
              <a:gd name="connsiteX1197" fmla="*/ 4459432 w 4528704"/>
              <a:gd name="connsiteY1197" fmla="*/ 1004455 h 3290454"/>
              <a:gd name="connsiteX1198" fmla="*/ 4191000 w 4528704"/>
              <a:gd name="connsiteY1198" fmla="*/ 969818 h 3290454"/>
              <a:gd name="connsiteX1199" fmla="*/ 4156364 w 4528704"/>
              <a:gd name="connsiteY1199" fmla="*/ 961159 h 3290454"/>
              <a:gd name="connsiteX1200" fmla="*/ 4191000 w 4528704"/>
              <a:gd name="connsiteY1200" fmla="*/ 969818 h 3290454"/>
              <a:gd name="connsiteX1201" fmla="*/ 4147705 w 4528704"/>
              <a:gd name="connsiteY1201" fmla="*/ 952500 h 3290454"/>
              <a:gd name="connsiteX1202" fmla="*/ 4113069 w 4528704"/>
              <a:gd name="connsiteY1202" fmla="*/ 943841 h 3290454"/>
              <a:gd name="connsiteX1203" fmla="*/ 4147705 w 4528704"/>
              <a:gd name="connsiteY1203" fmla="*/ 952500 h 3290454"/>
              <a:gd name="connsiteX1204" fmla="*/ 3974523 w 4528704"/>
              <a:gd name="connsiteY1204" fmla="*/ 943841 h 3290454"/>
              <a:gd name="connsiteX1205" fmla="*/ 4043796 w 4528704"/>
              <a:gd name="connsiteY1205" fmla="*/ 969818 h 3290454"/>
              <a:gd name="connsiteX1206" fmla="*/ 3905250 w 4528704"/>
              <a:gd name="connsiteY1206" fmla="*/ 978477 h 3290454"/>
              <a:gd name="connsiteX1207" fmla="*/ 3896591 w 4528704"/>
              <a:gd name="connsiteY1207" fmla="*/ 995795 h 3290454"/>
              <a:gd name="connsiteX1208" fmla="*/ 4043796 w 4528704"/>
              <a:gd name="connsiteY1208" fmla="*/ 995795 h 3290454"/>
              <a:gd name="connsiteX1209" fmla="*/ 4078432 w 4528704"/>
              <a:gd name="connsiteY1209" fmla="*/ 1013114 h 3290454"/>
              <a:gd name="connsiteX1210" fmla="*/ 4095750 w 4528704"/>
              <a:gd name="connsiteY1210" fmla="*/ 995795 h 3290454"/>
              <a:gd name="connsiteX1211" fmla="*/ 4121728 w 4528704"/>
              <a:gd name="connsiteY1211" fmla="*/ 1004455 h 3290454"/>
              <a:gd name="connsiteX1212" fmla="*/ 4113069 w 4528704"/>
              <a:gd name="connsiteY1212" fmla="*/ 1021773 h 3290454"/>
              <a:gd name="connsiteX1213" fmla="*/ 4199660 w 4528704"/>
              <a:gd name="connsiteY1213" fmla="*/ 1047750 h 3290454"/>
              <a:gd name="connsiteX1214" fmla="*/ 4191000 w 4528704"/>
              <a:gd name="connsiteY1214" fmla="*/ 1065068 h 3290454"/>
              <a:gd name="connsiteX1215" fmla="*/ 4242955 w 4528704"/>
              <a:gd name="connsiteY1215" fmla="*/ 1091046 h 3290454"/>
              <a:gd name="connsiteX1216" fmla="*/ 4251614 w 4528704"/>
              <a:gd name="connsiteY1216" fmla="*/ 1108364 h 3290454"/>
              <a:gd name="connsiteX1217" fmla="*/ 4225637 w 4528704"/>
              <a:gd name="connsiteY1217" fmla="*/ 1143000 h 3290454"/>
              <a:gd name="connsiteX1218" fmla="*/ 3896591 w 4528704"/>
              <a:gd name="connsiteY1218" fmla="*/ 1151659 h 3290454"/>
              <a:gd name="connsiteX1219" fmla="*/ 3896591 w 4528704"/>
              <a:gd name="connsiteY1219" fmla="*/ 1168977 h 3290454"/>
              <a:gd name="connsiteX1220" fmla="*/ 4251614 w 4528704"/>
              <a:gd name="connsiteY1220" fmla="*/ 1168977 h 3290454"/>
              <a:gd name="connsiteX1221" fmla="*/ 4225637 w 4528704"/>
              <a:gd name="connsiteY1221" fmla="*/ 1203614 h 3290454"/>
              <a:gd name="connsiteX1222" fmla="*/ 3853296 w 4528704"/>
              <a:gd name="connsiteY1222" fmla="*/ 1203614 h 3290454"/>
              <a:gd name="connsiteX1223" fmla="*/ 3870614 w 4528704"/>
              <a:gd name="connsiteY1223" fmla="*/ 1108364 h 3290454"/>
              <a:gd name="connsiteX1224" fmla="*/ 4087091 w 4528704"/>
              <a:gd name="connsiteY1224" fmla="*/ 1108364 h 3290454"/>
              <a:gd name="connsiteX1225" fmla="*/ 4165023 w 4528704"/>
              <a:gd name="connsiteY1225" fmla="*/ 1091046 h 3290454"/>
              <a:gd name="connsiteX1226" fmla="*/ 3870614 w 4528704"/>
              <a:gd name="connsiteY1226" fmla="*/ 1082386 h 3290454"/>
              <a:gd name="connsiteX1227" fmla="*/ 3870614 w 4528704"/>
              <a:gd name="connsiteY1227" fmla="*/ 1030432 h 3290454"/>
              <a:gd name="connsiteX1228" fmla="*/ 4104409 w 4528704"/>
              <a:gd name="connsiteY1228" fmla="*/ 1030432 h 3290454"/>
              <a:gd name="connsiteX1229" fmla="*/ 3870614 w 4528704"/>
              <a:gd name="connsiteY1229" fmla="*/ 1021773 h 3290454"/>
              <a:gd name="connsiteX1230" fmla="*/ 3861955 w 4528704"/>
              <a:gd name="connsiteY1230" fmla="*/ 943841 h 3290454"/>
              <a:gd name="connsiteX1231" fmla="*/ 3974523 w 4528704"/>
              <a:gd name="connsiteY1231" fmla="*/ 943841 h 3290454"/>
              <a:gd name="connsiteX1232" fmla="*/ 4104409 w 4528704"/>
              <a:gd name="connsiteY1232" fmla="*/ 935182 h 3290454"/>
              <a:gd name="connsiteX1233" fmla="*/ 4069773 w 4528704"/>
              <a:gd name="connsiteY1233" fmla="*/ 926523 h 3290454"/>
              <a:gd name="connsiteX1234" fmla="*/ 4104409 w 4528704"/>
              <a:gd name="connsiteY1234" fmla="*/ 935182 h 3290454"/>
              <a:gd name="connsiteX1235" fmla="*/ 4043796 w 4528704"/>
              <a:gd name="connsiteY1235" fmla="*/ 909205 h 3290454"/>
              <a:gd name="connsiteX1236" fmla="*/ 4009159 w 4528704"/>
              <a:gd name="connsiteY1236" fmla="*/ 891886 h 3290454"/>
              <a:gd name="connsiteX1237" fmla="*/ 4043796 w 4528704"/>
              <a:gd name="connsiteY1237" fmla="*/ 909205 h 3290454"/>
              <a:gd name="connsiteX1238" fmla="*/ 3913909 w 4528704"/>
              <a:gd name="connsiteY1238" fmla="*/ 891886 h 3290454"/>
              <a:gd name="connsiteX1239" fmla="*/ 3931228 w 4528704"/>
              <a:gd name="connsiteY1239" fmla="*/ 917864 h 3290454"/>
              <a:gd name="connsiteX1240" fmla="*/ 3827319 w 4528704"/>
              <a:gd name="connsiteY1240" fmla="*/ 891886 h 3290454"/>
              <a:gd name="connsiteX1241" fmla="*/ 3913909 w 4528704"/>
              <a:gd name="connsiteY1241" fmla="*/ 891886 h 3290454"/>
              <a:gd name="connsiteX1242" fmla="*/ 3558887 w 4528704"/>
              <a:gd name="connsiteY1242" fmla="*/ 917864 h 3290454"/>
              <a:gd name="connsiteX1243" fmla="*/ 3567546 w 4528704"/>
              <a:gd name="connsiteY1243" fmla="*/ 891886 h 3290454"/>
              <a:gd name="connsiteX1244" fmla="*/ 3558887 w 4528704"/>
              <a:gd name="connsiteY1244" fmla="*/ 917864 h 3290454"/>
              <a:gd name="connsiteX1245" fmla="*/ 3515591 w 4528704"/>
              <a:gd name="connsiteY1245" fmla="*/ 917864 h 3290454"/>
              <a:gd name="connsiteX1246" fmla="*/ 3550228 w 4528704"/>
              <a:gd name="connsiteY1246" fmla="*/ 874568 h 3290454"/>
              <a:gd name="connsiteX1247" fmla="*/ 3515591 w 4528704"/>
              <a:gd name="connsiteY1247" fmla="*/ 917864 h 3290454"/>
              <a:gd name="connsiteX1248" fmla="*/ 3498273 w 4528704"/>
              <a:gd name="connsiteY1248" fmla="*/ 909205 h 3290454"/>
              <a:gd name="connsiteX1249" fmla="*/ 3463637 w 4528704"/>
              <a:gd name="connsiteY1249" fmla="*/ 900545 h 3290454"/>
              <a:gd name="connsiteX1250" fmla="*/ 3463637 w 4528704"/>
              <a:gd name="connsiteY1250" fmla="*/ 865909 h 3290454"/>
              <a:gd name="connsiteX1251" fmla="*/ 3498273 w 4528704"/>
              <a:gd name="connsiteY1251" fmla="*/ 909205 h 3290454"/>
              <a:gd name="connsiteX1252" fmla="*/ 4364182 w 4528704"/>
              <a:gd name="connsiteY1252" fmla="*/ 874568 h 3290454"/>
              <a:gd name="connsiteX1253" fmla="*/ 4320887 w 4528704"/>
              <a:gd name="connsiteY1253" fmla="*/ 857250 h 3290454"/>
              <a:gd name="connsiteX1254" fmla="*/ 4364182 w 4528704"/>
              <a:gd name="connsiteY1254" fmla="*/ 874568 h 3290454"/>
              <a:gd name="connsiteX1255" fmla="*/ 3879273 w 4528704"/>
              <a:gd name="connsiteY1255" fmla="*/ 848591 h 3290454"/>
              <a:gd name="connsiteX1256" fmla="*/ 3792682 w 4528704"/>
              <a:gd name="connsiteY1256" fmla="*/ 848591 h 3290454"/>
              <a:gd name="connsiteX1257" fmla="*/ 3879273 w 4528704"/>
              <a:gd name="connsiteY1257" fmla="*/ 848591 h 3290454"/>
              <a:gd name="connsiteX1258" fmla="*/ 3515591 w 4528704"/>
              <a:gd name="connsiteY1258" fmla="*/ 883227 h 3290454"/>
              <a:gd name="connsiteX1259" fmla="*/ 3489614 w 4528704"/>
              <a:gd name="connsiteY1259" fmla="*/ 848591 h 3290454"/>
              <a:gd name="connsiteX1260" fmla="*/ 3515591 w 4528704"/>
              <a:gd name="connsiteY1260" fmla="*/ 883227 h 3290454"/>
              <a:gd name="connsiteX1261" fmla="*/ 3957205 w 4528704"/>
              <a:gd name="connsiteY1261" fmla="*/ 848591 h 3290454"/>
              <a:gd name="connsiteX1262" fmla="*/ 3931228 w 4528704"/>
              <a:gd name="connsiteY1262" fmla="*/ 822614 h 3290454"/>
              <a:gd name="connsiteX1263" fmla="*/ 3957205 w 4528704"/>
              <a:gd name="connsiteY1263" fmla="*/ 848591 h 3290454"/>
              <a:gd name="connsiteX1264" fmla="*/ 3853296 w 4528704"/>
              <a:gd name="connsiteY1264" fmla="*/ 813955 h 3290454"/>
              <a:gd name="connsiteX1265" fmla="*/ 3766705 w 4528704"/>
              <a:gd name="connsiteY1265" fmla="*/ 822614 h 3290454"/>
              <a:gd name="connsiteX1266" fmla="*/ 3749387 w 4528704"/>
              <a:gd name="connsiteY1266" fmla="*/ 805295 h 3290454"/>
              <a:gd name="connsiteX1267" fmla="*/ 3853296 w 4528704"/>
              <a:gd name="connsiteY1267" fmla="*/ 813955 h 3290454"/>
              <a:gd name="connsiteX1268" fmla="*/ 3558887 w 4528704"/>
              <a:gd name="connsiteY1268" fmla="*/ 822614 h 3290454"/>
              <a:gd name="connsiteX1269" fmla="*/ 3584864 w 4528704"/>
              <a:gd name="connsiteY1269" fmla="*/ 822614 h 3290454"/>
              <a:gd name="connsiteX1270" fmla="*/ 3558887 w 4528704"/>
              <a:gd name="connsiteY1270" fmla="*/ 822614 h 3290454"/>
              <a:gd name="connsiteX1271" fmla="*/ 4528705 w 4528704"/>
              <a:gd name="connsiteY1271" fmla="*/ 848591 h 3290454"/>
              <a:gd name="connsiteX1272" fmla="*/ 4528705 w 4528704"/>
              <a:gd name="connsiteY1272" fmla="*/ 874568 h 3290454"/>
              <a:gd name="connsiteX1273" fmla="*/ 4485410 w 4528704"/>
              <a:gd name="connsiteY1273" fmla="*/ 857250 h 3290454"/>
              <a:gd name="connsiteX1274" fmla="*/ 4502728 w 4528704"/>
              <a:gd name="connsiteY1274" fmla="*/ 839932 h 3290454"/>
              <a:gd name="connsiteX1275" fmla="*/ 4459432 w 4528704"/>
              <a:gd name="connsiteY1275" fmla="*/ 779318 h 3290454"/>
              <a:gd name="connsiteX1276" fmla="*/ 4528705 w 4528704"/>
              <a:gd name="connsiteY1276" fmla="*/ 848591 h 3290454"/>
              <a:gd name="connsiteX1277" fmla="*/ 3714750 w 4528704"/>
              <a:gd name="connsiteY1277" fmla="*/ 710045 h 3290454"/>
              <a:gd name="connsiteX1278" fmla="*/ 3818659 w 4528704"/>
              <a:gd name="connsiteY1278" fmla="*/ 710045 h 3290454"/>
              <a:gd name="connsiteX1279" fmla="*/ 3714750 w 4528704"/>
              <a:gd name="connsiteY1279" fmla="*/ 710045 h 3290454"/>
              <a:gd name="connsiteX1280" fmla="*/ 3636819 w 4528704"/>
              <a:gd name="connsiteY1280" fmla="*/ 658091 h 3290454"/>
              <a:gd name="connsiteX1281" fmla="*/ 3636819 w 4528704"/>
              <a:gd name="connsiteY1281" fmla="*/ 632114 h 3290454"/>
              <a:gd name="connsiteX1282" fmla="*/ 3636819 w 4528704"/>
              <a:gd name="connsiteY1282" fmla="*/ 658091 h 3290454"/>
              <a:gd name="connsiteX1283" fmla="*/ 4294910 w 4528704"/>
              <a:gd name="connsiteY1283" fmla="*/ 562841 h 3290454"/>
              <a:gd name="connsiteX1284" fmla="*/ 4234296 w 4528704"/>
              <a:gd name="connsiteY1284" fmla="*/ 545523 h 3290454"/>
              <a:gd name="connsiteX1285" fmla="*/ 4173682 w 4528704"/>
              <a:gd name="connsiteY1285" fmla="*/ 562841 h 3290454"/>
              <a:gd name="connsiteX1286" fmla="*/ 4355523 w 4528704"/>
              <a:gd name="connsiteY1286" fmla="*/ 476250 h 3290454"/>
              <a:gd name="connsiteX1287" fmla="*/ 4294910 w 4528704"/>
              <a:gd name="connsiteY1287" fmla="*/ 562841 h 3290454"/>
              <a:gd name="connsiteX1288" fmla="*/ 4502728 w 4528704"/>
              <a:gd name="connsiteY1288" fmla="*/ 484909 h 3290454"/>
              <a:gd name="connsiteX1289" fmla="*/ 4511387 w 4528704"/>
              <a:gd name="connsiteY1289" fmla="*/ 467591 h 3290454"/>
              <a:gd name="connsiteX1290" fmla="*/ 4502728 w 4528704"/>
              <a:gd name="connsiteY1290" fmla="*/ 484909 h 3290454"/>
              <a:gd name="connsiteX1291" fmla="*/ 4216978 w 4528704"/>
              <a:gd name="connsiteY1291" fmla="*/ 510886 h 3290454"/>
              <a:gd name="connsiteX1292" fmla="*/ 3991841 w 4528704"/>
              <a:gd name="connsiteY1292" fmla="*/ 692727 h 3290454"/>
              <a:gd name="connsiteX1293" fmla="*/ 4346864 w 4528704"/>
              <a:gd name="connsiteY1293" fmla="*/ 441614 h 3290454"/>
              <a:gd name="connsiteX1294" fmla="*/ 4216978 w 4528704"/>
              <a:gd name="connsiteY1294" fmla="*/ 510886 h 3290454"/>
              <a:gd name="connsiteX1295" fmla="*/ 4095750 w 4528704"/>
              <a:gd name="connsiteY1295" fmla="*/ 398318 h 3290454"/>
              <a:gd name="connsiteX1296" fmla="*/ 4052455 w 4528704"/>
              <a:gd name="connsiteY1296" fmla="*/ 441614 h 3290454"/>
              <a:gd name="connsiteX1297" fmla="*/ 3948546 w 4528704"/>
              <a:gd name="connsiteY1297" fmla="*/ 502227 h 3290454"/>
              <a:gd name="connsiteX1298" fmla="*/ 3887932 w 4528704"/>
              <a:gd name="connsiteY1298" fmla="*/ 597477 h 3290454"/>
              <a:gd name="connsiteX1299" fmla="*/ 3810000 w 4528704"/>
              <a:gd name="connsiteY1299" fmla="*/ 623455 h 3290454"/>
              <a:gd name="connsiteX1300" fmla="*/ 3896591 w 4528704"/>
              <a:gd name="connsiteY1300" fmla="*/ 658091 h 3290454"/>
              <a:gd name="connsiteX1301" fmla="*/ 3758046 w 4528704"/>
              <a:gd name="connsiteY1301" fmla="*/ 675409 h 3290454"/>
              <a:gd name="connsiteX1302" fmla="*/ 3896591 w 4528704"/>
              <a:gd name="connsiteY1302" fmla="*/ 684068 h 3290454"/>
              <a:gd name="connsiteX1303" fmla="*/ 3870614 w 4528704"/>
              <a:gd name="connsiteY1303" fmla="*/ 736023 h 3290454"/>
              <a:gd name="connsiteX1304" fmla="*/ 3732069 w 4528704"/>
              <a:gd name="connsiteY1304" fmla="*/ 762000 h 3290454"/>
              <a:gd name="connsiteX1305" fmla="*/ 3861955 w 4528704"/>
              <a:gd name="connsiteY1305" fmla="*/ 787977 h 3290454"/>
              <a:gd name="connsiteX1306" fmla="*/ 3740728 w 4528704"/>
              <a:gd name="connsiteY1306" fmla="*/ 787977 h 3290454"/>
              <a:gd name="connsiteX1307" fmla="*/ 3654137 w 4528704"/>
              <a:gd name="connsiteY1307" fmla="*/ 675409 h 3290454"/>
              <a:gd name="connsiteX1308" fmla="*/ 3749387 w 4528704"/>
              <a:gd name="connsiteY1308" fmla="*/ 528205 h 3290454"/>
              <a:gd name="connsiteX1309" fmla="*/ 4104409 w 4528704"/>
              <a:gd name="connsiteY1309" fmla="*/ 337705 h 3290454"/>
              <a:gd name="connsiteX1310" fmla="*/ 4095750 w 4528704"/>
              <a:gd name="connsiteY1310" fmla="*/ 398318 h 3290454"/>
              <a:gd name="connsiteX1311" fmla="*/ 4346864 w 4528704"/>
              <a:gd name="connsiteY1311" fmla="*/ 406977 h 3290454"/>
              <a:gd name="connsiteX1312" fmla="*/ 3965864 w 4528704"/>
              <a:gd name="connsiteY1312" fmla="*/ 675409 h 3290454"/>
              <a:gd name="connsiteX1313" fmla="*/ 3948546 w 4528704"/>
              <a:gd name="connsiteY1313" fmla="*/ 606136 h 3290454"/>
              <a:gd name="connsiteX1314" fmla="*/ 4052455 w 4528704"/>
              <a:gd name="connsiteY1314" fmla="*/ 484909 h 3290454"/>
              <a:gd name="connsiteX1315" fmla="*/ 4173682 w 4528704"/>
              <a:gd name="connsiteY1315" fmla="*/ 406977 h 3290454"/>
              <a:gd name="connsiteX1316" fmla="*/ 4191000 w 4528704"/>
              <a:gd name="connsiteY1316" fmla="*/ 415636 h 3290454"/>
              <a:gd name="connsiteX1317" fmla="*/ 4225637 w 4528704"/>
              <a:gd name="connsiteY1317" fmla="*/ 415636 h 3290454"/>
              <a:gd name="connsiteX1318" fmla="*/ 4242955 w 4528704"/>
              <a:gd name="connsiteY1318" fmla="*/ 372341 h 3290454"/>
              <a:gd name="connsiteX1319" fmla="*/ 4294910 w 4528704"/>
              <a:gd name="connsiteY1319" fmla="*/ 346364 h 3290454"/>
              <a:gd name="connsiteX1320" fmla="*/ 4355523 w 4528704"/>
              <a:gd name="connsiteY1320" fmla="*/ 320386 h 3290454"/>
              <a:gd name="connsiteX1321" fmla="*/ 4346864 w 4528704"/>
              <a:gd name="connsiteY1321" fmla="*/ 406977 h 3290454"/>
              <a:gd name="connsiteX1322" fmla="*/ 4043796 w 4528704"/>
              <a:gd name="connsiteY1322" fmla="*/ 337705 h 3290454"/>
              <a:gd name="connsiteX1323" fmla="*/ 4087091 w 4528704"/>
              <a:gd name="connsiteY1323" fmla="*/ 320386 h 3290454"/>
              <a:gd name="connsiteX1324" fmla="*/ 4043796 w 4528704"/>
              <a:gd name="connsiteY1324" fmla="*/ 337705 h 3290454"/>
              <a:gd name="connsiteX1325" fmla="*/ 4173682 w 4528704"/>
              <a:gd name="connsiteY1325" fmla="*/ 372341 h 3290454"/>
              <a:gd name="connsiteX1326" fmla="*/ 4173682 w 4528704"/>
              <a:gd name="connsiteY1326" fmla="*/ 303068 h 3290454"/>
              <a:gd name="connsiteX1327" fmla="*/ 4173682 w 4528704"/>
              <a:gd name="connsiteY1327" fmla="*/ 372341 h 3290454"/>
              <a:gd name="connsiteX1328" fmla="*/ 4199660 w 4528704"/>
              <a:gd name="connsiteY1328" fmla="*/ 363682 h 3290454"/>
              <a:gd name="connsiteX1329" fmla="*/ 4199660 w 4528704"/>
              <a:gd name="connsiteY1329" fmla="*/ 233795 h 3290454"/>
              <a:gd name="connsiteX1330" fmla="*/ 4199660 w 4528704"/>
              <a:gd name="connsiteY1330" fmla="*/ 363682 h 3290454"/>
              <a:gd name="connsiteX1331" fmla="*/ 4251614 w 4528704"/>
              <a:gd name="connsiteY1331" fmla="*/ 277091 h 3290454"/>
              <a:gd name="connsiteX1332" fmla="*/ 4251614 w 4528704"/>
              <a:gd name="connsiteY1332" fmla="*/ 346364 h 3290454"/>
              <a:gd name="connsiteX1333" fmla="*/ 4216978 w 4528704"/>
              <a:gd name="connsiteY1333" fmla="*/ 346364 h 3290454"/>
              <a:gd name="connsiteX1334" fmla="*/ 4216978 w 4528704"/>
              <a:gd name="connsiteY1334" fmla="*/ 242455 h 3290454"/>
              <a:gd name="connsiteX1335" fmla="*/ 4234296 w 4528704"/>
              <a:gd name="connsiteY1335" fmla="*/ 225136 h 3290454"/>
              <a:gd name="connsiteX1336" fmla="*/ 4251614 w 4528704"/>
              <a:gd name="connsiteY1336" fmla="*/ 277091 h 3290454"/>
              <a:gd name="connsiteX1337" fmla="*/ 4260273 w 4528704"/>
              <a:gd name="connsiteY1337" fmla="*/ 199159 h 3290454"/>
              <a:gd name="connsiteX1338" fmla="*/ 4286251 w 4528704"/>
              <a:gd name="connsiteY1338" fmla="*/ 242455 h 3290454"/>
              <a:gd name="connsiteX1339" fmla="*/ 4286251 w 4528704"/>
              <a:gd name="connsiteY1339" fmla="*/ 320386 h 3290454"/>
              <a:gd name="connsiteX1340" fmla="*/ 4208319 w 4528704"/>
              <a:gd name="connsiteY1340" fmla="*/ 199159 h 3290454"/>
              <a:gd name="connsiteX1341" fmla="*/ 4260273 w 4528704"/>
              <a:gd name="connsiteY1341" fmla="*/ 199159 h 3290454"/>
              <a:gd name="connsiteX1342" fmla="*/ 4130387 w 4528704"/>
              <a:gd name="connsiteY1342" fmla="*/ 181841 h 3290454"/>
              <a:gd name="connsiteX1343" fmla="*/ 4130387 w 4528704"/>
              <a:gd name="connsiteY1343" fmla="*/ 225136 h 3290454"/>
              <a:gd name="connsiteX1344" fmla="*/ 4104409 w 4528704"/>
              <a:gd name="connsiteY1344" fmla="*/ 225136 h 3290454"/>
              <a:gd name="connsiteX1345" fmla="*/ 4113069 w 4528704"/>
              <a:gd name="connsiteY1345" fmla="*/ 164523 h 3290454"/>
              <a:gd name="connsiteX1346" fmla="*/ 4130387 w 4528704"/>
              <a:gd name="connsiteY1346" fmla="*/ 181841 h 3290454"/>
              <a:gd name="connsiteX1347" fmla="*/ 4520046 w 4528704"/>
              <a:gd name="connsiteY1347" fmla="*/ 233795 h 3290454"/>
              <a:gd name="connsiteX1348" fmla="*/ 4494069 w 4528704"/>
              <a:gd name="connsiteY1348" fmla="*/ 233795 h 3290454"/>
              <a:gd name="connsiteX1349" fmla="*/ 4494069 w 4528704"/>
              <a:gd name="connsiteY1349" fmla="*/ 155864 h 3290454"/>
              <a:gd name="connsiteX1350" fmla="*/ 4520046 w 4528704"/>
              <a:gd name="connsiteY1350" fmla="*/ 155864 h 3290454"/>
              <a:gd name="connsiteX1351" fmla="*/ 4520046 w 4528704"/>
              <a:gd name="connsiteY1351" fmla="*/ 233795 h 3290454"/>
              <a:gd name="connsiteX1352" fmla="*/ 4468091 w 4528704"/>
              <a:gd name="connsiteY1352" fmla="*/ 147205 h 3290454"/>
              <a:gd name="connsiteX1353" fmla="*/ 4468091 w 4528704"/>
              <a:gd name="connsiteY1353" fmla="*/ 225136 h 3290454"/>
              <a:gd name="connsiteX1354" fmla="*/ 4442114 w 4528704"/>
              <a:gd name="connsiteY1354" fmla="*/ 225136 h 3290454"/>
              <a:gd name="connsiteX1355" fmla="*/ 4442114 w 4528704"/>
              <a:gd name="connsiteY1355" fmla="*/ 147205 h 3290454"/>
              <a:gd name="connsiteX1356" fmla="*/ 4468091 w 4528704"/>
              <a:gd name="connsiteY1356" fmla="*/ 147205 h 3290454"/>
              <a:gd name="connsiteX1357" fmla="*/ 4346864 w 4528704"/>
              <a:gd name="connsiteY1357" fmla="*/ 138545 h 3290454"/>
              <a:gd name="connsiteX1358" fmla="*/ 4346864 w 4528704"/>
              <a:gd name="connsiteY1358" fmla="*/ 207818 h 3290454"/>
              <a:gd name="connsiteX1359" fmla="*/ 4312228 w 4528704"/>
              <a:gd name="connsiteY1359" fmla="*/ 207818 h 3290454"/>
              <a:gd name="connsiteX1360" fmla="*/ 4312228 w 4528704"/>
              <a:gd name="connsiteY1360" fmla="*/ 138545 h 3290454"/>
              <a:gd name="connsiteX1361" fmla="*/ 4346864 w 4528704"/>
              <a:gd name="connsiteY1361" fmla="*/ 138545 h 3290454"/>
              <a:gd name="connsiteX1362" fmla="*/ 4078432 w 4528704"/>
              <a:gd name="connsiteY1362" fmla="*/ 129886 h 3290454"/>
              <a:gd name="connsiteX1363" fmla="*/ 4173682 w 4528704"/>
              <a:gd name="connsiteY1363" fmla="*/ 121227 h 3290454"/>
              <a:gd name="connsiteX1364" fmla="*/ 4078432 w 4528704"/>
              <a:gd name="connsiteY1364" fmla="*/ 129886 h 3290454"/>
              <a:gd name="connsiteX1365" fmla="*/ 4511387 w 4528704"/>
              <a:gd name="connsiteY1365" fmla="*/ 95250 h 3290454"/>
              <a:gd name="connsiteX1366" fmla="*/ 4476751 w 4528704"/>
              <a:gd name="connsiteY1366" fmla="*/ 95250 h 3290454"/>
              <a:gd name="connsiteX1367" fmla="*/ 4511387 w 4528704"/>
              <a:gd name="connsiteY1367" fmla="*/ 95250 h 3290454"/>
              <a:gd name="connsiteX1368" fmla="*/ 4182341 w 4528704"/>
              <a:gd name="connsiteY1368" fmla="*/ 112568 h 3290454"/>
              <a:gd name="connsiteX1369" fmla="*/ 4355523 w 4528704"/>
              <a:gd name="connsiteY1369" fmla="*/ 95250 h 3290454"/>
              <a:gd name="connsiteX1370" fmla="*/ 4182341 w 4528704"/>
              <a:gd name="connsiteY1370" fmla="*/ 112568 h 3290454"/>
              <a:gd name="connsiteX1371" fmla="*/ 4130387 w 4528704"/>
              <a:gd name="connsiteY1371" fmla="*/ 95250 h 3290454"/>
              <a:gd name="connsiteX1372" fmla="*/ 4095750 w 4528704"/>
              <a:gd name="connsiteY1372" fmla="*/ 95250 h 3290454"/>
              <a:gd name="connsiteX1373" fmla="*/ 4130387 w 4528704"/>
              <a:gd name="connsiteY1373" fmla="*/ 95250 h 3290454"/>
              <a:gd name="connsiteX1374" fmla="*/ 4390160 w 4528704"/>
              <a:gd name="connsiteY1374" fmla="*/ 86591 h 3290454"/>
              <a:gd name="connsiteX1375" fmla="*/ 4364182 w 4528704"/>
              <a:gd name="connsiteY1375" fmla="*/ 86591 h 3290454"/>
              <a:gd name="connsiteX1376" fmla="*/ 4390160 w 4528704"/>
              <a:gd name="connsiteY1376" fmla="*/ 86591 h 3290454"/>
              <a:gd name="connsiteX1377" fmla="*/ 4234296 w 4528704"/>
              <a:gd name="connsiteY1377" fmla="*/ 77932 h 3290454"/>
              <a:gd name="connsiteX1378" fmla="*/ 4208319 w 4528704"/>
              <a:gd name="connsiteY1378" fmla="*/ 77932 h 3290454"/>
              <a:gd name="connsiteX1379" fmla="*/ 4234296 w 4528704"/>
              <a:gd name="connsiteY1379" fmla="*/ 77932 h 3290454"/>
              <a:gd name="connsiteX1380" fmla="*/ 4147705 w 4528704"/>
              <a:gd name="connsiteY1380" fmla="*/ 95250 h 3290454"/>
              <a:gd name="connsiteX1381" fmla="*/ 4173682 w 4528704"/>
              <a:gd name="connsiteY1381" fmla="*/ 95250 h 3290454"/>
              <a:gd name="connsiteX1382" fmla="*/ 4147705 w 4528704"/>
              <a:gd name="connsiteY1382" fmla="*/ 95250 h 3290454"/>
              <a:gd name="connsiteX1383" fmla="*/ 4286251 w 4528704"/>
              <a:gd name="connsiteY1383" fmla="*/ 69273 h 3290454"/>
              <a:gd name="connsiteX1384" fmla="*/ 4260273 w 4528704"/>
              <a:gd name="connsiteY1384" fmla="*/ 69273 h 3290454"/>
              <a:gd name="connsiteX1385" fmla="*/ 4286251 w 4528704"/>
              <a:gd name="connsiteY1385" fmla="*/ 69273 h 3290454"/>
              <a:gd name="connsiteX1386" fmla="*/ 4329546 w 4528704"/>
              <a:gd name="connsiteY1386" fmla="*/ 60614 h 3290454"/>
              <a:gd name="connsiteX1387" fmla="*/ 4320887 w 4528704"/>
              <a:gd name="connsiteY1387" fmla="*/ 60614 h 3290454"/>
              <a:gd name="connsiteX1388" fmla="*/ 4329546 w 4528704"/>
              <a:gd name="connsiteY1388" fmla="*/ 60614 h 3290454"/>
              <a:gd name="connsiteX1389" fmla="*/ 4450773 w 4528704"/>
              <a:gd name="connsiteY1389" fmla="*/ 17318 h 3290454"/>
              <a:gd name="connsiteX1390" fmla="*/ 4502728 w 4528704"/>
              <a:gd name="connsiteY1390" fmla="*/ 17318 h 3290454"/>
              <a:gd name="connsiteX1391" fmla="*/ 4528705 w 4528704"/>
              <a:gd name="connsiteY1391" fmla="*/ 60614 h 3290454"/>
              <a:gd name="connsiteX1392" fmla="*/ 4485410 w 4528704"/>
              <a:gd name="connsiteY1392" fmla="*/ 25977 h 3290454"/>
              <a:gd name="connsiteX1393" fmla="*/ 4459432 w 4528704"/>
              <a:gd name="connsiteY1393" fmla="*/ 43295 h 3290454"/>
              <a:gd name="connsiteX1394" fmla="*/ 4424796 w 4528704"/>
              <a:gd name="connsiteY1394" fmla="*/ 8659 h 3290454"/>
              <a:gd name="connsiteX1395" fmla="*/ 4398819 w 4528704"/>
              <a:gd name="connsiteY1395" fmla="*/ 8659 h 3290454"/>
              <a:gd name="connsiteX1396" fmla="*/ 4407478 w 4528704"/>
              <a:gd name="connsiteY1396" fmla="*/ 86591 h 3290454"/>
              <a:gd name="connsiteX1397" fmla="*/ 4442114 w 4528704"/>
              <a:gd name="connsiteY1397" fmla="*/ 77932 h 3290454"/>
              <a:gd name="connsiteX1398" fmla="*/ 4424796 w 4528704"/>
              <a:gd name="connsiteY1398" fmla="*/ 60614 h 3290454"/>
              <a:gd name="connsiteX1399" fmla="*/ 4442114 w 4528704"/>
              <a:gd name="connsiteY1399" fmla="*/ 51955 h 3290454"/>
              <a:gd name="connsiteX1400" fmla="*/ 4459432 w 4528704"/>
              <a:gd name="connsiteY1400" fmla="*/ 69273 h 3290454"/>
              <a:gd name="connsiteX1401" fmla="*/ 4433455 w 4528704"/>
              <a:gd name="connsiteY1401" fmla="*/ 86591 h 3290454"/>
              <a:gd name="connsiteX1402" fmla="*/ 4450773 w 4528704"/>
              <a:gd name="connsiteY1402" fmla="*/ 95250 h 3290454"/>
              <a:gd name="connsiteX1403" fmla="*/ 4476751 w 4528704"/>
              <a:gd name="connsiteY1403" fmla="*/ 60614 h 3290454"/>
              <a:gd name="connsiteX1404" fmla="*/ 4528705 w 4528704"/>
              <a:gd name="connsiteY1404" fmla="*/ 77932 h 3290454"/>
              <a:gd name="connsiteX1405" fmla="*/ 4511387 w 4528704"/>
              <a:gd name="connsiteY1405" fmla="*/ 103909 h 3290454"/>
              <a:gd name="connsiteX1406" fmla="*/ 4528705 w 4528704"/>
              <a:gd name="connsiteY1406" fmla="*/ 121227 h 3290454"/>
              <a:gd name="connsiteX1407" fmla="*/ 4407478 w 4528704"/>
              <a:gd name="connsiteY1407" fmla="*/ 95250 h 3290454"/>
              <a:gd name="connsiteX1408" fmla="*/ 4407478 w 4528704"/>
              <a:gd name="connsiteY1408" fmla="*/ 502227 h 3290454"/>
              <a:gd name="connsiteX1409" fmla="*/ 4468091 w 4528704"/>
              <a:gd name="connsiteY1409" fmla="*/ 458932 h 3290454"/>
              <a:gd name="connsiteX1410" fmla="*/ 4520046 w 4528704"/>
              <a:gd name="connsiteY1410" fmla="*/ 406977 h 3290454"/>
              <a:gd name="connsiteX1411" fmla="*/ 4528705 w 4528704"/>
              <a:gd name="connsiteY1411" fmla="*/ 536864 h 3290454"/>
              <a:gd name="connsiteX1412" fmla="*/ 4494069 w 4528704"/>
              <a:gd name="connsiteY1412" fmla="*/ 528205 h 3290454"/>
              <a:gd name="connsiteX1413" fmla="*/ 4485410 w 4528704"/>
              <a:gd name="connsiteY1413" fmla="*/ 545523 h 3290454"/>
              <a:gd name="connsiteX1414" fmla="*/ 4528705 w 4528704"/>
              <a:gd name="connsiteY1414" fmla="*/ 580159 h 3290454"/>
              <a:gd name="connsiteX1415" fmla="*/ 4528705 w 4528704"/>
              <a:gd name="connsiteY1415" fmla="*/ 623455 h 3290454"/>
              <a:gd name="connsiteX1416" fmla="*/ 4338205 w 4528704"/>
              <a:gd name="connsiteY1416" fmla="*/ 554182 h 3290454"/>
              <a:gd name="connsiteX1417" fmla="*/ 4320887 w 4528704"/>
              <a:gd name="connsiteY1417" fmla="*/ 580159 h 3290454"/>
              <a:gd name="connsiteX1418" fmla="*/ 4424796 w 4528704"/>
              <a:gd name="connsiteY1418" fmla="*/ 710045 h 3290454"/>
              <a:gd name="connsiteX1419" fmla="*/ 4277591 w 4528704"/>
              <a:gd name="connsiteY1419" fmla="*/ 588818 h 3290454"/>
              <a:gd name="connsiteX1420" fmla="*/ 4260273 w 4528704"/>
              <a:gd name="connsiteY1420" fmla="*/ 597477 h 3290454"/>
              <a:gd name="connsiteX1421" fmla="*/ 4294910 w 4528704"/>
              <a:gd name="connsiteY1421" fmla="*/ 632114 h 3290454"/>
              <a:gd name="connsiteX1422" fmla="*/ 4424796 w 4528704"/>
              <a:gd name="connsiteY1422" fmla="*/ 857250 h 3290454"/>
              <a:gd name="connsiteX1423" fmla="*/ 4320887 w 4528704"/>
              <a:gd name="connsiteY1423" fmla="*/ 779318 h 3290454"/>
              <a:gd name="connsiteX1424" fmla="*/ 4260273 w 4528704"/>
              <a:gd name="connsiteY1424" fmla="*/ 692727 h 3290454"/>
              <a:gd name="connsiteX1425" fmla="*/ 4242955 w 4528704"/>
              <a:gd name="connsiteY1425" fmla="*/ 710045 h 3290454"/>
              <a:gd name="connsiteX1426" fmla="*/ 4260273 w 4528704"/>
              <a:gd name="connsiteY1426" fmla="*/ 753341 h 3290454"/>
              <a:gd name="connsiteX1427" fmla="*/ 4216978 w 4528704"/>
              <a:gd name="connsiteY1427" fmla="*/ 727364 h 3290454"/>
              <a:gd name="connsiteX1428" fmla="*/ 4208319 w 4528704"/>
              <a:gd name="connsiteY1428" fmla="*/ 753341 h 3290454"/>
              <a:gd name="connsiteX1429" fmla="*/ 4104409 w 4528704"/>
              <a:gd name="connsiteY1429" fmla="*/ 718705 h 3290454"/>
              <a:gd name="connsiteX1430" fmla="*/ 4147705 w 4528704"/>
              <a:gd name="connsiteY1430" fmla="*/ 580159 h 3290454"/>
              <a:gd name="connsiteX1431" fmla="*/ 4009159 w 4528704"/>
              <a:gd name="connsiteY1431" fmla="*/ 701386 h 3290454"/>
              <a:gd name="connsiteX1432" fmla="*/ 4009159 w 4528704"/>
              <a:gd name="connsiteY1432" fmla="*/ 727364 h 3290454"/>
              <a:gd name="connsiteX1433" fmla="*/ 4087091 w 4528704"/>
              <a:gd name="connsiteY1433" fmla="*/ 770659 h 3290454"/>
              <a:gd name="connsiteX1434" fmla="*/ 4139046 w 4528704"/>
              <a:gd name="connsiteY1434" fmla="*/ 779318 h 3290454"/>
              <a:gd name="connsiteX1435" fmla="*/ 4191000 w 4528704"/>
              <a:gd name="connsiteY1435" fmla="*/ 822614 h 3290454"/>
              <a:gd name="connsiteX1436" fmla="*/ 4216978 w 4528704"/>
              <a:gd name="connsiteY1436" fmla="*/ 805295 h 3290454"/>
              <a:gd name="connsiteX1437" fmla="*/ 4294910 w 4528704"/>
              <a:gd name="connsiteY1437" fmla="*/ 839932 h 3290454"/>
              <a:gd name="connsiteX1438" fmla="*/ 4433455 w 4528704"/>
              <a:gd name="connsiteY1438" fmla="*/ 900545 h 3290454"/>
              <a:gd name="connsiteX1439" fmla="*/ 4476751 w 4528704"/>
              <a:gd name="connsiteY1439" fmla="*/ 1013114 h 3290454"/>
              <a:gd name="connsiteX1440" fmla="*/ 4468091 w 4528704"/>
              <a:gd name="connsiteY1440" fmla="*/ 1073727 h 3290454"/>
              <a:gd name="connsiteX1441" fmla="*/ 4450773 w 4528704"/>
              <a:gd name="connsiteY1441" fmla="*/ 1099705 h 3290454"/>
              <a:gd name="connsiteX1442" fmla="*/ 4407478 w 4528704"/>
              <a:gd name="connsiteY1442" fmla="*/ 1186296 h 3290454"/>
              <a:gd name="connsiteX1443" fmla="*/ 4320887 w 4528704"/>
              <a:gd name="connsiteY1443" fmla="*/ 1290205 h 3290454"/>
              <a:gd name="connsiteX1444" fmla="*/ 4303569 w 4528704"/>
              <a:gd name="connsiteY1444" fmla="*/ 1272886 h 3290454"/>
              <a:gd name="connsiteX1445" fmla="*/ 4216978 w 4528704"/>
              <a:gd name="connsiteY1445" fmla="*/ 1376796 h 3290454"/>
              <a:gd name="connsiteX1446" fmla="*/ 4199660 w 4528704"/>
              <a:gd name="connsiteY1446" fmla="*/ 1359477 h 3290454"/>
              <a:gd name="connsiteX1447" fmla="*/ 4095750 w 4528704"/>
              <a:gd name="connsiteY1447" fmla="*/ 1463386 h 3290454"/>
              <a:gd name="connsiteX1448" fmla="*/ 4069773 w 4528704"/>
              <a:gd name="connsiteY1448" fmla="*/ 1446068 h 3290454"/>
              <a:gd name="connsiteX1449" fmla="*/ 3965864 w 4528704"/>
              <a:gd name="connsiteY1449" fmla="*/ 1541318 h 3290454"/>
              <a:gd name="connsiteX1450" fmla="*/ 3948546 w 4528704"/>
              <a:gd name="connsiteY1450" fmla="*/ 1515341 h 3290454"/>
              <a:gd name="connsiteX1451" fmla="*/ 3905250 w 4528704"/>
              <a:gd name="connsiteY1451" fmla="*/ 1549977 h 3290454"/>
              <a:gd name="connsiteX1452" fmla="*/ 3835978 w 4528704"/>
              <a:gd name="connsiteY1452" fmla="*/ 1619250 h 3290454"/>
              <a:gd name="connsiteX1453" fmla="*/ 3810000 w 4528704"/>
              <a:gd name="connsiteY1453" fmla="*/ 1601932 h 3290454"/>
              <a:gd name="connsiteX1454" fmla="*/ 3714750 w 4528704"/>
              <a:gd name="connsiteY1454" fmla="*/ 1697182 h 3290454"/>
              <a:gd name="connsiteX1455" fmla="*/ 3680114 w 4528704"/>
              <a:gd name="connsiteY1455" fmla="*/ 1671205 h 3290454"/>
              <a:gd name="connsiteX1456" fmla="*/ 3628159 w 4528704"/>
              <a:gd name="connsiteY1456" fmla="*/ 1688523 h 3290454"/>
              <a:gd name="connsiteX1457" fmla="*/ 3671455 w 4528704"/>
              <a:gd name="connsiteY1457" fmla="*/ 1645227 h 3290454"/>
              <a:gd name="connsiteX1458" fmla="*/ 3675178 w 4528704"/>
              <a:gd name="connsiteY1458" fmla="*/ 1644708 h 3290454"/>
              <a:gd name="connsiteX1459" fmla="*/ 3671455 w 4528704"/>
              <a:gd name="connsiteY1459" fmla="*/ 1619250 h 3290454"/>
              <a:gd name="connsiteX1460" fmla="*/ 3732069 w 4528704"/>
              <a:gd name="connsiteY1460" fmla="*/ 1593273 h 3290454"/>
              <a:gd name="connsiteX1461" fmla="*/ 3801341 w 4528704"/>
              <a:gd name="connsiteY1461" fmla="*/ 1549977 h 3290454"/>
              <a:gd name="connsiteX1462" fmla="*/ 3238500 w 4528704"/>
              <a:gd name="connsiteY1462" fmla="*/ 1532659 h 3290454"/>
              <a:gd name="connsiteX1463" fmla="*/ 3108614 w 4528704"/>
              <a:gd name="connsiteY1463" fmla="*/ 1610591 h 3290454"/>
              <a:gd name="connsiteX1464" fmla="*/ 3333750 w 4528704"/>
              <a:gd name="connsiteY1464" fmla="*/ 1480705 h 3290454"/>
              <a:gd name="connsiteX1465" fmla="*/ 3853296 w 4528704"/>
              <a:gd name="connsiteY1465" fmla="*/ 1125682 h 3290454"/>
              <a:gd name="connsiteX1466" fmla="*/ 3844637 w 4528704"/>
              <a:gd name="connsiteY1466" fmla="*/ 1056409 h 3290454"/>
              <a:gd name="connsiteX1467" fmla="*/ 3411682 w 4528704"/>
              <a:gd name="connsiteY1467" fmla="*/ 1272886 h 3290454"/>
              <a:gd name="connsiteX1468" fmla="*/ 2822864 w 4528704"/>
              <a:gd name="connsiteY1468" fmla="*/ 1601932 h 3290454"/>
              <a:gd name="connsiteX1469" fmla="*/ 3160569 w 4528704"/>
              <a:gd name="connsiteY1469" fmla="*/ 1350818 h 3290454"/>
              <a:gd name="connsiteX1470" fmla="*/ 3853296 w 4528704"/>
              <a:gd name="connsiteY1470" fmla="*/ 987136 h 3290454"/>
              <a:gd name="connsiteX1471" fmla="*/ 3792682 w 4528704"/>
              <a:gd name="connsiteY1471" fmla="*/ 891886 h 3290454"/>
              <a:gd name="connsiteX1472" fmla="*/ 3827319 w 4528704"/>
              <a:gd name="connsiteY1472" fmla="*/ 978477 h 3290454"/>
              <a:gd name="connsiteX1473" fmla="*/ 3567546 w 4528704"/>
              <a:gd name="connsiteY1473" fmla="*/ 1168977 h 3290454"/>
              <a:gd name="connsiteX1474" fmla="*/ 3117273 w 4528704"/>
              <a:gd name="connsiteY1474" fmla="*/ 1324841 h 3290454"/>
              <a:gd name="connsiteX1475" fmla="*/ 2770909 w 4528704"/>
              <a:gd name="connsiteY1475" fmla="*/ 1558636 h 3290454"/>
              <a:gd name="connsiteX1476" fmla="*/ 3377046 w 4528704"/>
              <a:gd name="connsiteY1476" fmla="*/ 1229591 h 3290454"/>
              <a:gd name="connsiteX1477" fmla="*/ 3775364 w 4528704"/>
              <a:gd name="connsiteY1477" fmla="*/ 1047750 h 3290454"/>
              <a:gd name="connsiteX1478" fmla="*/ 3619500 w 4528704"/>
              <a:gd name="connsiteY1478" fmla="*/ 874568 h 3290454"/>
              <a:gd name="connsiteX1479" fmla="*/ 3602182 w 4528704"/>
              <a:gd name="connsiteY1479" fmla="*/ 935182 h 3290454"/>
              <a:gd name="connsiteX1480" fmla="*/ 3610841 w 4528704"/>
              <a:gd name="connsiteY1480" fmla="*/ 943841 h 3290454"/>
              <a:gd name="connsiteX1481" fmla="*/ 3619500 w 4528704"/>
              <a:gd name="connsiteY1481" fmla="*/ 978477 h 3290454"/>
              <a:gd name="connsiteX1482" fmla="*/ 3576205 w 4528704"/>
              <a:gd name="connsiteY1482" fmla="*/ 978477 h 3290454"/>
              <a:gd name="connsiteX1483" fmla="*/ 3662796 w 4528704"/>
              <a:gd name="connsiteY1483" fmla="*/ 1056409 h 3290454"/>
              <a:gd name="connsiteX1484" fmla="*/ 3645478 w 4528704"/>
              <a:gd name="connsiteY1484" fmla="*/ 1065068 h 3290454"/>
              <a:gd name="connsiteX1485" fmla="*/ 3558887 w 4528704"/>
              <a:gd name="connsiteY1485" fmla="*/ 995795 h 3290454"/>
              <a:gd name="connsiteX1486" fmla="*/ 3394364 w 4528704"/>
              <a:gd name="connsiteY1486" fmla="*/ 1134341 h 3290454"/>
              <a:gd name="connsiteX1487" fmla="*/ 3420341 w 4528704"/>
              <a:gd name="connsiteY1487" fmla="*/ 1056409 h 3290454"/>
              <a:gd name="connsiteX1488" fmla="*/ 3498273 w 4528704"/>
              <a:gd name="connsiteY1488" fmla="*/ 952500 h 3290454"/>
              <a:gd name="connsiteX1489" fmla="*/ 3472296 w 4528704"/>
              <a:gd name="connsiteY1489" fmla="*/ 943841 h 3290454"/>
              <a:gd name="connsiteX1490" fmla="*/ 3255819 w 4528704"/>
              <a:gd name="connsiteY1490" fmla="*/ 1143000 h 3290454"/>
              <a:gd name="connsiteX1491" fmla="*/ 3437659 w 4528704"/>
              <a:gd name="connsiteY1491" fmla="*/ 909205 h 3290454"/>
              <a:gd name="connsiteX1492" fmla="*/ 3377046 w 4528704"/>
              <a:gd name="connsiteY1492" fmla="*/ 952500 h 3290454"/>
              <a:gd name="connsiteX1493" fmla="*/ 3394364 w 4528704"/>
              <a:gd name="connsiteY1493" fmla="*/ 961159 h 3290454"/>
              <a:gd name="connsiteX1494" fmla="*/ 3151909 w 4528704"/>
              <a:gd name="connsiteY1494" fmla="*/ 1134341 h 3290454"/>
              <a:gd name="connsiteX1495" fmla="*/ 3446319 w 4528704"/>
              <a:gd name="connsiteY1495" fmla="*/ 874568 h 3290454"/>
              <a:gd name="connsiteX1496" fmla="*/ 3454978 w 4528704"/>
              <a:gd name="connsiteY1496" fmla="*/ 839932 h 3290454"/>
              <a:gd name="connsiteX1497" fmla="*/ 3480955 w 4528704"/>
              <a:gd name="connsiteY1497" fmla="*/ 848591 h 3290454"/>
              <a:gd name="connsiteX1498" fmla="*/ 3515591 w 4528704"/>
              <a:gd name="connsiteY1498" fmla="*/ 787977 h 3290454"/>
              <a:gd name="connsiteX1499" fmla="*/ 3532909 w 4528704"/>
              <a:gd name="connsiteY1499" fmla="*/ 848591 h 3290454"/>
              <a:gd name="connsiteX1500" fmla="*/ 3558887 w 4528704"/>
              <a:gd name="connsiteY1500" fmla="*/ 831273 h 3290454"/>
              <a:gd name="connsiteX1501" fmla="*/ 3532909 w 4528704"/>
              <a:gd name="connsiteY1501" fmla="*/ 796636 h 3290454"/>
              <a:gd name="connsiteX1502" fmla="*/ 3550228 w 4528704"/>
              <a:gd name="connsiteY1502" fmla="*/ 770659 h 3290454"/>
              <a:gd name="connsiteX1503" fmla="*/ 3567546 w 4528704"/>
              <a:gd name="connsiteY1503" fmla="*/ 787977 h 3290454"/>
              <a:gd name="connsiteX1504" fmla="*/ 3576205 w 4528704"/>
              <a:gd name="connsiteY1504" fmla="*/ 762000 h 3290454"/>
              <a:gd name="connsiteX1505" fmla="*/ 3602182 w 4528704"/>
              <a:gd name="connsiteY1505" fmla="*/ 762000 h 3290454"/>
              <a:gd name="connsiteX1506" fmla="*/ 3602182 w 4528704"/>
              <a:gd name="connsiteY1506" fmla="*/ 813955 h 3290454"/>
              <a:gd name="connsiteX1507" fmla="*/ 3584864 w 4528704"/>
              <a:gd name="connsiteY1507" fmla="*/ 831273 h 3290454"/>
              <a:gd name="connsiteX1508" fmla="*/ 3602182 w 4528704"/>
              <a:gd name="connsiteY1508" fmla="*/ 857250 h 3290454"/>
              <a:gd name="connsiteX1509" fmla="*/ 3550228 w 4528704"/>
              <a:gd name="connsiteY1509" fmla="*/ 865909 h 3290454"/>
              <a:gd name="connsiteX1510" fmla="*/ 3610841 w 4528704"/>
              <a:gd name="connsiteY1510" fmla="*/ 883227 h 3290454"/>
              <a:gd name="connsiteX1511" fmla="*/ 3619500 w 4528704"/>
              <a:gd name="connsiteY1511" fmla="*/ 632114 h 3290454"/>
              <a:gd name="connsiteX1512" fmla="*/ 3896591 w 4528704"/>
              <a:gd name="connsiteY1512" fmla="*/ 389659 h 3290454"/>
              <a:gd name="connsiteX1513" fmla="*/ 4061114 w 4528704"/>
              <a:gd name="connsiteY1513" fmla="*/ 311727 h 3290454"/>
              <a:gd name="connsiteX1514" fmla="*/ 4069773 w 4528704"/>
              <a:gd name="connsiteY1514" fmla="*/ 268432 h 3290454"/>
              <a:gd name="connsiteX1515" fmla="*/ 4069773 w 4528704"/>
              <a:gd name="connsiteY1515" fmla="*/ 51955 h 3290454"/>
              <a:gd name="connsiteX1516" fmla="*/ 4095750 w 4528704"/>
              <a:gd name="connsiteY1516" fmla="*/ 43295 h 3290454"/>
              <a:gd name="connsiteX1517" fmla="*/ 4113069 w 4528704"/>
              <a:gd name="connsiteY1517" fmla="*/ 69273 h 3290454"/>
              <a:gd name="connsiteX1518" fmla="*/ 4156364 w 4528704"/>
              <a:gd name="connsiteY1518" fmla="*/ 34636 h 3290454"/>
              <a:gd name="connsiteX1519" fmla="*/ 4191000 w 4528704"/>
              <a:gd name="connsiteY1519" fmla="*/ 51955 h 3290454"/>
              <a:gd name="connsiteX1520" fmla="*/ 4234296 w 4528704"/>
              <a:gd name="connsiteY1520" fmla="*/ 17318 h 3290454"/>
              <a:gd name="connsiteX1521" fmla="*/ 4242955 w 4528704"/>
              <a:gd name="connsiteY1521" fmla="*/ 34636 h 3290454"/>
              <a:gd name="connsiteX1522" fmla="*/ 4303569 w 4528704"/>
              <a:gd name="connsiteY1522" fmla="*/ 8659 h 3290454"/>
              <a:gd name="connsiteX1523" fmla="*/ 4329546 w 4528704"/>
              <a:gd name="connsiteY1523" fmla="*/ 34636 h 3290454"/>
              <a:gd name="connsiteX1524" fmla="*/ 4355523 w 4528704"/>
              <a:gd name="connsiteY1524" fmla="*/ 0 h 3290454"/>
              <a:gd name="connsiteX1525" fmla="*/ 4390160 w 4528704"/>
              <a:gd name="connsiteY1525" fmla="*/ 0 h 3290454"/>
              <a:gd name="connsiteX1526" fmla="*/ 4450773 w 4528704"/>
              <a:gd name="connsiteY1526" fmla="*/ 17318 h 329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</a:cxnLst>
            <a:rect l="l" t="t" r="r" b="b"/>
            <a:pathLst>
              <a:path w="4528704" h="3290454">
                <a:moveTo>
                  <a:pt x="337705" y="3203864"/>
                </a:moveTo>
                <a:cubicBezTo>
                  <a:pt x="337705" y="3203864"/>
                  <a:pt x="346364" y="3195205"/>
                  <a:pt x="355023" y="3195205"/>
                </a:cubicBezTo>
                <a:cubicBezTo>
                  <a:pt x="355023" y="3203864"/>
                  <a:pt x="346364" y="3203864"/>
                  <a:pt x="337705" y="3203864"/>
                </a:cubicBezTo>
                <a:close/>
                <a:moveTo>
                  <a:pt x="1099705" y="3177886"/>
                </a:moveTo>
                <a:cubicBezTo>
                  <a:pt x="1091046" y="3186546"/>
                  <a:pt x="1073727" y="3195205"/>
                  <a:pt x="1065068" y="3203864"/>
                </a:cubicBezTo>
                <a:cubicBezTo>
                  <a:pt x="1065068" y="3195205"/>
                  <a:pt x="1065068" y="3177886"/>
                  <a:pt x="1073727" y="3177886"/>
                </a:cubicBezTo>
                <a:lnTo>
                  <a:pt x="1099705" y="3177886"/>
                </a:lnTo>
                <a:close/>
                <a:moveTo>
                  <a:pt x="987136" y="3212523"/>
                </a:moveTo>
                <a:cubicBezTo>
                  <a:pt x="995796" y="3195205"/>
                  <a:pt x="1021773" y="3186546"/>
                  <a:pt x="1039091" y="3186546"/>
                </a:cubicBezTo>
                <a:cubicBezTo>
                  <a:pt x="1021773" y="3195205"/>
                  <a:pt x="1004455" y="3212523"/>
                  <a:pt x="987136" y="3212523"/>
                </a:cubicBezTo>
                <a:close/>
                <a:moveTo>
                  <a:pt x="1177637" y="3099955"/>
                </a:moveTo>
                <a:cubicBezTo>
                  <a:pt x="1160318" y="3108614"/>
                  <a:pt x="1143000" y="3125932"/>
                  <a:pt x="1117023" y="3125932"/>
                </a:cubicBezTo>
                <a:cubicBezTo>
                  <a:pt x="1125682" y="3117273"/>
                  <a:pt x="1143000" y="3108614"/>
                  <a:pt x="1151659" y="3099955"/>
                </a:cubicBezTo>
                <a:lnTo>
                  <a:pt x="1177637" y="3099955"/>
                </a:lnTo>
                <a:close/>
                <a:moveTo>
                  <a:pt x="1212273" y="3108614"/>
                </a:moveTo>
                <a:cubicBezTo>
                  <a:pt x="1212273" y="3099955"/>
                  <a:pt x="1220932" y="3099955"/>
                  <a:pt x="1229591" y="3091296"/>
                </a:cubicBezTo>
                <a:cubicBezTo>
                  <a:pt x="1229591" y="3099955"/>
                  <a:pt x="1220932" y="3108614"/>
                  <a:pt x="1212273" y="3108614"/>
                </a:cubicBezTo>
                <a:close/>
                <a:moveTo>
                  <a:pt x="666750" y="3082636"/>
                </a:moveTo>
                <a:lnTo>
                  <a:pt x="1134341" y="3082636"/>
                </a:lnTo>
                <a:cubicBezTo>
                  <a:pt x="1125682" y="3091296"/>
                  <a:pt x="1108364" y="3099955"/>
                  <a:pt x="1099705" y="3108614"/>
                </a:cubicBezTo>
                <a:lnTo>
                  <a:pt x="528205" y="3108614"/>
                </a:lnTo>
                <a:cubicBezTo>
                  <a:pt x="562841" y="3099955"/>
                  <a:pt x="623455" y="3065318"/>
                  <a:pt x="640773" y="3065318"/>
                </a:cubicBezTo>
                <a:cubicBezTo>
                  <a:pt x="666750" y="3065318"/>
                  <a:pt x="658091" y="3073977"/>
                  <a:pt x="666750" y="3082636"/>
                </a:cubicBezTo>
                <a:close/>
                <a:moveTo>
                  <a:pt x="1246909" y="3048000"/>
                </a:moveTo>
                <a:cubicBezTo>
                  <a:pt x="1255568" y="3039341"/>
                  <a:pt x="1272887" y="3030682"/>
                  <a:pt x="1290205" y="3022023"/>
                </a:cubicBezTo>
                <a:cubicBezTo>
                  <a:pt x="1298864" y="3022023"/>
                  <a:pt x="1281546" y="3056659"/>
                  <a:pt x="1246909" y="3048000"/>
                </a:cubicBezTo>
                <a:close/>
                <a:moveTo>
                  <a:pt x="1333500" y="3030682"/>
                </a:moveTo>
                <a:cubicBezTo>
                  <a:pt x="1333500" y="3022023"/>
                  <a:pt x="1342159" y="3013364"/>
                  <a:pt x="1350818" y="3022023"/>
                </a:cubicBezTo>
                <a:cubicBezTo>
                  <a:pt x="1350818" y="3022023"/>
                  <a:pt x="1342159" y="3030682"/>
                  <a:pt x="1333500" y="3030682"/>
                </a:cubicBezTo>
                <a:close/>
                <a:moveTo>
                  <a:pt x="831273" y="3022023"/>
                </a:moveTo>
                <a:lnTo>
                  <a:pt x="1238250" y="3022023"/>
                </a:lnTo>
                <a:lnTo>
                  <a:pt x="1194955" y="3022023"/>
                </a:lnTo>
                <a:cubicBezTo>
                  <a:pt x="1186296" y="3030682"/>
                  <a:pt x="1186296" y="3048000"/>
                  <a:pt x="1160318" y="3048000"/>
                </a:cubicBezTo>
                <a:lnTo>
                  <a:pt x="692727" y="3048000"/>
                </a:lnTo>
                <a:cubicBezTo>
                  <a:pt x="736023" y="3039341"/>
                  <a:pt x="796636" y="3004705"/>
                  <a:pt x="813955" y="3004705"/>
                </a:cubicBezTo>
                <a:cubicBezTo>
                  <a:pt x="839932" y="3004705"/>
                  <a:pt x="813955" y="3022023"/>
                  <a:pt x="831273" y="3022023"/>
                </a:cubicBezTo>
                <a:close/>
                <a:moveTo>
                  <a:pt x="1359477" y="2970068"/>
                </a:moveTo>
                <a:cubicBezTo>
                  <a:pt x="1368137" y="2961409"/>
                  <a:pt x="1385455" y="2952750"/>
                  <a:pt x="1402773" y="2944091"/>
                </a:cubicBezTo>
                <a:cubicBezTo>
                  <a:pt x="1402773" y="2952750"/>
                  <a:pt x="1385455" y="2970068"/>
                  <a:pt x="1359477" y="2970068"/>
                </a:cubicBezTo>
                <a:close/>
                <a:moveTo>
                  <a:pt x="1281546" y="2952750"/>
                </a:moveTo>
                <a:cubicBezTo>
                  <a:pt x="1281546" y="2952750"/>
                  <a:pt x="1255568" y="2970068"/>
                  <a:pt x="1255568" y="2987386"/>
                </a:cubicBezTo>
                <a:lnTo>
                  <a:pt x="857250" y="2987386"/>
                </a:lnTo>
                <a:cubicBezTo>
                  <a:pt x="883227" y="2978727"/>
                  <a:pt x="917864" y="2944091"/>
                  <a:pt x="943841" y="2944091"/>
                </a:cubicBezTo>
                <a:cubicBezTo>
                  <a:pt x="961159" y="2944091"/>
                  <a:pt x="969818" y="2952750"/>
                  <a:pt x="1281546" y="2952750"/>
                </a:cubicBezTo>
                <a:close/>
                <a:moveTo>
                  <a:pt x="1454727" y="2952750"/>
                </a:moveTo>
                <a:cubicBezTo>
                  <a:pt x="1454727" y="2944091"/>
                  <a:pt x="1454727" y="2935432"/>
                  <a:pt x="1463387" y="2935432"/>
                </a:cubicBezTo>
                <a:cubicBezTo>
                  <a:pt x="1472046" y="2935432"/>
                  <a:pt x="1463387" y="2944091"/>
                  <a:pt x="1454727" y="2952750"/>
                </a:cubicBezTo>
                <a:close/>
                <a:moveTo>
                  <a:pt x="1359477" y="2883477"/>
                </a:moveTo>
                <a:lnTo>
                  <a:pt x="1342159" y="2900796"/>
                </a:lnTo>
                <a:cubicBezTo>
                  <a:pt x="1350818" y="2909455"/>
                  <a:pt x="1359477" y="2909455"/>
                  <a:pt x="1368137" y="2909455"/>
                </a:cubicBezTo>
                <a:cubicBezTo>
                  <a:pt x="1368137" y="2909455"/>
                  <a:pt x="1368137" y="2926773"/>
                  <a:pt x="1342159" y="2926773"/>
                </a:cubicBezTo>
                <a:lnTo>
                  <a:pt x="969818" y="2926773"/>
                </a:lnTo>
                <a:cubicBezTo>
                  <a:pt x="987136" y="2909455"/>
                  <a:pt x="1004455" y="2900796"/>
                  <a:pt x="1013114" y="2883477"/>
                </a:cubicBezTo>
                <a:lnTo>
                  <a:pt x="1359477" y="2883477"/>
                </a:lnTo>
                <a:close/>
                <a:moveTo>
                  <a:pt x="1472046" y="2883477"/>
                </a:moveTo>
                <a:cubicBezTo>
                  <a:pt x="1489364" y="2874818"/>
                  <a:pt x="1506682" y="2857500"/>
                  <a:pt x="1524000" y="2848841"/>
                </a:cubicBezTo>
                <a:cubicBezTo>
                  <a:pt x="1506682" y="2857500"/>
                  <a:pt x="1498023" y="2883477"/>
                  <a:pt x="1472046" y="2883477"/>
                </a:cubicBezTo>
                <a:close/>
                <a:moveTo>
                  <a:pt x="1558637" y="2840182"/>
                </a:moveTo>
                <a:cubicBezTo>
                  <a:pt x="1558637" y="2840182"/>
                  <a:pt x="1575955" y="2848841"/>
                  <a:pt x="1567296" y="2857500"/>
                </a:cubicBezTo>
                <a:cubicBezTo>
                  <a:pt x="1567296" y="2857500"/>
                  <a:pt x="1558637" y="2857500"/>
                  <a:pt x="1558637" y="2840182"/>
                </a:cubicBezTo>
                <a:close/>
                <a:moveTo>
                  <a:pt x="1420091" y="2831523"/>
                </a:moveTo>
                <a:cubicBezTo>
                  <a:pt x="1428750" y="2840182"/>
                  <a:pt x="1437409" y="2840182"/>
                  <a:pt x="1446068" y="2840182"/>
                </a:cubicBezTo>
                <a:cubicBezTo>
                  <a:pt x="1446068" y="2840182"/>
                  <a:pt x="1446068" y="2857500"/>
                  <a:pt x="1420091" y="2857500"/>
                </a:cubicBezTo>
                <a:lnTo>
                  <a:pt x="1039091" y="2857500"/>
                </a:lnTo>
                <a:cubicBezTo>
                  <a:pt x="1047750" y="2848841"/>
                  <a:pt x="1065068" y="2831523"/>
                  <a:pt x="1065068" y="2822864"/>
                </a:cubicBezTo>
                <a:cubicBezTo>
                  <a:pt x="1411432" y="2822864"/>
                  <a:pt x="1428750" y="2822864"/>
                  <a:pt x="1420091" y="2831523"/>
                </a:cubicBezTo>
                <a:close/>
                <a:moveTo>
                  <a:pt x="1584614" y="2788227"/>
                </a:moveTo>
                <a:cubicBezTo>
                  <a:pt x="1593273" y="2779568"/>
                  <a:pt x="1610591" y="2762250"/>
                  <a:pt x="1619250" y="2779568"/>
                </a:cubicBezTo>
                <a:cubicBezTo>
                  <a:pt x="1610591" y="2779568"/>
                  <a:pt x="1601932" y="2788227"/>
                  <a:pt x="1584614" y="2788227"/>
                </a:cubicBezTo>
                <a:close/>
                <a:moveTo>
                  <a:pt x="1653887" y="2736273"/>
                </a:moveTo>
                <a:cubicBezTo>
                  <a:pt x="1653887" y="2736273"/>
                  <a:pt x="1645227" y="2744932"/>
                  <a:pt x="1645227" y="2736273"/>
                </a:cubicBezTo>
                <a:lnTo>
                  <a:pt x="1653887" y="2736273"/>
                </a:lnTo>
                <a:close/>
                <a:moveTo>
                  <a:pt x="1662546" y="2692977"/>
                </a:moveTo>
                <a:cubicBezTo>
                  <a:pt x="1662546" y="2684318"/>
                  <a:pt x="1671205" y="2667000"/>
                  <a:pt x="1688523" y="2658341"/>
                </a:cubicBezTo>
                <a:cubicBezTo>
                  <a:pt x="1679864" y="2667000"/>
                  <a:pt x="1679864" y="2684318"/>
                  <a:pt x="1662546" y="2692977"/>
                </a:cubicBezTo>
                <a:close/>
                <a:moveTo>
                  <a:pt x="1601932" y="2692977"/>
                </a:moveTo>
                <a:cubicBezTo>
                  <a:pt x="1601932" y="2684318"/>
                  <a:pt x="1584614" y="2667000"/>
                  <a:pt x="1584614" y="2658341"/>
                </a:cubicBezTo>
                <a:cubicBezTo>
                  <a:pt x="1593273" y="2667000"/>
                  <a:pt x="1601932" y="2684318"/>
                  <a:pt x="1601932" y="2692977"/>
                </a:cubicBezTo>
                <a:close/>
                <a:moveTo>
                  <a:pt x="692727" y="2658341"/>
                </a:moveTo>
                <a:cubicBezTo>
                  <a:pt x="692727" y="2641023"/>
                  <a:pt x="710046" y="2615046"/>
                  <a:pt x="727364" y="2597727"/>
                </a:cubicBezTo>
                <a:cubicBezTo>
                  <a:pt x="736023" y="2606386"/>
                  <a:pt x="718705" y="2632364"/>
                  <a:pt x="692727" y="2658341"/>
                </a:cubicBezTo>
                <a:close/>
                <a:moveTo>
                  <a:pt x="2926773" y="2589068"/>
                </a:moveTo>
                <a:cubicBezTo>
                  <a:pt x="2935432" y="2580409"/>
                  <a:pt x="2935432" y="2571750"/>
                  <a:pt x="2935432" y="2563091"/>
                </a:cubicBezTo>
                <a:lnTo>
                  <a:pt x="2944091" y="2597727"/>
                </a:lnTo>
                <a:cubicBezTo>
                  <a:pt x="2935432" y="2597727"/>
                  <a:pt x="2926773" y="2606386"/>
                  <a:pt x="2918114" y="2606386"/>
                </a:cubicBezTo>
                <a:cubicBezTo>
                  <a:pt x="2918114" y="2589068"/>
                  <a:pt x="2900796" y="2571750"/>
                  <a:pt x="2892137" y="2563091"/>
                </a:cubicBezTo>
                <a:cubicBezTo>
                  <a:pt x="2900796" y="2563091"/>
                  <a:pt x="2918114" y="2571750"/>
                  <a:pt x="2926773" y="2589068"/>
                </a:cubicBezTo>
                <a:close/>
                <a:moveTo>
                  <a:pt x="1688523" y="2597727"/>
                </a:moveTo>
                <a:lnTo>
                  <a:pt x="1688523" y="2563091"/>
                </a:lnTo>
                <a:cubicBezTo>
                  <a:pt x="1697182" y="2571750"/>
                  <a:pt x="1697182" y="2589068"/>
                  <a:pt x="1688523" y="2597727"/>
                </a:cubicBezTo>
                <a:close/>
                <a:moveTo>
                  <a:pt x="2796887" y="2589068"/>
                </a:moveTo>
                <a:cubicBezTo>
                  <a:pt x="2796887" y="2580409"/>
                  <a:pt x="2788228" y="2563091"/>
                  <a:pt x="2796887" y="2554432"/>
                </a:cubicBezTo>
                <a:lnTo>
                  <a:pt x="2796887" y="2589068"/>
                </a:lnTo>
                <a:close/>
                <a:moveTo>
                  <a:pt x="2892137" y="2537114"/>
                </a:moveTo>
                <a:cubicBezTo>
                  <a:pt x="2883478" y="2537114"/>
                  <a:pt x="2874819" y="2545773"/>
                  <a:pt x="2866159" y="2554432"/>
                </a:cubicBezTo>
                <a:lnTo>
                  <a:pt x="2883478" y="2571750"/>
                </a:lnTo>
                <a:cubicBezTo>
                  <a:pt x="2874819" y="2571750"/>
                  <a:pt x="2866159" y="2571750"/>
                  <a:pt x="2857500" y="2563091"/>
                </a:cubicBezTo>
                <a:lnTo>
                  <a:pt x="2866159" y="2537114"/>
                </a:lnTo>
                <a:lnTo>
                  <a:pt x="2892137" y="2537114"/>
                </a:lnTo>
                <a:close/>
                <a:moveTo>
                  <a:pt x="1420091" y="2563091"/>
                </a:moveTo>
                <a:lnTo>
                  <a:pt x="1342159" y="2537114"/>
                </a:lnTo>
                <a:lnTo>
                  <a:pt x="1420091" y="2563091"/>
                </a:lnTo>
                <a:close/>
                <a:moveTo>
                  <a:pt x="1212273" y="2537114"/>
                </a:moveTo>
                <a:cubicBezTo>
                  <a:pt x="1220932" y="2545773"/>
                  <a:pt x="1246909" y="2563091"/>
                  <a:pt x="1272887" y="2563091"/>
                </a:cubicBezTo>
                <a:cubicBezTo>
                  <a:pt x="1229591" y="2563091"/>
                  <a:pt x="1168977" y="2545773"/>
                  <a:pt x="1125682" y="2580409"/>
                </a:cubicBezTo>
                <a:cubicBezTo>
                  <a:pt x="1168977" y="2589068"/>
                  <a:pt x="1220932" y="2589068"/>
                  <a:pt x="1272887" y="2589068"/>
                </a:cubicBezTo>
                <a:cubicBezTo>
                  <a:pt x="1281546" y="2589068"/>
                  <a:pt x="1281546" y="2606386"/>
                  <a:pt x="1307523" y="2606386"/>
                </a:cubicBezTo>
                <a:cubicBezTo>
                  <a:pt x="1324841" y="2606386"/>
                  <a:pt x="1324841" y="2597727"/>
                  <a:pt x="1333500" y="2589068"/>
                </a:cubicBezTo>
                <a:cubicBezTo>
                  <a:pt x="1342159" y="2597727"/>
                  <a:pt x="1359477" y="2580409"/>
                  <a:pt x="1359477" y="2606386"/>
                </a:cubicBezTo>
                <a:cubicBezTo>
                  <a:pt x="1359477" y="2623705"/>
                  <a:pt x="1342159" y="2589068"/>
                  <a:pt x="1342159" y="2615046"/>
                </a:cubicBezTo>
                <a:cubicBezTo>
                  <a:pt x="1342159" y="2658341"/>
                  <a:pt x="1402773" y="2632364"/>
                  <a:pt x="1437409" y="2641023"/>
                </a:cubicBezTo>
                <a:cubicBezTo>
                  <a:pt x="1437409" y="2649682"/>
                  <a:pt x="1428750" y="2641023"/>
                  <a:pt x="1428750" y="2658341"/>
                </a:cubicBezTo>
                <a:cubicBezTo>
                  <a:pt x="1428750" y="2684318"/>
                  <a:pt x="1480705" y="2675659"/>
                  <a:pt x="1480705" y="2701636"/>
                </a:cubicBezTo>
                <a:cubicBezTo>
                  <a:pt x="1480705" y="2718955"/>
                  <a:pt x="1463387" y="2718955"/>
                  <a:pt x="1463387" y="2736273"/>
                </a:cubicBezTo>
                <a:lnTo>
                  <a:pt x="1125682" y="2744932"/>
                </a:lnTo>
                <a:lnTo>
                  <a:pt x="1125682" y="2762250"/>
                </a:lnTo>
                <a:lnTo>
                  <a:pt x="1480705" y="2762250"/>
                </a:lnTo>
                <a:cubicBezTo>
                  <a:pt x="1480705" y="2770909"/>
                  <a:pt x="1472046" y="2788227"/>
                  <a:pt x="1463387" y="2796886"/>
                </a:cubicBezTo>
                <a:lnTo>
                  <a:pt x="1091046" y="2796886"/>
                </a:lnTo>
                <a:cubicBezTo>
                  <a:pt x="1099705" y="2770909"/>
                  <a:pt x="1099705" y="2736273"/>
                  <a:pt x="1099705" y="2701636"/>
                </a:cubicBezTo>
                <a:cubicBezTo>
                  <a:pt x="1316182" y="2692977"/>
                  <a:pt x="1376796" y="2701636"/>
                  <a:pt x="1402773" y="2684318"/>
                </a:cubicBezTo>
                <a:cubicBezTo>
                  <a:pt x="1394114" y="2675659"/>
                  <a:pt x="1376796" y="2675659"/>
                  <a:pt x="1099705" y="2675659"/>
                </a:cubicBezTo>
                <a:lnTo>
                  <a:pt x="1099705" y="2632364"/>
                </a:lnTo>
                <a:cubicBezTo>
                  <a:pt x="1108364" y="2632364"/>
                  <a:pt x="1125682" y="2632364"/>
                  <a:pt x="1298864" y="2641023"/>
                </a:cubicBezTo>
                <a:cubicBezTo>
                  <a:pt x="1307523" y="2641023"/>
                  <a:pt x="1324841" y="2632364"/>
                  <a:pt x="1333500" y="2623705"/>
                </a:cubicBezTo>
                <a:cubicBezTo>
                  <a:pt x="1324841" y="2615046"/>
                  <a:pt x="1307523" y="2615046"/>
                  <a:pt x="1099705" y="2615046"/>
                </a:cubicBezTo>
                <a:cubicBezTo>
                  <a:pt x="1099705" y="2589068"/>
                  <a:pt x="1099705" y="2563091"/>
                  <a:pt x="1091046" y="2537114"/>
                </a:cubicBezTo>
                <a:lnTo>
                  <a:pt x="1212273" y="2537114"/>
                </a:lnTo>
                <a:close/>
                <a:moveTo>
                  <a:pt x="1333500" y="2528455"/>
                </a:moveTo>
                <a:cubicBezTo>
                  <a:pt x="1324841" y="2528455"/>
                  <a:pt x="1307523" y="2519796"/>
                  <a:pt x="1298864" y="2519796"/>
                </a:cubicBezTo>
                <a:cubicBezTo>
                  <a:pt x="1307523" y="2519796"/>
                  <a:pt x="1324841" y="2528455"/>
                  <a:pt x="1333500" y="2528455"/>
                </a:cubicBezTo>
                <a:close/>
                <a:moveTo>
                  <a:pt x="2978728" y="2528455"/>
                </a:moveTo>
                <a:lnTo>
                  <a:pt x="2978728" y="2554432"/>
                </a:lnTo>
                <a:cubicBezTo>
                  <a:pt x="2970069" y="2554432"/>
                  <a:pt x="2952750" y="2563091"/>
                  <a:pt x="2944091" y="2554432"/>
                </a:cubicBezTo>
                <a:lnTo>
                  <a:pt x="2952750" y="2545773"/>
                </a:lnTo>
                <a:cubicBezTo>
                  <a:pt x="2961409" y="2537114"/>
                  <a:pt x="2952750" y="2519796"/>
                  <a:pt x="2952750" y="2502477"/>
                </a:cubicBezTo>
                <a:cubicBezTo>
                  <a:pt x="2952750" y="2511136"/>
                  <a:pt x="2970069" y="2528455"/>
                  <a:pt x="2978728" y="2528455"/>
                </a:cubicBezTo>
                <a:close/>
                <a:moveTo>
                  <a:pt x="1151659" y="2493818"/>
                </a:moveTo>
                <a:cubicBezTo>
                  <a:pt x="1151659" y="2502477"/>
                  <a:pt x="1168977" y="2519796"/>
                  <a:pt x="1186296" y="2519796"/>
                </a:cubicBezTo>
                <a:cubicBezTo>
                  <a:pt x="1143000" y="2511136"/>
                  <a:pt x="1091046" y="2537114"/>
                  <a:pt x="1065068" y="2493818"/>
                </a:cubicBezTo>
                <a:lnTo>
                  <a:pt x="1151659" y="2493818"/>
                </a:lnTo>
                <a:close/>
                <a:moveTo>
                  <a:pt x="2909455" y="2485159"/>
                </a:moveTo>
                <a:cubicBezTo>
                  <a:pt x="2909455" y="2485159"/>
                  <a:pt x="2909455" y="2493818"/>
                  <a:pt x="2900796" y="2485159"/>
                </a:cubicBezTo>
                <a:lnTo>
                  <a:pt x="2909455" y="2485159"/>
                </a:lnTo>
                <a:close/>
                <a:moveTo>
                  <a:pt x="2814205" y="2519796"/>
                </a:moveTo>
                <a:cubicBezTo>
                  <a:pt x="2805546" y="2519796"/>
                  <a:pt x="2788228" y="2528455"/>
                  <a:pt x="2779568" y="2528455"/>
                </a:cubicBezTo>
                <a:lnTo>
                  <a:pt x="2796887" y="2511136"/>
                </a:lnTo>
                <a:cubicBezTo>
                  <a:pt x="2788228" y="2502477"/>
                  <a:pt x="2770909" y="2493818"/>
                  <a:pt x="2770909" y="2485159"/>
                </a:cubicBezTo>
                <a:cubicBezTo>
                  <a:pt x="2788228" y="2493818"/>
                  <a:pt x="2796887" y="2493818"/>
                  <a:pt x="2814205" y="2519796"/>
                </a:cubicBezTo>
                <a:close/>
                <a:moveTo>
                  <a:pt x="787977" y="2511136"/>
                </a:moveTo>
                <a:cubicBezTo>
                  <a:pt x="787977" y="2502477"/>
                  <a:pt x="796636" y="2493818"/>
                  <a:pt x="796636" y="2485159"/>
                </a:cubicBezTo>
                <a:cubicBezTo>
                  <a:pt x="796636" y="2493818"/>
                  <a:pt x="796636" y="2511136"/>
                  <a:pt x="787977" y="2511136"/>
                </a:cubicBezTo>
                <a:close/>
                <a:moveTo>
                  <a:pt x="753341" y="2511136"/>
                </a:moveTo>
                <a:cubicBezTo>
                  <a:pt x="753341" y="2502477"/>
                  <a:pt x="753341" y="2485159"/>
                  <a:pt x="762000" y="2485159"/>
                </a:cubicBezTo>
                <a:cubicBezTo>
                  <a:pt x="770659" y="2485159"/>
                  <a:pt x="762000" y="2502477"/>
                  <a:pt x="753341" y="2511136"/>
                </a:cubicBezTo>
                <a:close/>
                <a:moveTo>
                  <a:pt x="736023" y="2511136"/>
                </a:moveTo>
                <a:cubicBezTo>
                  <a:pt x="718705" y="2502477"/>
                  <a:pt x="701386" y="2493818"/>
                  <a:pt x="692727" y="2485159"/>
                </a:cubicBezTo>
                <a:cubicBezTo>
                  <a:pt x="701386" y="2485159"/>
                  <a:pt x="718705" y="2493818"/>
                  <a:pt x="736023" y="2511136"/>
                </a:cubicBezTo>
                <a:close/>
                <a:moveTo>
                  <a:pt x="2597728" y="2467841"/>
                </a:moveTo>
                <a:cubicBezTo>
                  <a:pt x="2589068" y="2467841"/>
                  <a:pt x="2580409" y="2459182"/>
                  <a:pt x="2571750" y="2450523"/>
                </a:cubicBezTo>
                <a:cubicBezTo>
                  <a:pt x="2580409" y="2450523"/>
                  <a:pt x="2589068" y="2459182"/>
                  <a:pt x="2597728" y="2467841"/>
                </a:cubicBezTo>
                <a:close/>
                <a:moveTo>
                  <a:pt x="1593273" y="2467841"/>
                </a:moveTo>
                <a:cubicBezTo>
                  <a:pt x="1584614" y="2467841"/>
                  <a:pt x="1567296" y="2459182"/>
                  <a:pt x="1549977" y="2450523"/>
                </a:cubicBezTo>
                <a:cubicBezTo>
                  <a:pt x="1558637" y="2450523"/>
                  <a:pt x="1575955" y="2459182"/>
                  <a:pt x="1593273" y="2467841"/>
                </a:cubicBezTo>
                <a:close/>
                <a:moveTo>
                  <a:pt x="2788228" y="2467841"/>
                </a:moveTo>
                <a:lnTo>
                  <a:pt x="2788228" y="2441864"/>
                </a:lnTo>
                <a:cubicBezTo>
                  <a:pt x="2788228" y="2450523"/>
                  <a:pt x="2796887" y="2467841"/>
                  <a:pt x="2788228" y="2467841"/>
                </a:cubicBezTo>
                <a:close/>
                <a:moveTo>
                  <a:pt x="1108364" y="2441864"/>
                </a:moveTo>
                <a:lnTo>
                  <a:pt x="1108364" y="2467841"/>
                </a:lnTo>
                <a:cubicBezTo>
                  <a:pt x="1082387" y="2459182"/>
                  <a:pt x="1047750" y="2459182"/>
                  <a:pt x="1021773" y="2441864"/>
                </a:cubicBezTo>
                <a:lnTo>
                  <a:pt x="1108364" y="2441864"/>
                </a:lnTo>
                <a:close/>
                <a:moveTo>
                  <a:pt x="736023" y="2467841"/>
                </a:moveTo>
                <a:cubicBezTo>
                  <a:pt x="727364" y="2459182"/>
                  <a:pt x="718705" y="2450523"/>
                  <a:pt x="718705" y="2441864"/>
                </a:cubicBezTo>
                <a:cubicBezTo>
                  <a:pt x="727364" y="2450523"/>
                  <a:pt x="736023" y="2459182"/>
                  <a:pt x="736023" y="2467841"/>
                </a:cubicBezTo>
                <a:close/>
                <a:moveTo>
                  <a:pt x="3377046" y="2433205"/>
                </a:moveTo>
                <a:cubicBezTo>
                  <a:pt x="3411682" y="2450523"/>
                  <a:pt x="3446319" y="2459182"/>
                  <a:pt x="3463637" y="2467841"/>
                </a:cubicBezTo>
                <a:cubicBezTo>
                  <a:pt x="3454978" y="2467841"/>
                  <a:pt x="3429000" y="2459182"/>
                  <a:pt x="3403023" y="2493818"/>
                </a:cubicBezTo>
                <a:cubicBezTo>
                  <a:pt x="3385705" y="2485159"/>
                  <a:pt x="3368387" y="2459182"/>
                  <a:pt x="3342409" y="2459182"/>
                </a:cubicBezTo>
                <a:cubicBezTo>
                  <a:pt x="3325091" y="2459182"/>
                  <a:pt x="3333750" y="2476500"/>
                  <a:pt x="3333750" y="2485159"/>
                </a:cubicBezTo>
                <a:cubicBezTo>
                  <a:pt x="3325091" y="2476500"/>
                  <a:pt x="3325091" y="2476500"/>
                  <a:pt x="3325091" y="2459182"/>
                </a:cubicBezTo>
                <a:cubicBezTo>
                  <a:pt x="3325091" y="2433205"/>
                  <a:pt x="3299114" y="2441864"/>
                  <a:pt x="3281796" y="2433205"/>
                </a:cubicBezTo>
                <a:lnTo>
                  <a:pt x="3377046" y="2433205"/>
                </a:lnTo>
                <a:close/>
                <a:moveTo>
                  <a:pt x="2900796" y="2450523"/>
                </a:moveTo>
                <a:cubicBezTo>
                  <a:pt x="2900796" y="2459182"/>
                  <a:pt x="2892137" y="2467841"/>
                  <a:pt x="2892137" y="2476500"/>
                </a:cubicBezTo>
                <a:cubicBezTo>
                  <a:pt x="2857500" y="2459182"/>
                  <a:pt x="2857500" y="2424546"/>
                  <a:pt x="2822864" y="2424546"/>
                </a:cubicBezTo>
                <a:lnTo>
                  <a:pt x="2857500" y="2415886"/>
                </a:lnTo>
                <a:cubicBezTo>
                  <a:pt x="2866159" y="2433205"/>
                  <a:pt x="2883478" y="2441864"/>
                  <a:pt x="2900796" y="2450523"/>
                </a:cubicBezTo>
                <a:close/>
                <a:moveTo>
                  <a:pt x="2563091" y="2441864"/>
                </a:moveTo>
                <a:cubicBezTo>
                  <a:pt x="2545773" y="2433205"/>
                  <a:pt x="2519796" y="2424546"/>
                  <a:pt x="2502478" y="2415886"/>
                </a:cubicBezTo>
                <a:cubicBezTo>
                  <a:pt x="2519796" y="2424546"/>
                  <a:pt x="2545773" y="2433205"/>
                  <a:pt x="2563091" y="2441864"/>
                </a:cubicBezTo>
                <a:close/>
                <a:moveTo>
                  <a:pt x="1082387" y="2415886"/>
                </a:moveTo>
                <a:cubicBezTo>
                  <a:pt x="1073727" y="2424546"/>
                  <a:pt x="1065068" y="2424546"/>
                  <a:pt x="1039091" y="2424546"/>
                </a:cubicBezTo>
                <a:cubicBezTo>
                  <a:pt x="1021773" y="2424546"/>
                  <a:pt x="1004455" y="2415886"/>
                  <a:pt x="987136" y="2407227"/>
                </a:cubicBezTo>
                <a:lnTo>
                  <a:pt x="1082387" y="2415886"/>
                </a:lnTo>
                <a:close/>
                <a:moveTo>
                  <a:pt x="2493818" y="2407227"/>
                </a:moveTo>
                <a:cubicBezTo>
                  <a:pt x="2485159" y="2398568"/>
                  <a:pt x="2476500" y="2398568"/>
                  <a:pt x="2476500" y="2389909"/>
                </a:cubicBezTo>
                <a:cubicBezTo>
                  <a:pt x="2485159" y="2398568"/>
                  <a:pt x="2493818" y="2398568"/>
                  <a:pt x="2493818" y="2407227"/>
                </a:cubicBezTo>
                <a:close/>
                <a:moveTo>
                  <a:pt x="1853046" y="2580409"/>
                </a:moveTo>
                <a:cubicBezTo>
                  <a:pt x="1905000" y="2632364"/>
                  <a:pt x="1956955" y="2606386"/>
                  <a:pt x="2000250" y="2675659"/>
                </a:cubicBezTo>
                <a:lnTo>
                  <a:pt x="2000250" y="2701636"/>
                </a:lnTo>
                <a:cubicBezTo>
                  <a:pt x="1956955" y="2658341"/>
                  <a:pt x="1887682" y="2632364"/>
                  <a:pt x="1844387" y="2580409"/>
                </a:cubicBezTo>
                <a:cubicBezTo>
                  <a:pt x="1801091" y="2545773"/>
                  <a:pt x="1783773" y="2459182"/>
                  <a:pt x="1723159" y="2459182"/>
                </a:cubicBezTo>
                <a:cubicBezTo>
                  <a:pt x="1723159" y="2450523"/>
                  <a:pt x="1731818" y="2450523"/>
                  <a:pt x="1740477" y="2441864"/>
                </a:cubicBezTo>
                <a:cubicBezTo>
                  <a:pt x="1723159" y="2424546"/>
                  <a:pt x="1697182" y="2398568"/>
                  <a:pt x="1688523" y="2372591"/>
                </a:cubicBezTo>
                <a:cubicBezTo>
                  <a:pt x="1749137" y="2433205"/>
                  <a:pt x="1792432" y="2519796"/>
                  <a:pt x="1853046" y="2580409"/>
                </a:cubicBezTo>
                <a:close/>
                <a:moveTo>
                  <a:pt x="2502478" y="2389909"/>
                </a:moveTo>
                <a:cubicBezTo>
                  <a:pt x="2502478" y="2381250"/>
                  <a:pt x="2511137" y="2372591"/>
                  <a:pt x="2511137" y="2363932"/>
                </a:cubicBezTo>
                <a:cubicBezTo>
                  <a:pt x="2511137" y="2372591"/>
                  <a:pt x="2511137" y="2381250"/>
                  <a:pt x="2502478" y="2389909"/>
                </a:cubicBezTo>
                <a:close/>
                <a:moveTo>
                  <a:pt x="2251364" y="2398568"/>
                </a:moveTo>
                <a:lnTo>
                  <a:pt x="2216728" y="2363932"/>
                </a:lnTo>
                <a:cubicBezTo>
                  <a:pt x="2251364" y="2363932"/>
                  <a:pt x="2363932" y="2476500"/>
                  <a:pt x="2372591" y="2537114"/>
                </a:cubicBezTo>
                <a:cubicBezTo>
                  <a:pt x="2363932" y="2528455"/>
                  <a:pt x="2346614" y="2519796"/>
                  <a:pt x="2337955" y="2528455"/>
                </a:cubicBezTo>
                <a:cubicBezTo>
                  <a:pt x="2346614" y="2537114"/>
                  <a:pt x="2355273" y="2554432"/>
                  <a:pt x="2363932" y="2563091"/>
                </a:cubicBezTo>
                <a:cubicBezTo>
                  <a:pt x="2303318" y="2528455"/>
                  <a:pt x="2242705" y="2433205"/>
                  <a:pt x="2182091" y="2363932"/>
                </a:cubicBezTo>
                <a:cubicBezTo>
                  <a:pt x="2225387" y="2381250"/>
                  <a:pt x="2190750" y="2389909"/>
                  <a:pt x="2251364" y="2398568"/>
                </a:cubicBezTo>
                <a:close/>
                <a:moveTo>
                  <a:pt x="831273" y="2415886"/>
                </a:moveTo>
                <a:cubicBezTo>
                  <a:pt x="822614" y="2407227"/>
                  <a:pt x="822614" y="2398568"/>
                  <a:pt x="796636" y="2398568"/>
                </a:cubicBezTo>
                <a:cubicBezTo>
                  <a:pt x="779318" y="2398568"/>
                  <a:pt x="770659" y="2415886"/>
                  <a:pt x="762000" y="2433205"/>
                </a:cubicBezTo>
                <a:cubicBezTo>
                  <a:pt x="762000" y="2433205"/>
                  <a:pt x="753341" y="2441864"/>
                  <a:pt x="779318" y="2441864"/>
                </a:cubicBezTo>
                <a:cubicBezTo>
                  <a:pt x="796636" y="2441864"/>
                  <a:pt x="796636" y="2424546"/>
                  <a:pt x="796636" y="2415886"/>
                </a:cubicBezTo>
                <a:cubicBezTo>
                  <a:pt x="805296" y="2415886"/>
                  <a:pt x="822614" y="2433205"/>
                  <a:pt x="831273" y="2450523"/>
                </a:cubicBezTo>
                <a:cubicBezTo>
                  <a:pt x="822614" y="2450523"/>
                  <a:pt x="831273" y="2441864"/>
                  <a:pt x="805296" y="2441864"/>
                </a:cubicBezTo>
                <a:cubicBezTo>
                  <a:pt x="787977" y="2441864"/>
                  <a:pt x="779318" y="2459182"/>
                  <a:pt x="779318" y="2467841"/>
                </a:cubicBezTo>
                <a:cubicBezTo>
                  <a:pt x="787977" y="2476500"/>
                  <a:pt x="796636" y="2467841"/>
                  <a:pt x="831273" y="2467841"/>
                </a:cubicBezTo>
                <a:cubicBezTo>
                  <a:pt x="857250" y="2502477"/>
                  <a:pt x="805296" y="2537114"/>
                  <a:pt x="857250" y="2571750"/>
                </a:cubicBezTo>
                <a:cubicBezTo>
                  <a:pt x="839932" y="2571750"/>
                  <a:pt x="822614" y="2563091"/>
                  <a:pt x="805296" y="2571750"/>
                </a:cubicBezTo>
                <a:cubicBezTo>
                  <a:pt x="831273" y="2606386"/>
                  <a:pt x="857250" y="2632364"/>
                  <a:pt x="891886" y="2649682"/>
                </a:cubicBezTo>
                <a:lnTo>
                  <a:pt x="865909" y="2658341"/>
                </a:lnTo>
                <a:cubicBezTo>
                  <a:pt x="839932" y="2641023"/>
                  <a:pt x="805296" y="2597727"/>
                  <a:pt x="787977" y="2597727"/>
                </a:cubicBezTo>
                <a:cubicBezTo>
                  <a:pt x="762000" y="2597727"/>
                  <a:pt x="684068" y="2684318"/>
                  <a:pt x="632114" y="2727614"/>
                </a:cubicBezTo>
                <a:cubicBezTo>
                  <a:pt x="632114" y="2718955"/>
                  <a:pt x="649432" y="2675659"/>
                  <a:pt x="649432" y="2667000"/>
                </a:cubicBezTo>
                <a:cubicBezTo>
                  <a:pt x="666750" y="2632364"/>
                  <a:pt x="701386" y="2589068"/>
                  <a:pt x="727364" y="2545773"/>
                </a:cubicBezTo>
                <a:cubicBezTo>
                  <a:pt x="718705" y="2537114"/>
                  <a:pt x="727364" y="2537114"/>
                  <a:pt x="701386" y="2537114"/>
                </a:cubicBezTo>
                <a:cubicBezTo>
                  <a:pt x="684068" y="2537114"/>
                  <a:pt x="554182" y="2684318"/>
                  <a:pt x="484909" y="2736273"/>
                </a:cubicBezTo>
                <a:cubicBezTo>
                  <a:pt x="536864" y="2684318"/>
                  <a:pt x="588818" y="2632364"/>
                  <a:pt x="632114" y="2571750"/>
                </a:cubicBezTo>
                <a:cubicBezTo>
                  <a:pt x="623455" y="2563091"/>
                  <a:pt x="614796" y="2563091"/>
                  <a:pt x="597477" y="2563091"/>
                </a:cubicBezTo>
                <a:cubicBezTo>
                  <a:pt x="571500" y="2563091"/>
                  <a:pt x="571500" y="2563091"/>
                  <a:pt x="562841" y="2571750"/>
                </a:cubicBezTo>
                <a:cubicBezTo>
                  <a:pt x="519546" y="2623705"/>
                  <a:pt x="467591" y="2684318"/>
                  <a:pt x="432955" y="2727614"/>
                </a:cubicBezTo>
                <a:cubicBezTo>
                  <a:pt x="424295" y="2718955"/>
                  <a:pt x="406977" y="2727614"/>
                  <a:pt x="389659" y="2727614"/>
                </a:cubicBezTo>
                <a:cubicBezTo>
                  <a:pt x="441614" y="2692977"/>
                  <a:pt x="510886" y="2615046"/>
                  <a:pt x="554182" y="2563091"/>
                </a:cubicBezTo>
                <a:cubicBezTo>
                  <a:pt x="554182" y="2554432"/>
                  <a:pt x="571500" y="2545773"/>
                  <a:pt x="588818" y="2545773"/>
                </a:cubicBezTo>
                <a:cubicBezTo>
                  <a:pt x="614796" y="2545773"/>
                  <a:pt x="623455" y="2554432"/>
                  <a:pt x="632114" y="2571750"/>
                </a:cubicBezTo>
                <a:lnTo>
                  <a:pt x="658091" y="2545773"/>
                </a:lnTo>
                <a:cubicBezTo>
                  <a:pt x="658091" y="2537114"/>
                  <a:pt x="649432" y="2528455"/>
                  <a:pt x="640773" y="2519796"/>
                </a:cubicBezTo>
                <a:lnTo>
                  <a:pt x="623455" y="2537114"/>
                </a:lnTo>
                <a:cubicBezTo>
                  <a:pt x="632114" y="2485159"/>
                  <a:pt x="658091" y="2476500"/>
                  <a:pt x="692727" y="2433205"/>
                </a:cubicBezTo>
                <a:cubicBezTo>
                  <a:pt x="692727" y="2433205"/>
                  <a:pt x="701386" y="2433205"/>
                  <a:pt x="718705" y="2441864"/>
                </a:cubicBezTo>
                <a:cubicBezTo>
                  <a:pt x="718705" y="2424546"/>
                  <a:pt x="718705" y="2389909"/>
                  <a:pt x="727364" y="2381250"/>
                </a:cubicBezTo>
                <a:lnTo>
                  <a:pt x="736023" y="2381250"/>
                </a:lnTo>
                <a:cubicBezTo>
                  <a:pt x="744682" y="2389909"/>
                  <a:pt x="753341" y="2407227"/>
                  <a:pt x="762000" y="2424546"/>
                </a:cubicBezTo>
                <a:lnTo>
                  <a:pt x="779318" y="2407227"/>
                </a:lnTo>
                <a:lnTo>
                  <a:pt x="762000" y="2389909"/>
                </a:lnTo>
                <a:cubicBezTo>
                  <a:pt x="762000" y="2389909"/>
                  <a:pt x="770659" y="2355273"/>
                  <a:pt x="805296" y="2381250"/>
                </a:cubicBezTo>
                <a:lnTo>
                  <a:pt x="805296" y="2355273"/>
                </a:lnTo>
                <a:cubicBezTo>
                  <a:pt x="822614" y="2363932"/>
                  <a:pt x="831273" y="2372591"/>
                  <a:pt x="831273" y="2415886"/>
                </a:cubicBezTo>
                <a:close/>
                <a:moveTo>
                  <a:pt x="3325091" y="2346614"/>
                </a:moveTo>
                <a:cubicBezTo>
                  <a:pt x="3325091" y="2346614"/>
                  <a:pt x="3420341" y="2398568"/>
                  <a:pt x="3420341" y="2381250"/>
                </a:cubicBezTo>
                <a:cubicBezTo>
                  <a:pt x="3420341" y="2363932"/>
                  <a:pt x="3394364" y="2372591"/>
                  <a:pt x="3385705" y="2372591"/>
                </a:cubicBezTo>
                <a:cubicBezTo>
                  <a:pt x="3394364" y="2363932"/>
                  <a:pt x="3403023" y="2346614"/>
                  <a:pt x="3403023" y="2337955"/>
                </a:cubicBezTo>
                <a:lnTo>
                  <a:pt x="3429000" y="2363932"/>
                </a:lnTo>
                <a:lnTo>
                  <a:pt x="3446319" y="2346614"/>
                </a:lnTo>
                <a:cubicBezTo>
                  <a:pt x="3463637" y="2372591"/>
                  <a:pt x="3480955" y="2363932"/>
                  <a:pt x="3498273" y="2363932"/>
                </a:cubicBezTo>
                <a:lnTo>
                  <a:pt x="3498273" y="2398568"/>
                </a:lnTo>
                <a:cubicBezTo>
                  <a:pt x="3506932" y="2407227"/>
                  <a:pt x="3532909" y="2381250"/>
                  <a:pt x="3532909" y="2398568"/>
                </a:cubicBezTo>
                <a:cubicBezTo>
                  <a:pt x="3532909" y="2381250"/>
                  <a:pt x="3524250" y="2389909"/>
                  <a:pt x="3515591" y="2389909"/>
                </a:cubicBezTo>
                <a:cubicBezTo>
                  <a:pt x="3515591" y="2381250"/>
                  <a:pt x="3524250" y="2363932"/>
                  <a:pt x="3550228" y="2363932"/>
                </a:cubicBezTo>
                <a:cubicBezTo>
                  <a:pt x="3567546" y="2363932"/>
                  <a:pt x="3593523" y="2398568"/>
                  <a:pt x="3610841" y="2424546"/>
                </a:cubicBezTo>
                <a:lnTo>
                  <a:pt x="3576205" y="2424546"/>
                </a:lnTo>
                <a:cubicBezTo>
                  <a:pt x="3567546" y="2415886"/>
                  <a:pt x="3567546" y="2398568"/>
                  <a:pt x="3558887" y="2389909"/>
                </a:cubicBezTo>
                <a:cubicBezTo>
                  <a:pt x="3541569" y="2398568"/>
                  <a:pt x="3541569" y="2424546"/>
                  <a:pt x="3515591" y="2424546"/>
                </a:cubicBezTo>
                <a:cubicBezTo>
                  <a:pt x="3489614" y="2424546"/>
                  <a:pt x="3480955" y="2398568"/>
                  <a:pt x="3463637" y="2389909"/>
                </a:cubicBezTo>
                <a:cubicBezTo>
                  <a:pt x="3454978" y="2389909"/>
                  <a:pt x="3437659" y="2407227"/>
                  <a:pt x="3437659" y="2424546"/>
                </a:cubicBezTo>
                <a:cubicBezTo>
                  <a:pt x="3429000" y="2424546"/>
                  <a:pt x="3420341" y="2424546"/>
                  <a:pt x="3420341" y="2407227"/>
                </a:cubicBezTo>
                <a:cubicBezTo>
                  <a:pt x="3420341" y="2407227"/>
                  <a:pt x="3429000" y="2407227"/>
                  <a:pt x="3420341" y="2398568"/>
                </a:cubicBezTo>
                <a:lnTo>
                  <a:pt x="3420341" y="2389909"/>
                </a:lnTo>
                <a:cubicBezTo>
                  <a:pt x="3403023" y="2407227"/>
                  <a:pt x="3394364" y="2415886"/>
                  <a:pt x="3368387" y="2415886"/>
                </a:cubicBezTo>
                <a:cubicBezTo>
                  <a:pt x="3351069" y="2415886"/>
                  <a:pt x="3351069" y="2398568"/>
                  <a:pt x="3325091" y="2398568"/>
                </a:cubicBezTo>
                <a:cubicBezTo>
                  <a:pt x="3307773" y="2398568"/>
                  <a:pt x="3316432" y="2415886"/>
                  <a:pt x="3299114" y="2415886"/>
                </a:cubicBezTo>
                <a:cubicBezTo>
                  <a:pt x="3273137" y="2415886"/>
                  <a:pt x="3290455" y="2398568"/>
                  <a:pt x="3281796" y="2389909"/>
                </a:cubicBezTo>
                <a:cubicBezTo>
                  <a:pt x="3273137" y="2398568"/>
                  <a:pt x="3281796" y="2415886"/>
                  <a:pt x="3264478" y="2415886"/>
                </a:cubicBezTo>
                <a:cubicBezTo>
                  <a:pt x="3238500" y="2415886"/>
                  <a:pt x="3264478" y="2398568"/>
                  <a:pt x="3238500" y="2398568"/>
                </a:cubicBezTo>
                <a:cubicBezTo>
                  <a:pt x="3221182" y="2398568"/>
                  <a:pt x="3221182" y="2424546"/>
                  <a:pt x="3203864" y="2424546"/>
                </a:cubicBezTo>
                <a:cubicBezTo>
                  <a:pt x="3177887" y="2424546"/>
                  <a:pt x="3186546" y="2424546"/>
                  <a:pt x="3177887" y="2415886"/>
                </a:cubicBezTo>
                <a:cubicBezTo>
                  <a:pt x="3195205" y="2407227"/>
                  <a:pt x="3203864" y="2407227"/>
                  <a:pt x="3203864" y="2389909"/>
                </a:cubicBezTo>
                <a:cubicBezTo>
                  <a:pt x="3203864" y="2363932"/>
                  <a:pt x="3186546" y="2363932"/>
                  <a:pt x="3169228" y="2363932"/>
                </a:cubicBezTo>
                <a:cubicBezTo>
                  <a:pt x="3169228" y="2355273"/>
                  <a:pt x="3160569" y="2346614"/>
                  <a:pt x="3186546" y="2346614"/>
                </a:cubicBezTo>
                <a:cubicBezTo>
                  <a:pt x="3203864" y="2346614"/>
                  <a:pt x="3221182" y="2372591"/>
                  <a:pt x="3238500" y="2372591"/>
                </a:cubicBezTo>
                <a:cubicBezTo>
                  <a:pt x="3264478" y="2372591"/>
                  <a:pt x="3255819" y="2337955"/>
                  <a:pt x="3281796" y="2337955"/>
                </a:cubicBezTo>
                <a:cubicBezTo>
                  <a:pt x="3299114" y="2337955"/>
                  <a:pt x="3299114" y="2346614"/>
                  <a:pt x="3325091" y="2346614"/>
                </a:cubicBezTo>
                <a:close/>
                <a:moveTo>
                  <a:pt x="2260023" y="2311977"/>
                </a:moveTo>
                <a:cubicBezTo>
                  <a:pt x="2303318" y="2294659"/>
                  <a:pt x="2329296" y="2372591"/>
                  <a:pt x="2346614" y="2398568"/>
                </a:cubicBezTo>
                <a:lnTo>
                  <a:pt x="2260023" y="2311977"/>
                </a:lnTo>
                <a:close/>
                <a:moveTo>
                  <a:pt x="1056409" y="2303318"/>
                </a:moveTo>
                <a:lnTo>
                  <a:pt x="952500" y="2303318"/>
                </a:lnTo>
                <a:lnTo>
                  <a:pt x="1056409" y="2303318"/>
                </a:lnTo>
                <a:close/>
                <a:moveTo>
                  <a:pt x="3212523" y="2294659"/>
                </a:moveTo>
                <a:cubicBezTo>
                  <a:pt x="3212523" y="2294659"/>
                  <a:pt x="3212523" y="2303318"/>
                  <a:pt x="3203864" y="2294659"/>
                </a:cubicBezTo>
                <a:lnTo>
                  <a:pt x="3212523" y="2294659"/>
                </a:lnTo>
                <a:close/>
                <a:moveTo>
                  <a:pt x="3186546" y="2294659"/>
                </a:moveTo>
                <a:lnTo>
                  <a:pt x="3169228" y="2311977"/>
                </a:lnTo>
                <a:cubicBezTo>
                  <a:pt x="3160569" y="2303318"/>
                  <a:pt x="3143250" y="2303318"/>
                  <a:pt x="3125932" y="2294659"/>
                </a:cubicBezTo>
                <a:lnTo>
                  <a:pt x="3186546" y="2294659"/>
                </a:lnTo>
                <a:close/>
                <a:moveTo>
                  <a:pt x="2459182" y="2372591"/>
                </a:moveTo>
                <a:lnTo>
                  <a:pt x="2381250" y="2268682"/>
                </a:lnTo>
                <a:cubicBezTo>
                  <a:pt x="2415887" y="2294659"/>
                  <a:pt x="2441864" y="2337955"/>
                  <a:pt x="2459182" y="2372591"/>
                </a:cubicBezTo>
                <a:close/>
                <a:moveTo>
                  <a:pt x="3177887" y="2260023"/>
                </a:moveTo>
                <a:cubicBezTo>
                  <a:pt x="3160569" y="2260023"/>
                  <a:pt x="3125932" y="2268682"/>
                  <a:pt x="3108614" y="2268682"/>
                </a:cubicBezTo>
                <a:cubicBezTo>
                  <a:pt x="3082637" y="2268682"/>
                  <a:pt x="3073978" y="2268682"/>
                  <a:pt x="3056659" y="2251364"/>
                </a:cubicBezTo>
                <a:lnTo>
                  <a:pt x="3177887" y="2260023"/>
                </a:lnTo>
                <a:close/>
                <a:moveTo>
                  <a:pt x="865909" y="2303318"/>
                </a:moveTo>
                <a:lnTo>
                  <a:pt x="865909" y="2234046"/>
                </a:lnTo>
                <a:lnTo>
                  <a:pt x="865909" y="2303318"/>
                </a:lnTo>
                <a:close/>
                <a:moveTo>
                  <a:pt x="3151909" y="2234046"/>
                </a:moveTo>
                <a:cubicBezTo>
                  <a:pt x="3108614" y="2234046"/>
                  <a:pt x="3048000" y="2242705"/>
                  <a:pt x="3004705" y="2216727"/>
                </a:cubicBezTo>
                <a:lnTo>
                  <a:pt x="3151909" y="2234046"/>
                </a:lnTo>
                <a:close/>
                <a:moveTo>
                  <a:pt x="2355273" y="2234046"/>
                </a:moveTo>
                <a:cubicBezTo>
                  <a:pt x="2346614" y="2234046"/>
                  <a:pt x="2337955" y="2225386"/>
                  <a:pt x="2329296" y="2216727"/>
                </a:cubicBezTo>
                <a:cubicBezTo>
                  <a:pt x="2337955" y="2216727"/>
                  <a:pt x="2346614" y="2225386"/>
                  <a:pt x="2355273" y="2234046"/>
                </a:cubicBezTo>
                <a:close/>
                <a:moveTo>
                  <a:pt x="2398568" y="2225386"/>
                </a:moveTo>
                <a:cubicBezTo>
                  <a:pt x="2398568" y="2242705"/>
                  <a:pt x="2381250" y="2242705"/>
                  <a:pt x="2363932" y="2251364"/>
                </a:cubicBezTo>
                <a:cubicBezTo>
                  <a:pt x="2372591" y="2242705"/>
                  <a:pt x="2389909" y="2216727"/>
                  <a:pt x="2389909" y="2208068"/>
                </a:cubicBezTo>
                <a:cubicBezTo>
                  <a:pt x="2389909" y="2208068"/>
                  <a:pt x="2398568" y="2199409"/>
                  <a:pt x="2398568" y="2225386"/>
                </a:cubicBezTo>
                <a:close/>
                <a:moveTo>
                  <a:pt x="2874819" y="2216727"/>
                </a:moveTo>
                <a:cubicBezTo>
                  <a:pt x="2866159" y="2216727"/>
                  <a:pt x="2840182" y="2216727"/>
                  <a:pt x="2840182" y="2225386"/>
                </a:cubicBezTo>
                <a:lnTo>
                  <a:pt x="2840182" y="2234046"/>
                </a:lnTo>
                <a:lnTo>
                  <a:pt x="2840182" y="2199409"/>
                </a:lnTo>
                <a:cubicBezTo>
                  <a:pt x="2874819" y="2260023"/>
                  <a:pt x="2831523" y="2182091"/>
                  <a:pt x="2874819" y="2216727"/>
                </a:cubicBezTo>
                <a:close/>
                <a:moveTo>
                  <a:pt x="2848841" y="2190750"/>
                </a:moveTo>
                <a:cubicBezTo>
                  <a:pt x="2848841" y="2182091"/>
                  <a:pt x="2848841" y="2173432"/>
                  <a:pt x="2857500" y="2173432"/>
                </a:cubicBezTo>
                <a:cubicBezTo>
                  <a:pt x="2857500" y="2173432"/>
                  <a:pt x="2857500" y="2182091"/>
                  <a:pt x="2848841" y="2190750"/>
                </a:cubicBezTo>
                <a:close/>
                <a:moveTo>
                  <a:pt x="2260023" y="2234046"/>
                </a:moveTo>
                <a:cubicBezTo>
                  <a:pt x="2251364" y="2208068"/>
                  <a:pt x="2234046" y="2173432"/>
                  <a:pt x="2216728" y="2147455"/>
                </a:cubicBezTo>
                <a:cubicBezTo>
                  <a:pt x="2234046" y="2156114"/>
                  <a:pt x="2251364" y="2190750"/>
                  <a:pt x="2251364" y="2199409"/>
                </a:cubicBezTo>
                <a:cubicBezTo>
                  <a:pt x="2303318" y="2260023"/>
                  <a:pt x="2346614" y="2260023"/>
                  <a:pt x="2381250" y="2329296"/>
                </a:cubicBezTo>
                <a:cubicBezTo>
                  <a:pt x="2398568" y="2355273"/>
                  <a:pt x="2450523" y="2407227"/>
                  <a:pt x="2502478" y="2441864"/>
                </a:cubicBezTo>
                <a:cubicBezTo>
                  <a:pt x="2519796" y="2459182"/>
                  <a:pt x="2571750" y="2467841"/>
                  <a:pt x="2580409" y="2493818"/>
                </a:cubicBezTo>
                <a:cubicBezTo>
                  <a:pt x="2597728" y="2511136"/>
                  <a:pt x="2606387" y="2554432"/>
                  <a:pt x="2623705" y="2589068"/>
                </a:cubicBezTo>
                <a:cubicBezTo>
                  <a:pt x="2502478" y="2467841"/>
                  <a:pt x="2363932" y="2346614"/>
                  <a:pt x="2260023" y="2234046"/>
                </a:cubicBezTo>
                <a:close/>
                <a:moveTo>
                  <a:pt x="2043546" y="2138796"/>
                </a:moveTo>
                <a:cubicBezTo>
                  <a:pt x="2034887" y="2147455"/>
                  <a:pt x="2017568" y="2147455"/>
                  <a:pt x="2000250" y="2138796"/>
                </a:cubicBezTo>
                <a:cubicBezTo>
                  <a:pt x="2008909" y="2138796"/>
                  <a:pt x="2026227" y="2147455"/>
                  <a:pt x="2043546" y="2138796"/>
                </a:cubicBezTo>
                <a:close/>
                <a:moveTo>
                  <a:pt x="2857500" y="2121477"/>
                </a:moveTo>
                <a:lnTo>
                  <a:pt x="2848841" y="2121477"/>
                </a:lnTo>
                <a:lnTo>
                  <a:pt x="2857500" y="2121477"/>
                </a:lnTo>
                <a:close/>
                <a:moveTo>
                  <a:pt x="1913659" y="2130136"/>
                </a:moveTo>
                <a:cubicBezTo>
                  <a:pt x="1905000" y="2121477"/>
                  <a:pt x="1896341" y="2104159"/>
                  <a:pt x="1887682" y="2086841"/>
                </a:cubicBezTo>
                <a:cubicBezTo>
                  <a:pt x="1913659" y="2104159"/>
                  <a:pt x="1948296" y="2138796"/>
                  <a:pt x="1982932" y="2156114"/>
                </a:cubicBezTo>
                <a:cubicBezTo>
                  <a:pt x="1965614" y="2156114"/>
                  <a:pt x="1948296" y="2156114"/>
                  <a:pt x="1939637" y="2199409"/>
                </a:cubicBezTo>
                <a:cubicBezTo>
                  <a:pt x="1905000" y="2182091"/>
                  <a:pt x="1861705" y="2156114"/>
                  <a:pt x="1835727" y="2156114"/>
                </a:cubicBezTo>
                <a:cubicBezTo>
                  <a:pt x="1818409" y="2156114"/>
                  <a:pt x="1801091" y="2173432"/>
                  <a:pt x="1775114" y="2173432"/>
                </a:cubicBezTo>
                <a:cubicBezTo>
                  <a:pt x="1749137" y="2173432"/>
                  <a:pt x="1740477" y="2164773"/>
                  <a:pt x="1723159" y="2138796"/>
                </a:cubicBezTo>
                <a:lnTo>
                  <a:pt x="1731818" y="2130136"/>
                </a:lnTo>
                <a:cubicBezTo>
                  <a:pt x="1740477" y="2138796"/>
                  <a:pt x="1775114" y="2138796"/>
                  <a:pt x="1766455" y="2121477"/>
                </a:cubicBezTo>
                <a:cubicBezTo>
                  <a:pt x="1775114" y="2121477"/>
                  <a:pt x="1835727" y="2164773"/>
                  <a:pt x="1835727" y="2138796"/>
                </a:cubicBezTo>
                <a:cubicBezTo>
                  <a:pt x="1835727" y="2121477"/>
                  <a:pt x="1818409" y="2104159"/>
                  <a:pt x="1809750" y="2069523"/>
                </a:cubicBezTo>
                <a:cubicBezTo>
                  <a:pt x="1853046" y="2060864"/>
                  <a:pt x="1853046" y="2138796"/>
                  <a:pt x="1913659" y="2130136"/>
                </a:cubicBezTo>
                <a:close/>
                <a:moveTo>
                  <a:pt x="1541318" y="2147455"/>
                </a:moveTo>
                <a:cubicBezTo>
                  <a:pt x="1515341" y="2156114"/>
                  <a:pt x="1480705" y="2138796"/>
                  <a:pt x="1428750" y="2147455"/>
                </a:cubicBezTo>
                <a:cubicBezTo>
                  <a:pt x="1480705" y="2112818"/>
                  <a:pt x="1532659" y="2095500"/>
                  <a:pt x="1584614" y="2069523"/>
                </a:cubicBezTo>
                <a:cubicBezTo>
                  <a:pt x="1567296" y="2078182"/>
                  <a:pt x="1541318" y="2104159"/>
                  <a:pt x="1541318" y="2147455"/>
                </a:cubicBezTo>
                <a:close/>
                <a:moveTo>
                  <a:pt x="1723159" y="2095500"/>
                </a:moveTo>
                <a:cubicBezTo>
                  <a:pt x="1723159" y="2086841"/>
                  <a:pt x="1731818" y="2069523"/>
                  <a:pt x="1740477" y="2060864"/>
                </a:cubicBezTo>
                <a:cubicBezTo>
                  <a:pt x="1740477" y="2069523"/>
                  <a:pt x="1731818" y="2086841"/>
                  <a:pt x="1723159" y="2095500"/>
                </a:cubicBezTo>
                <a:close/>
                <a:moveTo>
                  <a:pt x="1368137" y="2156114"/>
                </a:moveTo>
                <a:cubicBezTo>
                  <a:pt x="1316182" y="2190750"/>
                  <a:pt x="1272887" y="2242705"/>
                  <a:pt x="1220932" y="2286000"/>
                </a:cubicBezTo>
                <a:cubicBezTo>
                  <a:pt x="1298864" y="2147455"/>
                  <a:pt x="1463387" y="2078182"/>
                  <a:pt x="1584614" y="2034886"/>
                </a:cubicBezTo>
                <a:cubicBezTo>
                  <a:pt x="1524000" y="2069523"/>
                  <a:pt x="1437409" y="2104159"/>
                  <a:pt x="1368137" y="2156114"/>
                </a:cubicBezTo>
                <a:close/>
                <a:moveTo>
                  <a:pt x="3091296" y="2017568"/>
                </a:moveTo>
                <a:cubicBezTo>
                  <a:pt x="3091296" y="2034886"/>
                  <a:pt x="3082637" y="2060864"/>
                  <a:pt x="3082637" y="2086841"/>
                </a:cubicBezTo>
                <a:cubicBezTo>
                  <a:pt x="3082637" y="2104159"/>
                  <a:pt x="3099955" y="2156114"/>
                  <a:pt x="3117273" y="2190750"/>
                </a:cubicBezTo>
                <a:cubicBezTo>
                  <a:pt x="3073978" y="2190750"/>
                  <a:pt x="3022023" y="2190750"/>
                  <a:pt x="2978728" y="2182091"/>
                </a:cubicBezTo>
                <a:cubicBezTo>
                  <a:pt x="3022023" y="2173432"/>
                  <a:pt x="3065319" y="2208068"/>
                  <a:pt x="3099955" y="2156114"/>
                </a:cubicBezTo>
                <a:lnTo>
                  <a:pt x="2961409" y="2156114"/>
                </a:lnTo>
                <a:cubicBezTo>
                  <a:pt x="3004705" y="2121477"/>
                  <a:pt x="3056659" y="2164773"/>
                  <a:pt x="3082637" y="2112818"/>
                </a:cubicBezTo>
                <a:lnTo>
                  <a:pt x="2970069" y="2112818"/>
                </a:lnTo>
                <a:cubicBezTo>
                  <a:pt x="2987387" y="2086841"/>
                  <a:pt x="3056659" y="2121477"/>
                  <a:pt x="3082637" y="2078182"/>
                </a:cubicBezTo>
                <a:lnTo>
                  <a:pt x="2987387" y="2078182"/>
                </a:lnTo>
                <a:cubicBezTo>
                  <a:pt x="3004705" y="2078182"/>
                  <a:pt x="3048000" y="2095500"/>
                  <a:pt x="3082637" y="2052205"/>
                </a:cubicBezTo>
                <a:lnTo>
                  <a:pt x="3013364" y="2052205"/>
                </a:lnTo>
                <a:cubicBezTo>
                  <a:pt x="3030682" y="2034886"/>
                  <a:pt x="3056659" y="2060864"/>
                  <a:pt x="3082637" y="2017568"/>
                </a:cubicBezTo>
                <a:lnTo>
                  <a:pt x="3048000" y="2017568"/>
                </a:lnTo>
                <a:lnTo>
                  <a:pt x="3091296" y="2017568"/>
                </a:lnTo>
                <a:close/>
                <a:moveTo>
                  <a:pt x="1948296" y="2034886"/>
                </a:moveTo>
                <a:cubicBezTo>
                  <a:pt x="1939637" y="2034886"/>
                  <a:pt x="1922318" y="2034886"/>
                  <a:pt x="1905000" y="2017568"/>
                </a:cubicBezTo>
                <a:lnTo>
                  <a:pt x="1887682" y="2034886"/>
                </a:lnTo>
                <a:cubicBezTo>
                  <a:pt x="1887682" y="2034886"/>
                  <a:pt x="1879023" y="2026227"/>
                  <a:pt x="1870364" y="2026227"/>
                </a:cubicBezTo>
                <a:cubicBezTo>
                  <a:pt x="1879023" y="2026227"/>
                  <a:pt x="1879023" y="2017568"/>
                  <a:pt x="1905000" y="2017568"/>
                </a:cubicBezTo>
                <a:cubicBezTo>
                  <a:pt x="1922318" y="2017568"/>
                  <a:pt x="1930977" y="2034886"/>
                  <a:pt x="1948296" y="2034886"/>
                </a:cubicBezTo>
                <a:close/>
                <a:moveTo>
                  <a:pt x="3480955" y="2052205"/>
                </a:moveTo>
                <a:cubicBezTo>
                  <a:pt x="3463637" y="2052205"/>
                  <a:pt x="3437659" y="2026227"/>
                  <a:pt x="3411682" y="2008909"/>
                </a:cubicBezTo>
                <a:cubicBezTo>
                  <a:pt x="3411682" y="2000250"/>
                  <a:pt x="3420341" y="2000250"/>
                  <a:pt x="3429000" y="1991591"/>
                </a:cubicBezTo>
                <a:cubicBezTo>
                  <a:pt x="3446319" y="2000250"/>
                  <a:pt x="3463637" y="2026227"/>
                  <a:pt x="3480955" y="2052205"/>
                </a:cubicBezTo>
                <a:close/>
                <a:moveTo>
                  <a:pt x="3099955" y="1991591"/>
                </a:moveTo>
                <a:lnTo>
                  <a:pt x="3073978" y="1991591"/>
                </a:lnTo>
                <a:lnTo>
                  <a:pt x="3099955" y="1991591"/>
                </a:lnTo>
                <a:close/>
                <a:moveTo>
                  <a:pt x="1861705" y="2017568"/>
                </a:moveTo>
                <a:cubicBezTo>
                  <a:pt x="1853046" y="2017568"/>
                  <a:pt x="1853046" y="2000250"/>
                  <a:pt x="1835727" y="1991591"/>
                </a:cubicBezTo>
                <a:cubicBezTo>
                  <a:pt x="1844387" y="1991591"/>
                  <a:pt x="1861705" y="2000250"/>
                  <a:pt x="1861705" y="2017568"/>
                </a:cubicBezTo>
                <a:close/>
                <a:moveTo>
                  <a:pt x="1827068" y="2000250"/>
                </a:moveTo>
                <a:cubicBezTo>
                  <a:pt x="1818409" y="2000250"/>
                  <a:pt x="1809750" y="1982932"/>
                  <a:pt x="1801091" y="1982932"/>
                </a:cubicBezTo>
                <a:cubicBezTo>
                  <a:pt x="1809750" y="1982932"/>
                  <a:pt x="1818409" y="1991591"/>
                  <a:pt x="1827068" y="2000250"/>
                </a:cubicBezTo>
                <a:close/>
                <a:moveTo>
                  <a:pt x="1982932" y="2000250"/>
                </a:moveTo>
                <a:lnTo>
                  <a:pt x="1956955" y="1974273"/>
                </a:lnTo>
                <a:cubicBezTo>
                  <a:pt x="1956955" y="1974273"/>
                  <a:pt x="1965614" y="1965614"/>
                  <a:pt x="1982932" y="1965614"/>
                </a:cubicBezTo>
                <a:lnTo>
                  <a:pt x="1982932" y="2000250"/>
                </a:lnTo>
                <a:close/>
                <a:moveTo>
                  <a:pt x="3827319" y="1956955"/>
                </a:moveTo>
                <a:cubicBezTo>
                  <a:pt x="3844637" y="1948296"/>
                  <a:pt x="3887932" y="1948296"/>
                  <a:pt x="3905250" y="2000250"/>
                </a:cubicBezTo>
                <a:cubicBezTo>
                  <a:pt x="3879273" y="1991591"/>
                  <a:pt x="3853296" y="1974273"/>
                  <a:pt x="3827319" y="1956955"/>
                </a:cubicBezTo>
                <a:close/>
                <a:moveTo>
                  <a:pt x="3801341" y="1939636"/>
                </a:moveTo>
                <a:lnTo>
                  <a:pt x="3792682" y="1939636"/>
                </a:lnTo>
                <a:lnTo>
                  <a:pt x="3801341" y="1939636"/>
                </a:lnTo>
                <a:close/>
                <a:moveTo>
                  <a:pt x="3775364" y="1956955"/>
                </a:moveTo>
                <a:cubicBezTo>
                  <a:pt x="3758046" y="1965614"/>
                  <a:pt x="3740728" y="1991591"/>
                  <a:pt x="3714750" y="1991591"/>
                </a:cubicBezTo>
                <a:cubicBezTo>
                  <a:pt x="3697432" y="1991591"/>
                  <a:pt x="3654137" y="1974273"/>
                  <a:pt x="3619500" y="1948296"/>
                </a:cubicBezTo>
                <a:cubicBezTo>
                  <a:pt x="3636819" y="1956955"/>
                  <a:pt x="3654137" y="1965614"/>
                  <a:pt x="3671455" y="1965614"/>
                </a:cubicBezTo>
                <a:cubicBezTo>
                  <a:pt x="3697432" y="1965614"/>
                  <a:pt x="3688773" y="1948296"/>
                  <a:pt x="3697432" y="1939636"/>
                </a:cubicBezTo>
                <a:cubicBezTo>
                  <a:pt x="3697432" y="1948296"/>
                  <a:pt x="3706091" y="1965614"/>
                  <a:pt x="3714750" y="1974273"/>
                </a:cubicBezTo>
                <a:cubicBezTo>
                  <a:pt x="3714750" y="1965614"/>
                  <a:pt x="3723409" y="1965614"/>
                  <a:pt x="3732069" y="1930977"/>
                </a:cubicBezTo>
                <a:cubicBezTo>
                  <a:pt x="3740728" y="1939636"/>
                  <a:pt x="3758046" y="1956955"/>
                  <a:pt x="3775364" y="1956955"/>
                </a:cubicBezTo>
                <a:close/>
                <a:moveTo>
                  <a:pt x="1342159" y="1974273"/>
                </a:moveTo>
                <a:cubicBezTo>
                  <a:pt x="1342159" y="1991591"/>
                  <a:pt x="1333500" y="2000250"/>
                  <a:pt x="1324841" y="2000250"/>
                </a:cubicBezTo>
                <a:lnTo>
                  <a:pt x="1290205" y="2034886"/>
                </a:lnTo>
                <a:cubicBezTo>
                  <a:pt x="1212273" y="2078182"/>
                  <a:pt x="1160318" y="2121477"/>
                  <a:pt x="1117023" y="2190750"/>
                </a:cubicBezTo>
                <a:cubicBezTo>
                  <a:pt x="1099705" y="2199409"/>
                  <a:pt x="1065068" y="2199409"/>
                  <a:pt x="1039091" y="2216727"/>
                </a:cubicBezTo>
                <a:cubicBezTo>
                  <a:pt x="1065068" y="2234046"/>
                  <a:pt x="1099705" y="2234046"/>
                  <a:pt x="1125682" y="2234046"/>
                </a:cubicBezTo>
                <a:lnTo>
                  <a:pt x="1125682" y="2260023"/>
                </a:lnTo>
                <a:cubicBezTo>
                  <a:pt x="1082387" y="2260023"/>
                  <a:pt x="1039091" y="2260023"/>
                  <a:pt x="995796" y="2268682"/>
                </a:cubicBezTo>
                <a:cubicBezTo>
                  <a:pt x="1039091" y="2277341"/>
                  <a:pt x="1082387" y="2277341"/>
                  <a:pt x="1125682" y="2277341"/>
                </a:cubicBezTo>
                <a:cubicBezTo>
                  <a:pt x="1125682" y="2294659"/>
                  <a:pt x="1099705" y="2303318"/>
                  <a:pt x="1099705" y="2329296"/>
                </a:cubicBezTo>
                <a:cubicBezTo>
                  <a:pt x="1099705" y="2346614"/>
                  <a:pt x="1013114" y="2329296"/>
                  <a:pt x="969818" y="2337955"/>
                </a:cubicBezTo>
                <a:lnTo>
                  <a:pt x="961159" y="2355273"/>
                </a:lnTo>
                <a:cubicBezTo>
                  <a:pt x="987136" y="2355273"/>
                  <a:pt x="1073727" y="2329296"/>
                  <a:pt x="1091046" y="2381250"/>
                </a:cubicBezTo>
                <a:lnTo>
                  <a:pt x="969818" y="2381250"/>
                </a:lnTo>
                <a:cubicBezTo>
                  <a:pt x="935182" y="2346614"/>
                  <a:pt x="883227" y="2311977"/>
                  <a:pt x="883227" y="2268682"/>
                </a:cubicBezTo>
                <a:cubicBezTo>
                  <a:pt x="883227" y="2086841"/>
                  <a:pt x="1298864" y="1939636"/>
                  <a:pt x="1333500" y="1930977"/>
                </a:cubicBezTo>
                <a:cubicBezTo>
                  <a:pt x="1333500" y="1939636"/>
                  <a:pt x="1342159" y="1948296"/>
                  <a:pt x="1342159" y="1974273"/>
                </a:cubicBezTo>
                <a:close/>
                <a:moveTo>
                  <a:pt x="1593273" y="1974273"/>
                </a:moveTo>
                <a:cubicBezTo>
                  <a:pt x="1593273" y="2000250"/>
                  <a:pt x="1593273" y="2000250"/>
                  <a:pt x="1584614" y="2000250"/>
                </a:cubicBezTo>
                <a:cubicBezTo>
                  <a:pt x="1472046" y="2043546"/>
                  <a:pt x="1298864" y="2130136"/>
                  <a:pt x="1203614" y="2268682"/>
                </a:cubicBezTo>
                <a:cubicBezTo>
                  <a:pt x="1194955" y="2251364"/>
                  <a:pt x="1177637" y="2225386"/>
                  <a:pt x="1177637" y="2199409"/>
                </a:cubicBezTo>
                <a:cubicBezTo>
                  <a:pt x="1177637" y="2182091"/>
                  <a:pt x="1220932" y="2156114"/>
                  <a:pt x="1220932" y="2130136"/>
                </a:cubicBezTo>
                <a:cubicBezTo>
                  <a:pt x="1246909" y="2121477"/>
                  <a:pt x="1272887" y="2104159"/>
                  <a:pt x="1281546" y="2078182"/>
                </a:cubicBezTo>
                <a:cubicBezTo>
                  <a:pt x="1333500" y="2069523"/>
                  <a:pt x="1316182" y="2052205"/>
                  <a:pt x="1342159" y="2043546"/>
                </a:cubicBezTo>
                <a:cubicBezTo>
                  <a:pt x="1350818" y="2034886"/>
                  <a:pt x="1376796" y="2043546"/>
                  <a:pt x="1394114" y="2026227"/>
                </a:cubicBezTo>
                <a:cubicBezTo>
                  <a:pt x="1402773" y="2026227"/>
                  <a:pt x="1402773" y="2008909"/>
                  <a:pt x="1411432" y="2000250"/>
                </a:cubicBezTo>
                <a:cubicBezTo>
                  <a:pt x="1428750" y="2008909"/>
                  <a:pt x="1463387" y="1991591"/>
                  <a:pt x="1472046" y="1965614"/>
                </a:cubicBezTo>
                <a:lnTo>
                  <a:pt x="1489364" y="1982932"/>
                </a:lnTo>
                <a:cubicBezTo>
                  <a:pt x="1524000" y="1965614"/>
                  <a:pt x="1549977" y="1948296"/>
                  <a:pt x="1584614" y="1922318"/>
                </a:cubicBezTo>
                <a:cubicBezTo>
                  <a:pt x="1584614" y="1939636"/>
                  <a:pt x="1593273" y="1956955"/>
                  <a:pt x="1593273" y="1974273"/>
                </a:cubicBezTo>
                <a:close/>
                <a:moveTo>
                  <a:pt x="1316182" y="1922318"/>
                </a:moveTo>
                <a:lnTo>
                  <a:pt x="1316182" y="1913659"/>
                </a:lnTo>
                <a:lnTo>
                  <a:pt x="1316182" y="1922318"/>
                </a:lnTo>
                <a:close/>
                <a:moveTo>
                  <a:pt x="3593523" y="1896341"/>
                </a:moveTo>
                <a:cubicBezTo>
                  <a:pt x="3593523" y="1896341"/>
                  <a:pt x="3584864" y="1905000"/>
                  <a:pt x="3584864" y="1913659"/>
                </a:cubicBezTo>
                <a:lnTo>
                  <a:pt x="3558887" y="1887682"/>
                </a:lnTo>
                <a:lnTo>
                  <a:pt x="3593523" y="1896341"/>
                </a:lnTo>
                <a:close/>
                <a:moveTo>
                  <a:pt x="3342409" y="1905000"/>
                </a:moveTo>
                <a:cubicBezTo>
                  <a:pt x="3342409" y="1913659"/>
                  <a:pt x="3359728" y="1922318"/>
                  <a:pt x="3368387" y="1930977"/>
                </a:cubicBezTo>
                <a:lnTo>
                  <a:pt x="3325091" y="1930977"/>
                </a:lnTo>
                <a:cubicBezTo>
                  <a:pt x="3325091" y="1922318"/>
                  <a:pt x="3316432" y="1913659"/>
                  <a:pt x="3307773" y="1913659"/>
                </a:cubicBezTo>
                <a:cubicBezTo>
                  <a:pt x="3325091" y="1905000"/>
                  <a:pt x="3351069" y="1896341"/>
                  <a:pt x="3368387" y="1887682"/>
                </a:cubicBezTo>
                <a:cubicBezTo>
                  <a:pt x="3368387" y="1896341"/>
                  <a:pt x="3351069" y="1896341"/>
                  <a:pt x="3342409" y="1905000"/>
                </a:cubicBezTo>
                <a:close/>
                <a:moveTo>
                  <a:pt x="3515591" y="1887682"/>
                </a:moveTo>
                <a:cubicBezTo>
                  <a:pt x="3506932" y="1896341"/>
                  <a:pt x="3498273" y="1922318"/>
                  <a:pt x="3472296" y="1922318"/>
                </a:cubicBezTo>
                <a:cubicBezTo>
                  <a:pt x="3454978" y="1922318"/>
                  <a:pt x="3437659" y="1887682"/>
                  <a:pt x="3411682" y="1879023"/>
                </a:cubicBezTo>
                <a:cubicBezTo>
                  <a:pt x="3480955" y="1887682"/>
                  <a:pt x="3498273" y="1887682"/>
                  <a:pt x="3515591" y="1887682"/>
                </a:cubicBezTo>
                <a:close/>
                <a:moveTo>
                  <a:pt x="1402773" y="1965614"/>
                </a:moveTo>
                <a:lnTo>
                  <a:pt x="1402773" y="1870364"/>
                </a:lnTo>
                <a:lnTo>
                  <a:pt x="1402773" y="1965614"/>
                </a:lnTo>
                <a:close/>
                <a:moveTo>
                  <a:pt x="3723409" y="1870364"/>
                </a:moveTo>
                <a:cubicBezTo>
                  <a:pt x="3732069" y="1879023"/>
                  <a:pt x="3723409" y="1905000"/>
                  <a:pt x="3723409" y="1922318"/>
                </a:cubicBezTo>
                <a:cubicBezTo>
                  <a:pt x="3714750" y="1905000"/>
                  <a:pt x="3723409" y="1879023"/>
                  <a:pt x="3697432" y="1879023"/>
                </a:cubicBezTo>
                <a:cubicBezTo>
                  <a:pt x="3680114" y="1879023"/>
                  <a:pt x="3688773" y="1887682"/>
                  <a:pt x="3688773" y="1896341"/>
                </a:cubicBezTo>
                <a:cubicBezTo>
                  <a:pt x="3680114" y="1896341"/>
                  <a:pt x="3680114" y="1870364"/>
                  <a:pt x="3662796" y="1870364"/>
                </a:cubicBezTo>
                <a:cubicBezTo>
                  <a:pt x="3636819" y="1870364"/>
                  <a:pt x="3671455" y="1887682"/>
                  <a:pt x="3654137" y="1887682"/>
                </a:cubicBezTo>
                <a:cubicBezTo>
                  <a:pt x="3645478" y="1887682"/>
                  <a:pt x="3671455" y="1870364"/>
                  <a:pt x="3610841" y="1861705"/>
                </a:cubicBezTo>
                <a:cubicBezTo>
                  <a:pt x="3671455" y="1870364"/>
                  <a:pt x="3697432" y="1870364"/>
                  <a:pt x="3723409" y="1870364"/>
                </a:cubicBezTo>
                <a:close/>
                <a:moveTo>
                  <a:pt x="2978728" y="2043546"/>
                </a:moveTo>
                <a:cubicBezTo>
                  <a:pt x="2961409" y="2060864"/>
                  <a:pt x="2952750" y="2095500"/>
                  <a:pt x="2944091" y="2121477"/>
                </a:cubicBezTo>
                <a:cubicBezTo>
                  <a:pt x="2909455" y="2000250"/>
                  <a:pt x="3082637" y="1896341"/>
                  <a:pt x="3186546" y="1835727"/>
                </a:cubicBezTo>
                <a:cubicBezTo>
                  <a:pt x="3177887" y="1922318"/>
                  <a:pt x="3039341" y="1974273"/>
                  <a:pt x="2978728" y="2043546"/>
                </a:cubicBezTo>
                <a:close/>
                <a:moveTo>
                  <a:pt x="1446068" y="1939636"/>
                </a:moveTo>
                <a:cubicBezTo>
                  <a:pt x="1454727" y="1879023"/>
                  <a:pt x="1437409" y="1844386"/>
                  <a:pt x="1472046" y="1827068"/>
                </a:cubicBezTo>
                <a:cubicBezTo>
                  <a:pt x="1472046" y="1835727"/>
                  <a:pt x="1480705" y="1844386"/>
                  <a:pt x="1472046" y="1939636"/>
                </a:cubicBezTo>
                <a:lnTo>
                  <a:pt x="1446068" y="1939636"/>
                </a:lnTo>
                <a:close/>
                <a:moveTo>
                  <a:pt x="1420091" y="1827068"/>
                </a:moveTo>
                <a:lnTo>
                  <a:pt x="1420091" y="1965614"/>
                </a:lnTo>
                <a:cubicBezTo>
                  <a:pt x="1428750" y="1948296"/>
                  <a:pt x="1428750" y="1922318"/>
                  <a:pt x="1420091" y="1827068"/>
                </a:cubicBezTo>
                <a:close/>
                <a:moveTo>
                  <a:pt x="3368387" y="1861705"/>
                </a:moveTo>
                <a:cubicBezTo>
                  <a:pt x="3299114" y="1887682"/>
                  <a:pt x="3151909" y="1965614"/>
                  <a:pt x="3125932" y="2060864"/>
                </a:cubicBezTo>
                <a:cubicBezTo>
                  <a:pt x="3125932" y="2052205"/>
                  <a:pt x="3117273" y="2052205"/>
                  <a:pt x="3117273" y="2034886"/>
                </a:cubicBezTo>
                <a:cubicBezTo>
                  <a:pt x="3117273" y="2008909"/>
                  <a:pt x="3143250" y="1965614"/>
                  <a:pt x="3169228" y="1939636"/>
                </a:cubicBezTo>
                <a:cubicBezTo>
                  <a:pt x="3212523" y="1879023"/>
                  <a:pt x="3299114" y="1844386"/>
                  <a:pt x="3368387" y="1801091"/>
                </a:cubicBezTo>
                <a:lnTo>
                  <a:pt x="3368387" y="1861705"/>
                </a:lnTo>
                <a:close/>
                <a:moveTo>
                  <a:pt x="3255819" y="1844386"/>
                </a:moveTo>
                <a:lnTo>
                  <a:pt x="3255819" y="1801091"/>
                </a:lnTo>
                <a:lnTo>
                  <a:pt x="3255819" y="1844386"/>
                </a:lnTo>
                <a:close/>
                <a:moveTo>
                  <a:pt x="1480705" y="1792432"/>
                </a:moveTo>
                <a:cubicBezTo>
                  <a:pt x="1498023" y="1792432"/>
                  <a:pt x="1506682" y="1809750"/>
                  <a:pt x="1506682" y="1827068"/>
                </a:cubicBezTo>
                <a:cubicBezTo>
                  <a:pt x="1515341" y="1844386"/>
                  <a:pt x="1524000" y="1870364"/>
                  <a:pt x="1524000" y="1896341"/>
                </a:cubicBezTo>
                <a:cubicBezTo>
                  <a:pt x="1524000" y="1913659"/>
                  <a:pt x="1515341" y="1913659"/>
                  <a:pt x="1506682" y="1922318"/>
                </a:cubicBezTo>
                <a:cubicBezTo>
                  <a:pt x="1498023" y="1887682"/>
                  <a:pt x="1515341" y="1809750"/>
                  <a:pt x="1446068" y="1792432"/>
                </a:cubicBezTo>
                <a:lnTo>
                  <a:pt x="1480705" y="1792432"/>
                </a:lnTo>
                <a:close/>
                <a:moveTo>
                  <a:pt x="1853046" y="1844386"/>
                </a:moveTo>
                <a:lnTo>
                  <a:pt x="1827068" y="1844386"/>
                </a:lnTo>
                <a:lnTo>
                  <a:pt x="1827068" y="1766455"/>
                </a:lnTo>
                <a:lnTo>
                  <a:pt x="1853046" y="1766455"/>
                </a:lnTo>
                <a:lnTo>
                  <a:pt x="1853046" y="1844386"/>
                </a:lnTo>
                <a:close/>
                <a:moveTo>
                  <a:pt x="1801091" y="1766455"/>
                </a:moveTo>
                <a:lnTo>
                  <a:pt x="1801091" y="1835727"/>
                </a:lnTo>
                <a:lnTo>
                  <a:pt x="1775114" y="1835727"/>
                </a:lnTo>
                <a:lnTo>
                  <a:pt x="1775114" y="1766455"/>
                </a:lnTo>
                <a:lnTo>
                  <a:pt x="1801091" y="1766455"/>
                </a:lnTo>
                <a:close/>
                <a:moveTo>
                  <a:pt x="1368137" y="1757796"/>
                </a:moveTo>
                <a:lnTo>
                  <a:pt x="1359477" y="1827068"/>
                </a:lnTo>
                <a:lnTo>
                  <a:pt x="1333500" y="1827068"/>
                </a:lnTo>
                <a:lnTo>
                  <a:pt x="1342159" y="1757796"/>
                </a:lnTo>
                <a:lnTo>
                  <a:pt x="1368137" y="1757796"/>
                </a:lnTo>
                <a:close/>
                <a:moveTo>
                  <a:pt x="3299114" y="1792432"/>
                </a:moveTo>
                <a:cubicBezTo>
                  <a:pt x="3299114" y="1809750"/>
                  <a:pt x="3281796" y="1818409"/>
                  <a:pt x="3273137" y="1818409"/>
                </a:cubicBezTo>
                <a:lnTo>
                  <a:pt x="3273137" y="1749136"/>
                </a:lnTo>
                <a:cubicBezTo>
                  <a:pt x="3290455" y="1757796"/>
                  <a:pt x="3299114" y="1766455"/>
                  <a:pt x="3299114" y="1792432"/>
                </a:cubicBezTo>
                <a:close/>
                <a:moveTo>
                  <a:pt x="1757796" y="1757796"/>
                </a:moveTo>
                <a:lnTo>
                  <a:pt x="1757796" y="1827068"/>
                </a:lnTo>
                <a:lnTo>
                  <a:pt x="1731818" y="1827068"/>
                </a:lnTo>
                <a:lnTo>
                  <a:pt x="1731818" y="1749136"/>
                </a:lnTo>
                <a:cubicBezTo>
                  <a:pt x="1740477" y="1757796"/>
                  <a:pt x="1749137" y="1757796"/>
                  <a:pt x="1757796" y="1757796"/>
                </a:cubicBezTo>
                <a:close/>
                <a:moveTo>
                  <a:pt x="1697182" y="1818409"/>
                </a:moveTo>
                <a:lnTo>
                  <a:pt x="1671205" y="1818409"/>
                </a:lnTo>
                <a:lnTo>
                  <a:pt x="1679864" y="1740477"/>
                </a:lnTo>
                <a:cubicBezTo>
                  <a:pt x="1731818" y="1783773"/>
                  <a:pt x="1714500" y="1740477"/>
                  <a:pt x="1697182" y="1818409"/>
                </a:cubicBezTo>
                <a:close/>
                <a:moveTo>
                  <a:pt x="1584614" y="1731818"/>
                </a:moveTo>
                <a:lnTo>
                  <a:pt x="1584614" y="1801091"/>
                </a:lnTo>
                <a:lnTo>
                  <a:pt x="1541318" y="1801091"/>
                </a:lnTo>
                <a:lnTo>
                  <a:pt x="1541318" y="1731818"/>
                </a:lnTo>
                <a:lnTo>
                  <a:pt x="1584614" y="1731818"/>
                </a:lnTo>
                <a:close/>
                <a:moveTo>
                  <a:pt x="1350818" y="1723159"/>
                </a:moveTo>
                <a:lnTo>
                  <a:pt x="1316182" y="1723159"/>
                </a:lnTo>
                <a:lnTo>
                  <a:pt x="1350818" y="1723159"/>
                </a:lnTo>
                <a:close/>
                <a:moveTo>
                  <a:pt x="3325091" y="1757796"/>
                </a:moveTo>
                <a:lnTo>
                  <a:pt x="3316432" y="1792432"/>
                </a:lnTo>
                <a:cubicBezTo>
                  <a:pt x="3307773" y="1775114"/>
                  <a:pt x="3307773" y="1705841"/>
                  <a:pt x="3264478" y="1723159"/>
                </a:cubicBezTo>
                <a:lnTo>
                  <a:pt x="3299114" y="1714500"/>
                </a:lnTo>
                <a:cubicBezTo>
                  <a:pt x="3307773" y="1723159"/>
                  <a:pt x="3316432" y="1740477"/>
                  <a:pt x="3325091" y="1757796"/>
                </a:cubicBezTo>
                <a:close/>
                <a:moveTo>
                  <a:pt x="3576205" y="1757796"/>
                </a:moveTo>
                <a:cubicBezTo>
                  <a:pt x="3576205" y="1757796"/>
                  <a:pt x="3558887" y="1705841"/>
                  <a:pt x="3576205" y="1705841"/>
                </a:cubicBezTo>
                <a:lnTo>
                  <a:pt x="3576205" y="1757796"/>
                </a:lnTo>
                <a:close/>
                <a:moveTo>
                  <a:pt x="1359477" y="1714500"/>
                </a:moveTo>
                <a:cubicBezTo>
                  <a:pt x="1394114" y="1714500"/>
                  <a:pt x="1437409" y="1705841"/>
                  <a:pt x="1472046" y="1705841"/>
                </a:cubicBezTo>
                <a:cubicBezTo>
                  <a:pt x="1437409" y="1705841"/>
                  <a:pt x="1394114" y="1714500"/>
                  <a:pt x="1359477" y="1714500"/>
                </a:cubicBezTo>
                <a:close/>
                <a:moveTo>
                  <a:pt x="3541569" y="1697182"/>
                </a:moveTo>
                <a:lnTo>
                  <a:pt x="3541569" y="1749136"/>
                </a:lnTo>
                <a:lnTo>
                  <a:pt x="3515591" y="1749136"/>
                </a:lnTo>
                <a:lnTo>
                  <a:pt x="3515591" y="1697182"/>
                </a:lnTo>
                <a:lnTo>
                  <a:pt x="3541569" y="1697182"/>
                </a:lnTo>
                <a:close/>
                <a:moveTo>
                  <a:pt x="3212523" y="1697182"/>
                </a:moveTo>
                <a:lnTo>
                  <a:pt x="3212523" y="1740477"/>
                </a:lnTo>
                <a:lnTo>
                  <a:pt x="3195205" y="1740477"/>
                </a:lnTo>
                <a:lnTo>
                  <a:pt x="3195205" y="1697182"/>
                </a:lnTo>
                <a:lnTo>
                  <a:pt x="3212523" y="1697182"/>
                </a:lnTo>
                <a:close/>
                <a:moveTo>
                  <a:pt x="1870364" y="1740477"/>
                </a:moveTo>
                <a:cubicBezTo>
                  <a:pt x="1870364" y="1887682"/>
                  <a:pt x="1861705" y="1896341"/>
                  <a:pt x="1861705" y="1922318"/>
                </a:cubicBezTo>
                <a:cubicBezTo>
                  <a:pt x="1861705" y="1939636"/>
                  <a:pt x="1879023" y="1939636"/>
                  <a:pt x="1887682" y="1956955"/>
                </a:cubicBezTo>
                <a:cubicBezTo>
                  <a:pt x="1879023" y="1948296"/>
                  <a:pt x="1861705" y="1939636"/>
                  <a:pt x="1844387" y="1930977"/>
                </a:cubicBezTo>
                <a:lnTo>
                  <a:pt x="1818409" y="1930977"/>
                </a:lnTo>
                <a:cubicBezTo>
                  <a:pt x="1818409" y="1939636"/>
                  <a:pt x="1827068" y="1956955"/>
                  <a:pt x="1827068" y="1965614"/>
                </a:cubicBezTo>
                <a:cubicBezTo>
                  <a:pt x="1818409" y="1956955"/>
                  <a:pt x="1801091" y="1956955"/>
                  <a:pt x="1792432" y="1956955"/>
                </a:cubicBezTo>
                <a:cubicBezTo>
                  <a:pt x="1783773" y="1965614"/>
                  <a:pt x="1775114" y="1956955"/>
                  <a:pt x="1775114" y="1974273"/>
                </a:cubicBezTo>
                <a:cubicBezTo>
                  <a:pt x="1775114" y="2000250"/>
                  <a:pt x="1783773" y="1991591"/>
                  <a:pt x="1792432" y="1991591"/>
                </a:cubicBezTo>
                <a:cubicBezTo>
                  <a:pt x="1783773" y="2000250"/>
                  <a:pt x="1783773" y="2008909"/>
                  <a:pt x="1783773" y="2017568"/>
                </a:cubicBezTo>
                <a:cubicBezTo>
                  <a:pt x="1775114" y="2017568"/>
                  <a:pt x="1757796" y="2000250"/>
                  <a:pt x="1749137" y="1991591"/>
                </a:cubicBezTo>
                <a:cubicBezTo>
                  <a:pt x="1731818" y="2008909"/>
                  <a:pt x="1714500" y="2017568"/>
                  <a:pt x="1697182" y="2026227"/>
                </a:cubicBezTo>
                <a:cubicBezTo>
                  <a:pt x="1697182" y="2034886"/>
                  <a:pt x="1714500" y="2052205"/>
                  <a:pt x="1723159" y="2052205"/>
                </a:cubicBezTo>
                <a:lnTo>
                  <a:pt x="1671205" y="2052205"/>
                </a:lnTo>
                <a:cubicBezTo>
                  <a:pt x="1645227" y="2052205"/>
                  <a:pt x="1645227" y="2069523"/>
                  <a:pt x="1636568" y="2078182"/>
                </a:cubicBezTo>
                <a:cubicBezTo>
                  <a:pt x="1645227" y="1844386"/>
                  <a:pt x="1645227" y="1766455"/>
                  <a:pt x="1645227" y="1697182"/>
                </a:cubicBezTo>
                <a:cubicBezTo>
                  <a:pt x="1714500" y="1714500"/>
                  <a:pt x="1792432" y="1731818"/>
                  <a:pt x="1870364" y="1740477"/>
                </a:cubicBezTo>
                <a:close/>
                <a:moveTo>
                  <a:pt x="3498273" y="1688523"/>
                </a:moveTo>
                <a:lnTo>
                  <a:pt x="3498273" y="1749136"/>
                </a:lnTo>
                <a:lnTo>
                  <a:pt x="3480955" y="1749136"/>
                </a:lnTo>
                <a:lnTo>
                  <a:pt x="3480955" y="1688523"/>
                </a:lnTo>
                <a:lnTo>
                  <a:pt x="3498273" y="1688523"/>
                </a:lnTo>
                <a:close/>
                <a:moveTo>
                  <a:pt x="1480705" y="1697182"/>
                </a:moveTo>
                <a:cubicBezTo>
                  <a:pt x="1515341" y="1697182"/>
                  <a:pt x="1558637" y="1688523"/>
                  <a:pt x="1593273" y="1688523"/>
                </a:cubicBezTo>
                <a:cubicBezTo>
                  <a:pt x="1558637" y="1688523"/>
                  <a:pt x="1515341" y="1697182"/>
                  <a:pt x="1480705" y="1697182"/>
                </a:cubicBezTo>
                <a:close/>
                <a:moveTo>
                  <a:pt x="1324841" y="1697182"/>
                </a:moveTo>
                <a:cubicBezTo>
                  <a:pt x="1333500" y="1688523"/>
                  <a:pt x="1350818" y="1688523"/>
                  <a:pt x="1359477" y="1688523"/>
                </a:cubicBezTo>
                <a:cubicBezTo>
                  <a:pt x="1350818" y="1697182"/>
                  <a:pt x="1333500" y="1697182"/>
                  <a:pt x="1324841" y="1697182"/>
                </a:cubicBezTo>
                <a:close/>
                <a:moveTo>
                  <a:pt x="3463637" y="1688523"/>
                </a:moveTo>
                <a:lnTo>
                  <a:pt x="3463637" y="1740477"/>
                </a:lnTo>
                <a:lnTo>
                  <a:pt x="3437659" y="1740477"/>
                </a:lnTo>
                <a:lnTo>
                  <a:pt x="3446319" y="1679864"/>
                </a:lnTo>
                <a:cubicBezTo>
                  <a:pt x="3446319" y="1679864"/>
                  <a:pt x="3454978" y="1688523"/>
                  <a:pt x="3463637" y="1688523"/>
                </a:cubicBezTo>
                <a:close/>
                <a:moveTo>
                  <a:pt x="3359728" y="1731818"/>
                </a:moveTo>
                <a:lnTo>
                  <a:pt x="3342409" y="1731818"/>
                </a:lnTo>
                <a:lnTo>
                  <a:pt x="3342409" y="1679864"/>
                </a:lnTo>
                <a:cubicBezTo>
                  <a:pt x="3342409" y="1679864"/>
                  <a:pt x="3351069" y="1679864"/>
                  <a:pt x="3359728" y="1671205"/>
                </a:cubicBezTo>
                <a:lnTo>
                  <a:pt x="3359728" y="1731818"/>
                </a:lnTo>
                <a:close/>
                <a:moveTo>
                  <a:pt x="1385455" y="1688523"/>
                </a:moveTo>
                <a:cubicBezTo>
                  <a:pt x="1385455" y="1679864"/>
                  <a:pt x="1402773" y="1679864"/>
                  <a:pt x="1411432" y="1688523"/>
                </a:cubicBezTo>
                <a:lnTo>
                  <a:pt x="1385455" y="1688523"/>
                </a:lnTo>
                <a:close/>
                <a:moveTo>
                  <a:pt x="3238500" y="1662546"/>
                </a:moveTo>
                <a:lnTo>
                  <a:pt x="3203864" y="1662546"/>
                </a:lnTo>
                <a:lnTo>
                  <a:pt x="3238500" y="1662546"/>
                </a:lnTo>
                <a:close/>
                <a:moveTo>
                  <a:pt x="1524000" y="1662546"/>
                </a:moveTo>
                <a:cubicBezTo>
                  <a:pt x="1515341" y="1671205"/>
                  <a:pt x="1498023" y="1671205"/>
                  <a:pt x="1498023" y="1662546"/>
                </a:cubicBezTo>
                <a:lnTo>
                  <a:pt x="1524000" y="1662546"/>
                </a:lnTo>
                <a:close/>
                <a:moveTo>
                  <a:pt x="3584864" y="1688523"/>
                </a:moveTo>
                <a:cubicBezTo>
                  <a:pt x="3584864" y="1731818"/>
                  <a:pt x="3584864" y="1783773"/>
                  <a:pt x="3593523" y="1861705"/>
                </a:cubicBezTo>
                <a:cubicBezTo>
                  <a:pt x="3584864" y="1870364"/>
                  <a:pt x="3567546" y="1861705"/>
                  <a:pt x="3411682" y="1861705"/>
                </a:cubicBezTo>
                <a:lnTo>
                  <a:pt x="3411682" y="1653886"/>
                </a:lnTo>
                <a:cubicBezTo>
                  <a:pt x="3480955" y="1662546"/>
                  <a:pt x="3532909" y="1679864"/>
                  <a:pt x="3584864" y="1688523"/>
                </a:cubicBezTo>
                <a:close/>
                <a:moveTo>
                  <a:pt x="3316432" y="1653886"/>
                </a:moveTo>
                <a:lnTo>
                  <a:pt x="3273137" y="1653886"/>
                </a:lnTo>
                <a:lnTo>
                  <a:pt x="3316432" y="1653886"/>
                </a:lnTo>
                <a:close/>
                <a:moveTo>
                  <a:pt x="1549977" y="1662546"/>
                </a:moveTo>
                <a:cubicBezTo>
                  <a:pt x="1558637" y="1653886"/>
                  <a:pt x="1575955" y="1653886"/>
                  <a:pt x="1575955" y="1662546"/>
                </a:cubicBezTo>
                <a:lnTo>
                  <a:pt x="1549977" y="1662546"/>
                </a:lnTo>
                <a:close/>
                <a:moveTo>
                  <a:pt x="3368387" y="1645227"/>
                </a:moveTo>
                <a:lnTo>
                  <a:pt x="3333750" y="1645227"/>
                </a:lnTo>
                <a:lnTo>
                  <a:pt x="3368387" y="1645227"/>
                </a:lnTo>
                <a:close/>
                <a:moveTo>
                  <a:pt x="3203864" y="1645227"/>
                </a:moveTo>
                <a:lnTo>
                  <a:pt x="3203864" y="1636568"/>
                </a:lnTo>
                <a:lnTo>
                  <a:pt x="3203864" y="1645227"/>
                </a:lnTo>
                <a:close/>
                <a:moveTo>
                  <a:pt x="3325091" y="1627909"/>
                </a:moveTo>
                <a:lnTo>
                  <a:pt x="3325091" y="1619250"/>
                </a:lnTo>
                <a:lnTo>
                  <a:pt x="3325091" y="1627909"/>
                </a:lnTo>
                <a:close/>
                <a:moveTo>
                  <a:pt x="1723159" y="1627909"/>
                </a:moveTo>
                <a:cubicBezTo>
                  <a:pt x="1757796" y="1688523"/>
                  <a:pt x="1775114" y="1645227"/>
                  <a:pt x="1801091" y="1653886"/>
                </a:cubicBezTo>
                <a:cubicBezTo>
                  <a:pt x="1844387" y="1662546"/>
                  <a:pt x="1775114" y="1688523"/>
                  <a:pt x="1861705" y="1671205"/>
                </a:cubicBezTo>
                <a:lnTo>
                  <a:pt x="1861705" y="1723159"/>
                </a:lnTo>
                <a:lnTo>
                  <a:pt x="1861705" y="1688523"/>
                </a:lnTo>
                <a:cubicBezTo>
                  <a:pt x="1853046" y="1688523"/>
                  <a:pt x="1853046" y="1679864"/>
                  <a:pt x="1827068" y="1679864"/>
                </a:cubicBezTo>
                <a:cubicBezTo>
                  <a:pt x="1818409" y="1679864"/>
                  <a:pt x="1827068" y="1705841"/>
                  <a:pt x="1783773" y="1705841"/>
                </a:cubicBezTo>
                <a:cubicBezTo>
                  <a:pt x="1792432" y="1705841"/>
                  <a:pt x="1809750" y="1705841"/>
                  <a:pt x="1818409" y="1679864"/>
                </a:cubicBezTo>
                <a:cubicBezTo>
                  <a:pt x="1809750" y="1679864"/>
                  <a:pt x="1809750" y="1671205"/>
                  <a:pt x="1792432" y="1671205"/>
                </a:cubicBezTo>
                <a:cubicBezTo>
                  <a:pt x="1757796" y="1671205"/>
                  <a:pt x="1792432" y="1679864"/>
                  <a:pt x="1749137" y="1697182"/>
                </a:cubicBezTo>
                <a:cubicBezTo>
                  <a:pt x="1757796" y="1697182"/>
                  <a:pt x="1766455" y="1697182"/>
                  <a:pt x="1775114" y="1688523"/>
                </a:cubicBezTo>
                <a:cubicBezTo>
                  <a:pt x="1775114" y="1688523"/>
                  <a:pt x="1775114" y="1662546"/>
                  <a:pt x="1757796" y="1662546"/>
                </a:cubicBezTo>
                <a:cubicBezTo>
                  <a:pt x="1731818" y="1662546"/>
                  <a:pt x="1740477" y="1697182"/>
                  <a:pt x="1705841" y="1688523"/>
                </a:cubicBezTo>
                <a:cubicBezTo>
                  <a:pt x="1714500" y="1688523"/>
                  <a:pt x="1731818" y="1688523"/>
                  <a:pt x="1740477" y="1679864"/>
                </a:cubicBezTo>
                <a:cubicBezTo>
                  <a:pt x="1731818" y="1653886"/>
                  <a:pt x="1740477" y="1653886"/>
                  <a:pt x="1714500" y="1653886"/>
                </a:cubicBezTo>
                <a:cubicBezTo>
                  <a:pt x="1697182" y="1653886"/>
                  <a:pt x="1688523" y="1679864"/>
                  <a:pt x="1671205" y="1679864"/>
                </a:cubicBezTo>
                <a:cubicBezTo>
                  <a:pt x="1679864" y="1679864"/>
                  <a:pt x="1688523" y="1679864"/>
                  <a:pt x="1697182" y="1671205"/>
                </a:cubicBezTo>
                <a:lnTo>
                  <a:pt x="1697182" y="1645227"/>
                </a:lnTo>
                <a:cubicBezTo>
                  <a:pt x="1688523" y="1645227"/>
                  <a:pt x="1671205" y="1645227"/>
                  <a:pt x="1662546" y="1636568"/>
                </a:cubicBezTo>
                <a:lnTo>
                  <a:pt x="1645227" y="1653886"/>
                </a:lnTo>
                <a:lnTo>
                  <a:pt x="1662546" y="1671205"/>
                </a:lnTo>
                <a:cubicBezTo>
                  <a:pt x="1627909" y="1645227"/>
                  <a:pt x="1636568" y="1636568"/>
                  <a:pt x="1636568" y="1610591"/>
                </a:cubicBezTo>
                <a:cubicBezTo>
                  <a:pt x="1645227" y="1610591"/>
                  <a:pt x="1662546" y="1645227"/>
                  <a:pt x="1688523" y="1645227"/>
                </a:cubicBezTo>
                <a:cubicBezTo>
                  <a:pt x="1705841" y="1645227"/>
                  <a:pt x="1714500" y="1627909"/>
                  <a:pt x="1723159" y="1627909"/>
                </a:cubicBezTo>
                <a:close/>
                <a:moveTo>
                  <a:pt x="3758046" y="1619250"/>
                </a:moveTo>
                <a:cubicBezTo>
                  <a:pt x="3766705" y="1601932"/>
                  <a:pt x="3784023" y="1593273"/>
                  <a:pt x="3801341" y="1584614"/>
                </a:cubicBezTo>
                <a:cubicBezTo>
                  <a:pt x="3792682" y="1601932"/>
                  <a:pt x="3775364" y="1619250"/>
                  <a:pt x="3758046" y="1619250"/>
                </a:cubicBezTo>
                <a:close/>
                <a:moveTo>
                  <a:pt x="3446319" y="1610591"/>
                </a:moveTo>
                <a:cubicBezTo>
                  <a:pt x="3463637" y="1610591"/>
                  <a:pt x="3463637" y="1601932"/>
                  <a:pt x="3472296" y="1593273"/>
                </a:cubicBezTo>
                <a:cubicBezTo>
                  <a:pt x="3480955" y="1601932"/>
                  <a:pt x="3480955" y="1627909"/>
                  <a:pt x="3506932" y="1627909"/>
                </a:cubicBezTo>
                <a:cubicBezTo>
                  <a:pt x="3524250" y="1627909"/>
                  <a:pt x="3506932" y="1610591"/>
                  <a:pt x="3532909" y="1610591"/>
                </a:cubicBezTo>
                <a:cubicBezTo>
                  <a:pt x="3532909" y="1610591"/>
                  <a:pt x="3532909" y="1636568"/>
                  <a:pt x="3576205" y="1627909"/>
                </a:cubicBezTo>
                <a:lnTo>
                  <a:pt x="3584864" y="1627909"/>
                </a:lnTo>
                <a:lnTo>
                  <a:pt x="3584864" y="1653886"/>
                </a:lnTo>
                <a:cubicBezTo>
                  <a:pt x="3567546" y="1636568"/>
                  <a:pt x="3550228" y="1636568"/>
                  <a:pt x="3532909" y="1627909"/>
                </a:cubicBezTo>
                <a:lnTo>
                  <a:pt x="3515591" y="1645227"/>
                </a:lnTo>
                <a:cubicBezTo>
                  <a:pt x="3515591" y="1645227"/>
                  <a:pt x="3524250" y="1653886"/>
                  <a:pt x="3532909" y="1653886"/>
                </a:cubicBezTo>
                <a:cubicBezTo>
                  <a:pt x="3524250" y="1653886"/>
                  <a:pt x="3515591" y="1645227"/>
                  <a:pt x="3506932" y="1627909"/>
                </a:cubicBezTo>
                <a:cubicBezTo>
                  <a:pt x="3498273" y="1627909"/>
                  <a:pt x="3489614" y="1645227"/>
                  <a:pt x="3472296" y="1645227"/>
                </a:cubicBezTo>
                <a:cubicBezTo>
                  <a:pt x="3480955" y="1645227"/>
                  <a:pt x="3489614" y="1636568"/>
                  <a:pt x="3489614" y="1627909"/>
                </a:cubicBezTo>
                <a:cubicBezTo>
                  <a:pt x="3489614" y="1627909"/>
                  <a:pt x="3489614" y="1619250"/>
                  <a:pt x="3472296" y="1619250"/>
                </a:cubicBezTo>
                <a:cubicBezTo>
                  <a:pt x="3446319" y="1619250"/>
                  <a:pt x="3454978" y="1627909"/>
                  <a:pt x="3463637" y="1636568"/>
                </a:cubicBezTo>
                <a:lnTo>
                  <a:pt x="3437659" y="1636568"/>
                </a:lnTo>
                <a:cubicBezTo>
                  <a:pt x="3446319" y="1636568"/>
                  <a:pt x="3454978" y="1627909"/>
                  <a:pt x="3454978" y="1619250"/>
                </a:cubicBezTo>
                <a:cubicBezTo>
                  <a:pt x="3446319" y="1610591"/>
                  <a:pt x="3454978" y="1610591"/>
                  <a:pt x="3429000" y="1610591"/>
                </a:cubicBezTo>
                <a:cubicBezTo>
                  <a:pt x="3411682" y="1610591"/>
                  <a:pt x="3420341" y="1627909"/>
                  <a:pt x="3411682" y="1627909"/>
                </a:cubicBezTo>
                <a:lnTo>
                  <a:pt x="3411682" y="1584614"/>
                </a:lnTo>
                <a:cubicBezTo>
                  <a:pt x="3429000" y="1584614"/>
                  <a:pt x="3420341" y="1610591"/>
                  <a:pt x="3446319" y="1610591"/>
                </a:cubicBezTo>
                <a:close/>
                <a:moveTo>
                  <a:pt x="3835978" y="1601932"/>
                </a:moveTo>
                <a:cubicBezTo>
                  <a:pt x="3835978" y="1593273"/>
                  <a:pt x="3853296" y="1575955"/>
                  <a:pt x="3870614" y="1584614"/>
                </a:cubicBezTo>
                <a:cubicBezTo>
                  <a:pt x="3861955" y="1584614"/>
                  <a:pt x="3844637" y="1601932"/>
                  <a:pt x="3835978" y="1601932"/>
                </a:cubicBezTo>
                <a:close/>
                <a:moveTo>
                  <a:pt x="3463637" y="1575955"/>
                </a:moveTo>
                <a:cubicBezTo>
                  <a:pt x="3480955" y="1575955"/>
                  <a:pt x="3480955" y="1610591"/>
                  <a:pt x="3498273" y="1610591"/>
                </a:cubicBezTo>
                <a:cubicBezTo>
                  <a:pt x="3524250" y="1610591"/>
                  <a:pt x="3498273" y="1593273"/>
                  <a:pt x="3524250" y="1593273"/>
                </a:cubicBezTo>
                <a:cubicBezTo>
                  <a:pt x="3541569" y="1593273"/>
                  <a:pt x="3576205" y="1610591"/>
                  <a:pt x="3593523" y="1627909"/>
                </a:cubicBezTo>
                <a:cubicBezTo>
                  <a:pt x="3602182" y="1653886"/>
                  <a:pt x="3593523" y="1714500"/>
                  <a:pt x="3636819" y="1749136"/>
                </a:cubicBezTo>
                <a:cubicBezTo>
                  <a:pt x="3688773" y="1757796"/>
                  <a:pt x="3740728" y="1775114"/>
                  <a:pt x="3792682" y="1792432"/>
                </a:cubicBezTo>
                <a:cubicBezTo>
                  <a:pt x="3827319" y="1801091"/>
                  <a:pt x="3913909" y="1818409"/>
                  <a:pt x="3957205" y="1835727"/>
                </a:cubicBezTo>
                <a:cubicBezTo>
                  <a:pt x="3974523" y="1835727"/>
                  <a:pt x="3991841" y="1861705"/>
                  <a:pt x="4009159" y="1861705"/>
                </a:cubicBezTo>
                <a:cubicBezTo>
                  <a:pt x="4035137" y="1861705"/>
                  <a:pt x="4009159" y="1844386"/>
                  <a:pt x="4026478" y="1844386"/>
                </a:cubicBezTo>
                <a:cubicBezTo>
                  <a:pt x="4052455" y="1844386"/>
                  <a:pt x="4052455" y="1870364"/>
                  <a:pt x="4069773" y="1870364"/>
                </a:cubicBezTo>
                <a:cubicBezTo>
                  <a:pt x="4095750" y="1887682"/>
                  <a:pt x="4139046" y="1887682"/>
                  <a:pt x="4173682" y="1905000"/>
                </a:cubicBezTo>
                <a:lnTo>
                  <a:pt x="4208319" y="1905000"/>
                </a:lnTo>
                <a:cubicBezTo>
                  <a:pt x="4199660" y="1905000"/>
                  <a:pt x="4173682" y="1913659"/>
                  <a:pt x="4147705" y="1930977"/>
                </a:cubicBezTo>
                <a:lnTo>
                  <a:pt x="4165023" y="1913659"/>
                </a:lnTo>
                <a:cubicBezTo>
                  <a:pt x="4113069" y="1887682"/>
                  <a:pt x="4052455" y="1870364"/>
                  <a:pt x="4035137" y="1853046"/>
                </a:cubicBezTo>
                <a:cubicBezTo>
                  <a:pt x="3965864" y="1853046"/>
                  <a:pt x="3905250" y="1835727"/>
                  <a:pt x="3835978" y="1809750"/>
                </a:cubicBezTo>
                <a:lnTo>
                  <a:pt x="3818659" y="1792432"/>
                </a:lnTo>
                <a:cubicBezTo>
                  <a:pt x="3749387" y="1783773"/>
                  <a:pt x="3680114" y="1775114"/>
                  <a:pt x="3628159" y="1757796"/>
                </a:cubicBezTo>
                <a:cubicBezTo>
                  <a:pt x="3628159" y="1757796"/>
                  <a:pt x="3619500" y="1740477"/>
                  <a:pt x="3602182" y="1740477"/>
                </a:cubicBezTo>
                <a:lnTo>
                  <a:pt x="3602182" y="1827068"/>
                </a:lnTo>
                <a:cubicBezTo>
                  <a:pt x="3602182" y="1827068"/>
                  <a:pt x="3610841" y="1835727"/>
                  <a:pt x="3619500" y="1835727"/>
                </a:cubicBezTo>
                <a:cubicBezTo>
                  <a:pt x="3810000" y="1870364"/>
                  <a:pt x="3983182" y="1896341"/>
                  <a:pt x="4173682" y="1982932"/>
                </a:cubicBezTo>
                <a:cubicBezTo>
                  <a:pt x="4052455" y="1948296"/>
                  <a:pt x="3931228" y="1887682"/>
                  <a:pt x="3775364" y="1887682"/>
                </a:cubicBezTo>
                <a:cubicBezTo>
                  <a:pt x="3784023" y="1896341"/>
                  <a:pt x="3792682" y="1913659"/>
                  <a:pt x="3810000" y="1930977"/>
                </a:cubicBezTo>
                <a:lnTo>
                  <a:pt x="3835978" y="1905000"/>
                </a:lnTo>
                <a:cubicBezTo>
                  <a:pt x="3844637" y="1930977"/>
                  <a:pt x="3861955" y="1922318"/>
                  <a:pt x="3861955" y="1922318"/>
                </a:cubicBezTo>
                <a:cubicBezTo>
                  <a:pt x="3870614" y="1948296"/>
                  <a:pt x="3931228" y="1965614"/>
                  <a:pt x="3939887" y="2008909"/>
                </a:cubicBezTo>
                <a:cubicBezTo>
                  <a:pt x="3931228" y="2008909"/>
                  <a:pt x="3939887" y="2000250"/>
                  <a:pt x="3913909" y="2000250"/>
                </a:cubicBezTo>
                <a:cubicBezTo>
                  <a:pt x="3896591" y="2000250"/>
                  <a:pt x="3905250" y="2008909"/>
                  <a:pt x="3913909" y="2017568"/>
                </a:cubicBezTo>
                <a:cubicBezTo>
                  <a:pt x="3879273" y="2000250"/>
                  <a:pt x="3835978" y="1974273"/>
                  <a:pt x="3801341" y="1956955"/>
                </a:cubicBezTo>
                <a:cubicBezTo>
                  <a:pt x="3784023" y="1965614"/>
                  <a:pt x="3758046" y="2017568"/>
                  <a:pt x="3723409" y="2017568"/>
                </a:cubicBezTo>
                <a:cubicBezTo>
                  <a:pt x="3706091" y="2017568"/>
                  <a:pt x="3697432" y="2000250"/>
                  <a:pt x="3680114" y="1982932"/>
                </a:cubicBezTo>
                <a:lnTo>
                  <a:pt x="3654137" y="2008909"/>
                </a:lnTo>
                <a:lnTo>
                  <a:pt x="3680114" y="2034886"/>
                </a:lnTo>
                <a:cubicBezTo>
                  <a:pt x="3680114" y="2043546"/>
                  <a:pt x="3662796" y="2052205"/>
                  <a:pt x="3662796" y="2060864"/>
                </a:cubicBezTo>
                <a:cubicBezTo>
                  <a:pt x="3610841" y="1991591"/>
                  <a:pt x="3602182" y="2008909"/>
                  <a:pt x="3602182" y="1948296"/>
                </a:cubicBezTo>
                <a:cubicBezTo>
                  <a:pt x="3602182" y="1922318"/>
                  <a:pt x="3558887" y="1905000"/>
                  <a:pt x="3541569" y="1896341"/>
                </a:cubicBezTo>
                <a:cubicBezTo>
                  <a:pt x="3541569" y="1896341"/>
                  <a:pt x="3532909" y="1896341"/>
                  <a:pt x="3524250" y="1905000"/>
                </a:cubicBezTo>
                <a:cubicBezTo>
                  <a:pt x="3532909" y="1913659"/>
                  <a:pt x="3550228" y="1930977"/>
                  <a:pt x="3558887" y="1948296"/>
                </a:cubicBezTo>
                <a:cubicBezTo>
                  <a:pt x="3550228" y="1939636"/>
                  <a:pt x="3532909" y="1930977"/>
                  <a:pt x="3524250" y="1930977"/>
                </a:cubicBezTo>
                <a:lnTo>
                  <a:pt x="3506932" y="1948296"/>
                </a:lnTo>
                <a:cubicBezTo>
                  <a:pt x="3506932" y="1965614"/>
                  <a:pt x="3576205" y="2000250"/>
                  <a:pt x="3636819" y="2060864"/>
                </a:cubicBezTo>
                <a:cubicBezTo>
                  <a:pt x="3619500" y="2052205"/>
                  <a:pt x="3602182" y="2034886"/>
                  <a:pt x="3584864" y="2017568"/>
                </a:cubicBezTo>
                <a:cubicBezTo>
                  <a:pt x="3584864" y="2017568"/>
                  <a:pt x="3576205" y="2026227"/>
                  <a:pt x="3576205" y="2034886"/>
                </a:cubicBezTo>
                <a:lnTo>
                  <a:pt x="3550228" y="2034886"/>
                </a:lnTo>
                <a:cubicBezTo>
                  <a:pt x="3515591" y="2000250"/>
                  <a:pt x="3489614" y="1965614"/>
                  <a:pt x="3454978" y="1930977"/>
                </a:cubicBezTo>
                <a:cubicBezTo>
                  <a:pt x="3429000" y="1948296"/>
                  <a:pt x="3403023" y="1974273"/>
                  <a:pt x="3377046" y="1991591"/>
                </a:cubicBezTo>
                <a:cubicBezTo>
                  <a:pt x="3385705" y="2008909"/>
                  <a:pt x="3403023" y="2026227"/>
                  <a:pt x="3420341" y="2043546"/>
                </a:cubicBezTo>
                <a:cubicBezTo>
                  <a:pt x="3394364" y="2026227"/>
                  <a:pt x="3394364" y="2017568"/>
                  <a:pt x="3359728" y="2017568"/>
                </a:cubicBezTo>
                <a:cubicBezTo>
                  <a:pt x="3394364" y="2060864"/>
                  <a:pt x="3437659" y="2112818"/>
                  <a:pt x="3472296" y="2156114"/>
                </a:cubicBezTo>
                <a:cubicBezTo>
                  <a:pt x="3446319" y="2138796"/>
                  <a:pt x="3411682" y="2104159"/>
                  <a:pt x="3377046" y="2069523"/>
                </a:cubicBezTo>
                <a:cubicBezTo>
                  <a:pt x="3377046" y="2052205"/>
                  <a:pt x="3359728" y="2017568"/>
                  <a:pt x="3351069" y="2017568"/>
                </a:cubicBezTo>
                <a:cubicBezTo>
                  <a:pt x="3359728" y="2000250"/>
                  <a:pt x="3377046" y="1982932"/>
                  <a:pt x="3394364" y="1965614"/>
                </a:cubicBezTo>
                <a:cubicBezTo>
                  <a:pt x="3385705" y="1956955"/>
                  <a:pt x="3368387" y="1939636"/>
                  <a:pt x="3351069" y="1930977"/>
                </a:cubicBezTo>
                <a:cubicBezTo>
                  <a:pt x="3316432" y="1974273"/>
                  <a:pt x="3359728" y="1948296"/>
                  <a:pt x="3299114" y="2000250"/>
                </a:cubicBezTo>
                <a:cubicBezTo>
                  <a:pt x="3333750" y="2052205"/>
                  <a:pt x="3368387" y="2112818"/>
                  <a:pt x="3403023" y="2173432"/>
                </a:cubicBezTo>
                <a:cubicBezTo>
                  <a:pt x="3368387" y="2130136"/>
                  <a:pt x="3316432" y="2095500"/>
                  <a:pt x="3273137" y="2060864"/>
                </a:cubicBezTo>
                <a:cubicBezTo>
                  <a:pt x="3281796" y="2060864"/>
                  <a:pt x="3290455" y="2078182"/>
                  <a:pt x="3316432" y="2078182"/>
                </a:cubicBezTo>
                <a:cubicBezTo>
                  <a:pt x="3281796" y="2017568"/>
                  <a:pt x="3281796" y="2043546"/>
                  <a:pt x="3299114" y="2017568"/>
                </a:cubicBezTo>
                <a:lnTo>
                  <a:pt x="3281796" y="2000250"/>
                </a:lnTo>
                <a:cubicBezTo>
                  <a:pt x="3264478" y="2026227"/>
                  <a:pt x="3221182" y="2086841"/>
                  <a:pt x="3203864" y="2086841"/>
                </a:cubicBezTo>
                <a:cubicBezTo>
                  <a:pt x="3177887" y="2086841"/>
                  <a:pt x="3212523" y="2069523"/>
                  <a:pt x="3195205" y="2069523"/>
                </a:cubicBezTo>
                <a:cubicBezTo>
                  <a:pt x="3169228" y="2069523"/>
                  <a:pt x="3177887" y="2086841"/>
                  <a:pt x="3160569" y="2078182"/>
                </a:cubicBezTo>
                <a:cubicBezTo>
                  <a:pt x="3169228" y="2060864"/>
                  <a:pt x="3195205" y="2043546"/>
                  <a:pt x="3203864" y="2017568"/>
                </a:cubicBezTo>
                <a:cubicBezTo>
                  <a:pt x="3212523" y="2017568"/>
                  <a:pt x="3212523" y="2008909"/>
                  <a:pt x="3238500" y="2008909"/>
                </a:cubicBezTo>
                <a:cubicBezTo>
                  <a:pt x="3255819" y="2008909"/>
                  <a:pt x="3247159" y="2017568"/>
                  <a:pt x="3255819" y="2026227"/>
                </a:cubicBezTo>
                <a:cubicBezTo>
                  <a:pt x="3264478" y="2017568"/>
                  <a:pt x="3273137" y="2017568"/>
                  <a:pt x="3273137" y="2000250"/>
                </a:cubicBezTo>
                <a:cubicBezTo>
                  <a:pt x="3273137" y="1974273"/>
                  <a:pt x="3255819" y="2008909"/>
                  <a:pt x="3255819" y="1982932"/>
                </a:cubicBezTo>
                <a:cubicBezTo>
                  <a:pt x="3255819" y="1948296"/>
                  <a:pt x="3281796" y="1956955"/>
                  <a:pt x="3299114" y="1948296"/>
                </a:cubicBezTo>
                <a:cubicBezTo>
                  <a:pt x="3290455" y="1939636"/>
                  <a:pt x="3316432" y="1913659"/>
                  <a:pt x="3290455" y="1913659"/>
                </a:cubicBezTo>
                <a:cubicBezTo>
                  <a:pt x="3238500" y="1913659"/>
                  <a:pt x="3134591" y="2060864"/>
                  <a:pt x="3134591" y="2078182"/>
                </a:cubicBezTo>
                <a:cubicBezTo>
                  <a:pt x="3134591" y="2095500"/>
                  <a:pt x="3160569" y="2164773"/>
                  <a:pt x="3195205" y="2182091"/>
                </a:cubicBezTo>
                <a:cubicBezTo>
                  <a:pt x="3203864" y="2182091"/>
                  <a:pt x="3221182" y="2190750"/>
                  <a:pt x="3221182" y="2190750"/>
                </a:cubicBezTo>
                <a:cubicBezTo>
                  <a:pt x="3238500" y="2216727"/>
                  <a:pt x="3351069" y="2286000"/>
                  <a:pt x="3385705" y="2286000"/>
                </a:cubicBezTo>
                <a:cubicBezTo>
                  <a:pt x="3403023" y="2286000"/>
                  <a:pt x="3394364" y="2268682"/>
                  <a:pt x="3420341" y="2268682"/>
                </a:cubicBezTo>
                <a:cubicBezTo>
                  <a:pt x="3437659" y="2268682"/>
                  <a:pt x="3420341" y="2286000"/>
                  <a:pt x="3446319" y="2286000"/>
                </a:cubicBezTo>
                <a:cubicBezTo>
                  <a:pt x="3463637" y="2286000"/>
                  <a:pt x="3446319" y="2260023"/>
                  <a:pt x="3472296" y="2260023"/>
                </a:cubicBezTo>
                <a:cubicBezTo>
                  <a:pt x="3489614" y="2260023"/>
                  <a:pt x="3498273" y="2277341"/>
                  <a:pt x="3506932" y="2277341"/>
                </a:cubicBezTo>
                <a:lnTo>
                  <a:pt x="3532909" y="2251364"/>
                </a:lnTo>
                <a:cubicBezTo>
                  <a:pt x="3515591" y="2242705"/>
                  <a:pt x="3498273" y="2216727"/>
                  <a:pt x="3480955" y="2208068"/>
                </a:cubicBezTo>
                <a:cubicBezTo>
                  <a:pt x="3463637" y="2208068"/>
                  <a:pt x="3437659" y="2208068"/>
                  <a:pt x="3420341" y="2190750"/>
                </a:cubicBezTo>
                <a:cubicBezTo>
                  <a:pt x="3480955" y="2208068"/>
                  <a:pt x="3472296" y="2173432"/>
                  <a:pt x="3515591" y="2164773"/>
                </a:cubicBezTo>
                <a:cubicBezTo>
                  <a:pt x="3506932" y="2147455"/>
                  <a:pt x="3480955" y="2138796"/>
                  <a:pt x="3480955" y="2112818"/>
                </a:cubicBezTo>
                <a:cubicBezTo>
                  <a:pt x="3480955" y="2112818"/>
                  <a:pt x="3489614" y="2104159"/>
                  <a:pt x="3489614" y="2078182"/>
                </a:cubicBezTo>
                <a:cubicBezTo>
                  <a:pt x="3498273" y="2086841"/>
                  <a:pt x="3506932" y="2086841"/>
                  <a:pt x="3524250" y="2086841"/>
                </a:cubicBezTo>
                <a:cubicBezTo>
                  <a:pt x="3524250" y="2095500"/>
                  <a:pt x="3532909" y="2086841"/>
                  <a:pt x="3532909" y="2104159"/>
                </a:cubicBezTo>
                <a:cubicBezTo>
                  <a:pt x="3532909" y="2130136"/>
                  <a:pt x="3515591" y="2095500"/>
                  <a:pt x="3515591" y="2112818"/>
                </a:cubicBezTo>
                <a:cubicBezTo>
                  <a:pt x="3515591" y="2138796"/>
                  <a:pt x="3524250" y="2138796"/>
                  <a:pt x="3532909" y="2147455"/>
                </a:cubicBezTo>
                <a:lnTo>
                  <a:pt x="3602182" y="2147455"/>
                </a:lnTo>
                <a:cubicBezTo>
                  <a:pt x="3593523" y="2121477"/>
                  <a:pt x="3584864" y="2112818"/>
                  <a:pt x="3584864" y="2104159"/>
                </a:cubicBezTo>
                <a:cubicBezTo>
                  <a:pt x="3602182" y="2112818"/>
                  <a:pt x="3619500" y="2121477"/>
                  <a:pt x="3636819" y="2112818"/>
                </a:cubicBezTo>
                <a:cubicBezTo>
                  <a:pt x="3628159" y="2130136"/>
                  <a:pt x="3602182" y="2164773"/>
                  <a:pt x="3576205" y="2164773"/>
                </a:cubicBezTo>
                <a:cubicBezTo>
                  <a:pt x="3558887" y="2164773"/>
                  <a:pt x="3550228" y="2147455"/>
                  <a:pt x="3532909" y="2147455"/>
                </a:cubicBezTo>
                <a:cubicBezTo>
                  <a:pt x="3541569" y="2164773"/>
                  <a:pt x="3567546" y="2190750"/>
                  <a:pt x="3584864" y="2208068"/>
                </a:cubicBezTo>
                <a:cubicBezTo>
                  <a:pt x="3576205" y="2208068"/>
                  <a:pt x="3584864" y="2199409"/>
                  <a:pt x="3558887" y="2199409"/>
                </a:cubicBezTo>
                <a:cubicBezTo>
                  <a:pt x="3541569" y="2199409"/>
                  <a:pt x="3567546" y="2216727"/>
                  <a:pt x="3541569" y="2216727"/>
                </a:cubicBezTo>
                <a:cubicBezTo>
                  <a:pt x="3524250" y="2216727"/>
                  <a:pt x="3524250" y="2199409"/>
                  <a:pt x="3506932" y="2208068"/>
                </a:cubicBezTo>
                <a:cubicBezTo>
                  <a:pt x="3515591" y="2225386"/>
                  <a:pt x="3532909" y="2234046"/>
                  <a:pt x="3532909" y="2260023"/>
                </a:cubicBezTo>
                <a:cubicBezTo>
                  <a:pt x="3532909" y="2286000"/>
                  <a:pt x="3654137" y="2268682"/>
                  <a:pt x="3714750" y="2337955"/>
                </a:cubicBezTo>
                <a:lnTo>
                  <a:pt x="3706091" y="2441864"/>
                </a:lnTo>
                <a:cubicBezTo>
                  <a:pt x="3697432" y="2398568"/>
                  <a:pt x="3714750" y="2355273"/>
                  <a:pt x="3680114" y="2311977"/>
                </a:cubicBezTo>
                <a:cubicBezTo>
                  <a:pt x="3645478" y="2311977"/>
                  <a:pt x="3602182" y="2294659"/>
                  <a:pt x="3558887" y="2286000"/>
                </a:cubicBezTo>
                <a:cubicBezTo>
                  <a:pt x="3550228" y="2286000"/>
                  <a:pt x="3550228" y="2268682"/>
                  <a:pt x="3524250" y="2268682"/>
                </a:cubicBezTo>
                <a:cubicBezTo>
                  <a:pt x="3506932" y="2268682"/>
                  <a:pt x="3524250" y="2286000"/>
                  <a:pt x="3498273" y="2286000"/>
                </a:cubicBezTo>
                <a:cubicBezTo>
                  <a:pt x="3480955" y="2286000"/>
                  <a:pt x="3489614" y="2268682"/>
                  <a:pt x="3472296" y="2268682"/>
                </a:cubicBezTo>
                <a:cubicBezTo>
                  <a:pt x="3446319" y="2268682"/>
                  <a:pt x="3463637" y="2294659"/>
                  <a:pt x="3446319" y="2294659"/>
                </a:cubicBezTo>
                <a:cubicBezTo>
                  <a:pt x="3420341" y="2294659"/>
                  <a:pt x="3437659" y="2277341"/>
                  <a:pt x="3411682" y="2277341"/>
                </a:cubicBezTo>
                <a:cubicBezTo>
                  <a:pt x="3394364" y="2277341"/>
                  <a:pt x="3351069" y="2303318"/>
                  <a:pt x="3325091" y="2303318"/>
                </a:cubicBezTo>
                <a:cubicBezTo>
                  <a:pt x="3307773" y="2303318"/>
                  <a:pt x="3325091" y="2286000"/>
                  <a:pt x="3299114" y="2286000"/>
                </a:cubicBezTo>
                <a:cubicBezTo>
                  <a:pt x="3281796" y="2286000"/>
                  <a:pt x="3247159" y="2303318"/>
                  <a:pt x="3221182" y="2311977"/>
                </a:cubicBezTo>
                <a:cubicBezTo>
                  <a:pt x="3169228" y="2329296"/>
                  <a:pt x="3065319" y="2346614"/>
                  <a:pt x="3048000" y="2346614"/>
                </a:cubicBezTo>
                <a:cubicBezTo>
                  <a:pt x="3022023" y="2346614"/>
                  <a:pt x="3030682" y="2337955"/>
                  <a:pt x="3022023" y="2329296"/>
                </a:cubicBezTo>
                <a:cubicBezTo>
                  <a:pt x="2970069" y="2346614"/>
                  <a:pt x="2883478" y="2320636"/>
                  <a:pt x="2848841" y="2294659"/>
                </a:cubicBezTo>
                <a:cubicBezTo>
                  <a:pt x="2822864" y="2303318"/>
                  <a:pt x="2796887" y="2286000"/>
                  <a:pt x="2770909" y="2286000"/>
                </a:cubicBezTo>
                <a:cubicBezTo>
                  <a:pt x="2762250" y="2286000"/>
                  <a:pt x="2762250" y="2277341"/>
                  <a:pt x="2753591" y="2268682"/>
                </a:cubicBezTo>
                <a:cubicBezTo>
                  <a:pt x="2718955" y="2260023"/>
                  <a:pt x="2667000" y="2242705"/>
                  <a:pt x="2667000" y="2208068"/>
                </a:cubicBezTo>
                <a:cubicBezTo>
                  <a:pt x="2658341" y="2208068"/>
                  <a:pt x="2641023" y="2208068"/>
                  <a:pt x="2632364" y="2199409"/>
                </a:cubicBezTo>
                <a:cubicBezTo>
                  <a:pt x="2623705" y="2199409"/>
                  <a:pt x="2623705" y="2173432"/>
                  <a:pt x="2606387" y="2164773"/>
                </a:cubicBezTo>
                <a:cubicBezTo>
                  <a:pt x="2571750" y="2147455"/>
                  <a:pt x="2519796" y="2130136"/>
                  <a:pt x="2493818" y="2104159"/>
                </a:cubicBezTo>
                <a:cubicBezTo>
                  <a:pt x="2485159" y="2095500"/>
                  <a:pt x="2398568" y="2008909"/>
                  <a:pt x="2363932" y="2000250"/>
                </a:cubicBezTo>
                <a:cubicBezTo>
                  <a:pt x="2355273" y="1982932"/>
                  <a:pt x="2329296" y="1956955"/>
                  <a:pt x="2294659" y="1939636"/>
                </a:cubicBezTo>
                <a:cubicBezTo>
                  <a:pt x="2216728" y="1896341"/>
                  <a:pt x="2260023" y="1965614"/>
                  <a:pt x="2190750" y="1896341"/>
                </a:cubicBezTo>
                <a:cubicBezTo>
                  <a:pt x="2164773" y="1896341"/>
                  <a:pt x="1982932" y="1844386"/>
                  <a:pt x="1974273" y="1844386"/>
                </a:cubicBezTo>
                <a:cubicBezTo>
                  <a:pt x="1956955" y="1844386"/>
                  <a:pt x="1974273" y="1861705"/>
                  <a:pt x="1948296" y="1861705"/>
                </a:cubicBezTo>
                <a:cubicBezTo>
                  <a:pt x="1930977" y="1861705"/>
                  <a:pt x="1930977" y="1844386"/>
                  <a:pt x="1922318" y="1835727"/>
                </a:cubicBezTo>
                <a:cubicBezTo>
                  <a:pt x="1913659" y="1844386"/>
                  <a:pt x="1896341" y="1853046"/>
                  <a:pt x="1887682" y="1861705"/>
                </a:cubicBezTo>
                <a:lnTo>
                  <a:pt x="1887682" y="1913659"/>
                </a:lnTo>
                <a:cubicBezTo>
                  <a:pt x="1896341" y="1913659"/>
                  <a:pt x="1913659" y="1922318"/>
                  <a:pt x="1930977" y="1913659"/>
                </a:cubicBezTo>
                <a:lnTo>
                  <a:pt x="1913659" y="1896341"/>
                </a:lnTo>
                <a:cubicBezTo>
                  <a:pt x="1930977" y="1887682"/>
                  <a:pt x="1939637" y="1887682"/>
                  <a:pt x="1956955" y="1887682"/>
                </a:cubicBezTo>
                <a:cubicBezTo>
                  <a:pt x="2008909" y="1887682"/>
                  <a:pt x="2060864" y="1905000"/>
                  <a:pt x="2052205" y="1974273"/>
                </a:cubicBezTo>
                <a:cubicBezTo>
                  <a:pt x="2069523" y="1922318"/>
                  <a:pt x="2086841" y="1948296"/>
                  <a:pt x="2147455" y="1922318"/>
                </a:cubicBezTo>
                <a:cubicBezTo>
                  <a:pt x="2156114" y="1930977"/>
                  <a:pt x="2156114" y="1948296"/>
                  <a:pt x="2173432" y="1956955"/>
                </a:cubicBezTo>
                <a:cubicBezTo>
                  <a:pt x="2182091" y="1956955"/>
                  <a:pt x="2199409" y="1956955"/>
                  <a:pt x="2208068" y="1965614"/>
                </a:cubicBezTo>
                <a:lnTo>
                  <a:pt x="2208068" y="1991591"/>
                </a:lnTo>
                <a:cubicBezTo>
                  <a:pt x="2208068" y="1991591"/>
                  <a:pt x="2208068" y="2000250"/>
                  <a:pt x="2190750" y="2000250"/>
                </a:cubicBezTo>
                <a:cubicBezTo>
                  <a:pt x="2164773" y="2000250"/>
                  <a:pt x="2164773" y="1982932"/>
                  <a:pt x="2156114" y="1982932"/>
                </a:cubicBezTo>
                <a:cubicBezTo>
                  <a:pt x="2156114" y="2000250"/>
                  <a:pt x="2156114" y="2026227"/>
                  <a:pt x="2147455" y="2043546"/>
                </a:cubicBezTo>
                <a:cubicBezTo>
                  <a:pt x="2138796" y="2043546"/>
                  <a:pt x="2121478" y="2034886"/>
                  <a:pt x="2104159" y="2043546"/>
                </a:cubicBezTo>
                <a:cubicBezTo>
                  <a:pt x="2112818" y="2052205"/>
                  <a:pt x="2121478" y="2060864"/>
                  <a:pt x="2121478" y="2069523"/>
                </a:cubicBezTo>
                <a:cubicBezTo>
                  <a:pt x="2121478" y="2078182"/>
                  <a:pt x="2104159" y="2078182"/>
                  <a:pt x="2086841" y="2086841"/>
                </a:cubicBezTo>
                <a:cubicBezTo>
                  <a:pt x="2095500" y="2095500"/>
                  <a:pt x="2104159" y="2095500"/>
                  <a:pt x="2112818" y="2104159"/>
                </a:cubicBezTo>
                <a:cubicBezTo>
                  <a:pt x="2130137" y="2095500"/>
                  <a:pt x="2138796" y="2052205"/>
                  <a:pt x="2164773" y="2052205"/>
                </a:cubicBezTo>
                <a:cubicBezTo>
                  <a:pt x="2182091" y="2052205"/>
                  <a:pt x="2208068" y="2060864"/>
                  <a:pt x="2234046" y="2078182"/>
                </a:cubicBezTo>
                <a:cubicBezTo>
                  <a:pt x="2242705" y="2069523"/>
                  <a:pt x="2260023" y="2052205"/>
                  <a:pt x="2268682" y="2034886"/>
                </a:cubicBezTo>
                <a:cubicBezTo>
                  <a:pt x="2303318" y="2052205"/>
                  <a:pt x="2303318" y="2095500"/>
                  <a:pt x="2303318" y="2095500"/>
                </a:cubicBezTo>
                <a:cubicBezTo>
                  <a:pt x="2329296" y="2095500"/>
                  <a:pt x="2303318" y="2078182"/>
                  <a:pt x="2329296" y="2078182"/>
                </a:cubicBezTo>
                <a:cubicBezTo>
                  <a:pt x="2346614" y="2078182"/>
                  <a:pt x="2372591" y="2095500"/>
                  <a:pt x="2389909" y="2104159"/>
                </a:cubicBezTo>
                <a:cubicBezTo>
                  <a:pt x="2372591" y="2121477"/>
                  <a:pt x="2329296" y="2147455"/>
                  <a:pt x="2311978" y="2147455"/>
                </a:cubicBezTo>
                <a:cubicBezTo>
                  <a:pt x="2286000" y="2147455"/>
                  <a:pt x="2303318" y="2121477"/>
                  <a:pt x="2286000" y="2121477"/>
                </a:cubicBezTo>
                <a:cubicBezTo>
                  <a:pt x="2260023" y="2121477"/>
                  <a:pt x="2277341" y="2138796"/>
                  <a:pt x="2268682" y="2138796"/>
                </a:cubicBezTo>
                <a:cubicBezTo>
                  <a:pt x="2268682" y="2121477"/>
                  <a:pt x="2251364" y="2095500"/>
                  <a:pt x="2242705" y="2078182"/>
                </a:cubicBezTo>
                <a:cubicBezTo>
                  <a:pt x="2208068" y="2121477"/>
                  <a:pt x="2156114" y="2095500"/>
                  <a:pt x="2121478" y="2130136"/>
                </a:cubicBezTo>
                <a:lnTo>
                  <a:pt x="2078182" y="2130136"/>
                </a:lnTo>
                <a:cubicBezTo>
                  <a:pt x="2078182" y="2121477"/>
                  <a:pt x="2069523" y="2112818"/>
                  <a:pt x="2069523" y="2095500"/>
                </a:cubicBezTo>
                <a:cubicBezTo>
                  <a:pt x="2069523" y="2069523"/>
                  <a:pt x="2078182" y="2086841"/>
                  <a:pt x="2086841" y="2078182"/>
                </a:cubicBezTo>
                <a:cubicBezTo>
                  <a:pt x="2069523" y="2069523"/>
                  <a:pt x="2043546" y="2052205"/>
                  <a:pt x="2017568" y="2026227"/>
                </a:cubicBezTo>
                <a:cubicBezTo>
                  <a:pt x="2034887" y="2017568"/>
                  <a:pt x="2060864" y="2017568"/>
                  <a:pt x="2086841" y="2008909"/>
                </a:cubicBezTo>
                <a:cubicBezTo>
                  <a:pt x="2078182" y="2000250"/>
                  <a:pt x="2078182" y="1991591"/>
                  <a:pt x="2052205" y="1991591"/>
                </a:cubicBezTo>
                <a:cubicBezTo>
                  <a:pt x="2034887" y="1991591"/>
                  <a:pt x="2000250" y="2017568"/>
                  <a:pt x="1982932" y="2017568"/>
                </a:cubicBezTo>
                <a:cubicBezTo>
                  <a:pt x="1956955" y="2017568"/>
                  <a:pt x="1948296" y="1982932"/>
                  <a:pt x="1922318" y="1991591"/>
                </a:cubicBezTo>
                <a:cubicBezTo>
                  <a:pt x="1974273" y="2017568"/>
                  <a:pt x="1913659" y="2026227"/>
                  <a:pt x="2000250" y="2034886"/>
                </a:cubicBezTo>
                <a:lnTo>
                  <a:pt x="2017568" y="2052205"/>
                </a:lnTo>
                <a:cubicBezTo>
                  <a:pt x="2034887" y="2086841"/>
                  <a:pt x="2052205" y="2121477"/>
                  <a:pt x="2052205" y="2138796"/>
                </a:cubicBezTo>
                <a:cubicBezTo>
                  <a:pt x="2052205" y="2156114"/>
                  <a:pt x="2078182" y="2156114"/>
                  <a:pt x="2095500" y="2156114"/>
                </a:cubicBezTo>
                <a:cubicBezTo>
                  <a:pt x="2121478" y="2156114"/>
                  <a:pt x="2182091" y="2130136"/>
                  <a:pt x="2242705" y="2121477"/>
                </a:cubicBezTo>
                <a:cubicBezTo>
                  <a:pt x="2251364" y="2138796"/>
                  <a:pt x="2286000" y="2216727"/>
                  <a:pt x="2329296" y="2216727"/>
                </a:cubicBezTo>
                <a:cubicBezTo>
                  <a:pt x="2329296" y="2208068"/>
                  <a:pt x="2337955" y="2208068"/>
                  <a:pt x="2337955" y="2182091"/>
                </a:cubicBezTo>
                <a:cubicBezTo>
                  <a:pt x="2337955" y="2164773"/>
                  <a:pt x="2329296" y="2173432"/>
                  <a:pt x="2320637" y="2164773"/>
                </a:cubicBezTo>
                <a:cubicBezTo>
                  <a:pt x="2337955" y="2164773"/>
                  <a:pt x="2363932" y="2147455"/>
                  <a:pt x="2381250" y="2138796"/>
                </a:cubicBezTo>
                <a:cubicBezTo>
                  <a:pt x="2389909" y="2138796"/>
                  <a:pt x="2398568" y="2156114"/>
                  <a:pt x="2407228" y="2173432"/>
                </a:cubicBezTo>
                <a:lnTo>
                  <a:pt x="2433205" y="2147455"/>
                </a:lnTo>
                <a:cubicBezTo>
                  <a:pt x="2450523" y="2156114"/>
                  <a:pt x="2450523" y="2173432"/>
                  <a:pt x="2476500" y="2190750"/>
                </a:cubicBezTo>
                <a:cubicBezTo>
                  <a:pt x="2398568" y="2190750"/>
                  <a:pt x="2450523" y="2190750"/>
                  <a:pt x="2424546" y="2216727"/>
                </a:cubicBezTo>
                <a:cubicBezTo>
                  <a:pt x="2433205" y="2225386"/>
                  <a:pt x="2424546" y="2225386"/>
                  <a:pt x="2450523" y="2225386"/>
                </a:cubicBezTo>
                <a:cubicBezTo>
                  <a:pt x="2467841" y="2225386"/>
                  <a:pt x="2476500" y="2216727"/>
                  <a:pt x="2493818" y="2208068"/>
                </a:cubicBezTo>
                <a:cubicBezTo>
                  <a:pt x="2502478" y="2225386"/>
                  <a:pt x="2502478" y="2251364"/>
                  <a:pt x="2502478" y="2286000"/>
                </a:cubicBezTo>
                <a:cubicBezTo>
                  <a:pt x="2493818" y="2268682"/>
                  <a:pt x="2485159" y="2242705"/>
                  <a:pt x="2476500" y="2216727"/>
                </a:cubicBezTo>
                <a:cubicBezTo>
                  <a:pt x="2467841" y="2225386"/>
                  <a:pt x="2459182" y="2216727"/>
                  <a:pt x="2459182" y="2234046"/>
                </a:cubicBezTo>
                <a:cubicBezTo>
                  <a:pt x="2459182" y="2251364"/>
                  <a:pt x="2485159" y="2294659"/>
                  <a:pt x="2519796" y="2311977"/>
                </a:cubicBezTo>
                <a:cubicBezTo>
                  <a:pt x="2519796" y="2320636"/>
                  <a:pt x="2502478" y="2320636"/>
                  <a:pt x="2485159" y="2337955"/>
                </a:cubicBezTo>
                <a:cubicBezTo>
                  <a:pt x="2493818" y="2346614"/>
                  <a:pt x="2502478" y="2346614"/>
                  <a:pt x="2511137" y="2355273"/>
                </a:cubicBezTo>
                <a:cubicBezTo>
                  <a:pt x="2519796" y="2346614"/>
                  <a:pt x="2545773" y="2337955"/>
                  <a:pt x="2545773" y="2311977"/>
                </a:cubicBezTo>
                <a:cubicBezTo>
                  <a:pt x="2545773" y="2294659"/>
                  <a:pt x="2528455" y="2294659"/>
                  <a:pt x="2528455" y="2268682"/>
                </a:cubicBezTo>
                <a:cubicBezTo>
                  <a:pt x="2528455" y="2251364"/>
                  <a:pt x="2537114" y="2242705"/>
                  <a:pt x="2545773" y="2225386"/>
                </a:cubicBezTo>
                <a:cubicBezTo>
                  <a:pt x="2563091" y="2234046"/>
                  <a:pt x="2597728" y="2242705"/>
                  <a:pt x="2597728" y="2260023"/>
                </a:cubicBezTo>
                <a:cubicBezTo>
                  <a:pt x="2597728" y="2286000"/>
                  <a:pt x="2580409" y="2277341"/>
                  <a:pt x="2571750" y="2286000"/>
                </a:cubicBezTo>
                <a:lnTo>
                  <a:pt x="2589068" y="2303318"/>
                </a:lnTo>
                <a:lnTo>
                  <a:pt x="2563091" y="2329296"/>
                </a:lnTo>
                <a:lnTo>
                  <a:pt x="2571750" y="2363932"/>
                </a:lnTo>
                <a:cubicBezTo>
                  <a:pt x="2589068" y="2337955"/>
                  <a:pt x="2606387" y="2311977"/>
                  <a:pt x="2632364" y="2294659"/>
                </a:cubicBezTo>
                <a:cubicBezTo>
                  <a:pt x="2641023" y="2311977"/>
                  <a:pt x="2675659" y="2337955"/>
                  <a:pt x="2675659" y="2363932"/>
                </a:cubicBezTo>
                <a:cubicBezTo>
                  <a:pt x="2675659" y="2381250"/>
                  <a:pt x="2615046" y="2415886"/>
                  <a:pt x="2632364" y="2476500"/>
                </a:cubicBezTo>
                <a:cubicBezTo>
                  <a:pt x="2641023" y="2459182"/>
                  <a:pt x="2658341" y="2433205"/>
                  <a:pt x="2667000" y="2407227"/>
                </a:cubicBezTo>
                <a:cubicBezTo>
                  <a:pt x="2667000" y="2407227"/>
                  <a:pt x="2658341" y="2398568"/>
                  <a:pt x="2684318" y="2398568"/>
                </a:cubicBezTo>
                <a:cubicBezTo>
                  <a:pt x="2701637" y="2398568"/>
                  <a:pt x="2692978" y="2407227"/>
                  <a:pt x="2701637" y="2415886"/>
                </a:cubicBezTo>
                <a:cubicBezTo>
                  <a:pt x="2710296" y="2407227"/>
                  <a:pt x="2710296" y="2381250"/>
                  <a:pt x="2718955" y="2372591"/>
                </a:cubicBezTo>
                <a:lnTo>
                  <a:pt x="2744932" y="2372591"/>
                </a:lnTo>
                <a:cubicBezTo>
                  <a:pt x="2744932" y="2381250"/>
                  <a:pt x="2744932" y="2398568"/>
                  <a:pt x="2753591" y="2415886"/>
                </a:cubicBezTo>
                <a:cubicBezTo>
                  <a:pt x="2770909" y="2407227"/>
                  <a:pt x="2770909" y="2389909"/>
                  <a:pt x="2779568" y="2372591"/>
                </a:cubicBezTo>
                <a:cubicBezTo>
                  <a:pt x="2788228" y="2372591"/>
                  <a:pt x="2788228" y="2389909"/>
                  <a:pt x="2796887" y="2407227"/>
                </a:cubicBezTo>
                <a:cubicBezTo>
                  <a:pt x="2814205" y="2372591"/>
                  <a:pt x="2822864" y="2389909"/>
                  <a:pt x="2814205" y="2363932"/>
                </a:cubicBezTo>
                <a:cubicBezTo>
                  <a:pt x="2822864" y="2355273"/>
                  <a:pt x="2822864" y="2355273"/>
                  <a:pt x="2840182" y="2355273"/>
                </a:cubicBezTo>
                <a:cubicBezTo>
                  <a:pt x="2866159" y="2355273"/>
                  <a:pt x="2883478" y="2381250"/>
                  <a:pt x="2909455" y="2381250"/>
                </a:cubicBezTo>
                <a:cubicBezTo>
                  <a:pt x="2909455" y="2389909"/>
                  <a:pt x="2892137" y="2398568"/>
                  <a:pt x="2883478" y="2407227"/>
                </a:cubicBezTo>
                <a:cubicBezTo>
                  <a:pt x="2883478" y="2415886"/>
                  <a:pt x="2883478" y="2424546"/>
                  <a:pt x="2892137" y="2433205"/>
                </a:cubicBezTo>
                <a:cubicBezTo>
                  <a:pt x="2909455" y="2424546"/>
                  <a:pt x="2935432" y="2407227"/>
                  <a:pt x="2944091" y="2372591"/>
                </a:cubicBezTo>
                <a:cubicBezTo>
                  <a:pt x="2952750" y="2372591"/>
                  <a:pt x="2970069" y="2389909"/>
                  <a:pt x="2987387" y="2389909"/>
                </a:cubicBezTo>
                <a:cubicBezTo>
                  <a:pt x="2987387" y="2398568"/>
                  <a:pt x="2978728" y="2407227"/>
                  <a:pt x="2970069" y="2415886"/>
                </a:cubicBezTo>
                <a:lnTo>
                  <a:pt x="3022023" y="2415886"/>
                </a:lnTo>
                <a:cubicBezTo>
                  <a:pt x="3022023" y="2415886"/>
                  <a:pt x="3013364" y="2407227"/>
                  <a:pt x="3004705" y="2407227"/>
                </a:cubicBezTo>
                <a:lnTo>
                  <a:pt x="3013364" y="2372591"/>
                </a:lnTo>
                <a:cubicBezTo>
                  <a:pt x="3022023" y="2372591"/>
                  <a:pt x="3039341" y="2389909"/>
                  <a:pt x="3056659" y="2407227"/>
                </a:cubicBezTo>
                <a:cubicBezTo>
                  <a:pt x="3082637" y="2398568"/>
                  <a:pt x="3099955" y="2355273"/>
                  <a:pt x="3125932" y="2355273"/>
                </a:cubicBezTo>
                <a:cubicBezTo>
                  <a:pt x="3143250" y="2355273"/>
                  <a:pt x="3160569" y="2389909"/>
                  <a:pt x="3186546" y="2389909"/>
                </a:cubicBezTo>
                <a:cubicBezTo>
                  <a:pt x="3160569" y="2389909"/>
                  <a:pt x="3151909" y="2407227"/>
                  <a:pt x="3160569" y="2433205"/>
                </a:cubicBezTo>
                <a:cubicBezTo>
                  <a:pt x="3125932" y="2424546"/>
                  <a:pt x="3108614" y="2415886"/>
                  <a:pt x="3091296" y="2415886"/>
                </a:cubicBezTo>
                <a:cubicBezTo>
                  <a:pt x="3056659" y="2415886"/>
                  <a:pt x="3091296" y="2424546"/>
                  <a:pt x="3030682" y="2424546"/>
                </a:cubicBezTo>
                <a:cubicBezTo>
                  <a:pt x="3030682" y="2424546"/>
                  <a:pt x="3022023" y="2424546"/>
                  <a:pt x="3013364" y="2433205"/>
                </a:cubicBezTo>
                <a:cubicBezTo>
                  <a:pt x="3022023" y="2441864"/>
                  <a:pt x="3048000" y="2441864"/>
                  <a:pt x="3048000" y="2441864"/>
                </a:cubicBezTo>
                <a:cubicBezTo>
                  <a:pt x="3048000" y="2441864"/>
                  <a:pt x="3056659" y="2433205"/>
                  <a:pt x="3056659" y="2459182"/>
                </a:cubicBezTo>
                <a:cubicBezTo>
                  <a:pt x="3056659" y="2476500"/>
                  <a:pt x="3039341" y="2493818"/>
                  <a:pt x="3022023" y="2502477"/>
                </a:cubicBezTo>
                <a:cubicBezTo>
                  <a:pt x="3022023" y="2493818"/>
                  <a:pt x="3039341" y="2476500"/>
                  <a:pt x="3030682" y="2459182"/>
                </a:cubicBezTo>
                <a:cubicBezTo>
                  <a:pt x="3013364" y="2467841"/>
                  <a:pt x="2996046" y="2493818"/>
                  <a:pt x="2987387" y="2519796"/>
                </a:cubicBezTo>
                <a:lnTo>
                  <a:pt x="3039341" y="2519796"/>
                </a:lnTo>
                <a:cubicBezTo>
                  <a:pt x="3065319" y="2493818"/>
                  <a:pt x="3082637" y="2467841"/>
                  <a:pt x="3091296" y="2441864"/>
                </a:cubicBezTo>
                <a:cubicBezTo>
                  <a:pt x="3134591" y="2459182"/>
                  <a:pt x="3177887" y="2476500"/>
                  <a:pt x="3221182" y="2502477"/>
                </a:cubicBezTo>
                <a:cubicBezTo>
                  <a:pt x="3229841" y="2476500"/>
                  <a:pt x="3229841" y="2450523"/>
                  <a:pt x="3238500" y="2424546"/>
                </a:cubicBezTo>
                <a:cubicBezTo>
                  <a:pt x="3255819" y="2441864"/>
                  <a:pt x="3281796" y="2467841"/>
                  <a:pt x="3316432" y="2493818"/>
                </a:cubicBezTo>
                <a:cubicBezTo>
                  <a:pt x="3325091" y="2502477"/>
                  <a:pt x="3359728" y="2511136"/>
                  <a:pt x="3377046" y="2528455"/>
                </a:cubicBezTo>
                <a:cubicBezTo>
                  <a:pt x="3368387" y="2528455"/>
                  <a:pt x="3359728" y="2528455"/>
                  <a:pt x="3351069" y="2537114"/>
                </a:cubicBezTo>
                <a:lnTo>
                  <a:pt x="3368387" y="2554432"/>
                </a:lnTo>
                <a:cubicBezTo>
                  <a:pt x="3359728" y="2554432"/>
                  <a:pt x="3342409" y="2537114"/>
                  <a:pt x="3325091" y="2519796"/>
                </a:cubicBezTo>
                <a:cubicBezTo>
                  <a:pt x="3325091" y="2519796"/>
                  <a:pt x="3316432" y="2511136"/>
                  <a:pt x="3316432" y="2537114"/>
                </a:cubicBezTo>
                <a:cubicBezTo>
                  <a:pt x="3316432" y="2554432"/>
                  <a:pt x="3325091" y="2563091"/>
                  <a:pt x="3333750" y="2571750"/>
                </a:cubicBezTo>
                <a:cubicBezTo>
                  <a:pt x="3273137" y="2528455"/>
                  <a:pt x="3160569" y="2467841"/>
                  <a:pt x="3134591" y="2467841"/>
                </a:cubicBezTo>
                <a:cubicBezTo>
                  <a:pt x="3125932" y="2467841"/>
                  <a:pt x="3134591" y="2476500"/>
                  <a:pt x="3134591" y="2485159"/>
                </a:cubicBezTo>
                <a:cubicBezTo>
                  <a:pt x="3134591" y="2459182"/>
                  <a:pt x="3091296" y="2502477"/>
                  <a:pt x="3091296" y="2476500"/>
                </a:cubicBezTo>
                <a:cubicBezTo>
                  <a:pt x="3091296" y="2502477"/>
                  <a:pt x="3186546" y="2545773"/>
                  <a:pt x="3238500" y="2580409"/>
                </a:cubicBezTo>
                <a:lnTo>
                  <a:pt x="3221182" y="2597727"/>
                </a:lnTo>
                <a:lnTo>
                  <a:pt x="3255819" y="2632364"/>
                </a:lnTo>
                <a:cubicBezTo>
                  <a:pt x="3221182" y="2615046"/>
                  <a:pt x="3212523" y="2615046"/>
                  <a:pt x="3212523" y="2571750"/>
                </a:cubicBezTo>
                <a:cubicBezTo>
                  <a:pt x="3195205" y="2554432"/>
                  <a:pt x="3160569" y="2519796"/>
                  <a:pt x="3117273" y="2528455"/>
                </a:cubicBezTo>
                <a:lnTo>
                  <a:pt x="3151909" y="2563091"/>
                </a:lnTo>
                <a:cubicBezTo>
                  <a:pt x="3134591" y="2554432"/>
                  <a:pt x="3108614" y="2545773"/>
                  <a:pt x="3091296" y="2537114"/>
                </a:cubicBezTo>
                <a:cubicBezTo>
                  <a:pt x="3091296" y="2537114"/>
                  <a:pt x="3073978" y="2554432"/>
                  <a:pt x="3082637" y="2580409"/>
                </a:cubicBezTo>
                <a:cubicBezTo>
                  <a:pt x="3073978" y="2580409"/>
                  <a:pt x="3056659" y="2571750"/>
                  <a:pt x="3039341" y="2580409"/>
                </a:cubicBezTo>
                <a:cubicBezTo>
                  <a:pt x="3048000" y="2597727"/>
                  <a:pt x="3065319" y="2615046"/>
                  <a:pt x="3082637" y="2632364"/>
                </a:cubicBezTo>
                <a:cubicBezTo>
                  <a:pt x="3065319" y="2623705"/>
                  <a:pt x="3048000" y="2615046"/>
                  <a:pt x="3030682" y="2597727"/>
                </a:cubicBezTo>
                <a:lnTo>
                  <a:pt x="2987387" y="2597727"/>
                </a:lnTo>
                <a:cubicBezTo>
                  <a:pt x="2987387" y="2606386"/>
                  <a:pt x="2978728" y="2606386"/>
                  <a:pt x="2978728" y="2623705"/>
                </a:cubicBezTo>
                <a:cubicBezTo>
                  <a:pt x="2978728" y="2649682"/>
                  <a:pt x="2996046" y="2641023"/>
                  <a:pt x="3004705" y="2649682"/>
                </a:cubicBezTo>
                <a:cubicBezTo>
                  <a:pt x="2952750" y="2632364"/>
                  <a:pt x="2892137" y="2615046"/>
                  <a:pt x="2857500" y="2615046"/>
                </a:cubicBezTo>
                <a:cubicBezTo>
                  <a:pt x="2857500" y="2615046"/>
                  <a:pt x="2857500" y="2589068"/>
                  <a:pt x="2840182" y="2589068"/>
                </a:cubicBezTo>
                <a:cubicBezTo>
                  <a:pt x="2814205" y="2589068"/>
                  <a:pt x="2822864" y="2606386"/>
                  <a:pt x="2822864" y="2615046"/>
                </a:cubicBezTo>
                <a:cubicBezTo>
                  <a:pt x="2796887" y="2606386"/>
                  <a:pt x="2805546" y="2597727"/>
                  <a:pt x="2753591" y="2597727"/>
                </a:cubicBezTo>
                <a:lnTo>
                  <a:pt x="2753591" y="2545773"/>
                </a:lnTo>
                <a:cubicBezTo>
                  <a:pt x="2727614" y="2554432"/>
                  <a:pt x="2727614" y="2563091"/>
                  <a:pt x="2718955" y="2563091"/>
                </a:cubicBezTo>
                <a:lnTo>
                  <a:pt x="2718955" y="2537114"/>
                </a:lnTo>
                <a:cubicBezTo>
                  <a:pt x="2727614" y="2537114"/>
                  <a:pt x="2736273" y="2528455"/>
                  <a:pt x="2744932" y="2519796"/>
                </a:cubicBezTo>
                <a:lnTo>
                  <a:pt x="2744932" y="2493818"/>
                </a:lnTo>
                <a:cubicBezTo>
                  <a:pt x="2736273" y="2485159"/>
                  <a:pt x="2744932" y="2485159"/>
                  <a:pt x="2718955" y="2485159"/>
                </a:cubicBezTo>
                <a:cubicBezTo>
                  <a:pt x="2701637" y="2485159"/>
                  <a:pt x="2701637" y="2511136"/>
                  <a:pt x="2692978" y="2528455"/>
                </a:cubicBezTo>
                <a:cubicBezTo>
                  <a:pt x="2684318" y="2528455"/>
                  <a:pt x="2675659" y="2511136"/>
                  <a:pt x="2667000" y="2493818"/>
                </a:cubicBezTo>
                <a:cubicBezTo>
                  <a:pt x="2641023" y="2493818"/>
                  <a:pt x="2623705" y="2476500"/>
                  <a:pt x="2623705" y="2467841"/>
                </a:cubicBezTo>
                <a:cubicBezTo>
                  <a:pt x="2615046" y="2476500"/>
                  <a:pt x="2606387" y="2467841"/>
                  <a:pt x="2597728" y="2476500"/>
                </a:cubicBezTo>
                <a:cubicBezTo>
                  <a:pt x="2632364" y="2519796"/>
                  <a:pt x="2658341" y="2571750"/>
                  <a:pt x="2701637" y="2597727"/>
                </a:cubicBezTo>
                <a:cubicBezTo>
                  <a:pt x="2718955" y="2615046"/>
                  <a:pt x="2762250" y="2606386"/>
                  <a:pt x="2796887" y="2623705"/>
                </a:cubicBezTo>
                <a:cubicBezTo>
                  <a:pt x="2822864" y="2632364"/>
                  <a:pt x="2857500" y="2675659"/>
                  <a:pt x="2883478" y="2701636"/>
                </a:cubicBezTo>
                <a:cubicBezTo>
                  <a:pt x="2796887" y="2649682"/>
                  <a:pt x="2701637" y="2649682"/>
                  <a:pt x="2623705" y="2545773"/>
                </a:cubicBezTo>
                <a:lnTo>
                  <a:pt x="2615046" y="2545773"/>
                </a:lnTo>
                <a:cubicBezTo>
                  <a:pt x="2632364" y="2580409"/>
                  <a:pt x="2649682" y="2615046"/>
                  <a:pt x="2675659" y="2641023"/>
                </a:cubicBezTo>
                <a:cubicBezTo>
                  <a:pt x="2632364" y="2623705"/>
                  <a:pt x="2589068" y="2589068"/>
                  <a:pt x="2545773" y="2554432"/>
                </a:cubicBezTo>
                <a:cubicBezTo>
                  <a:pt x="2476500" y="2433205"/>
                  <a:pt x="2363932" y="2381250"/>
                  <a:pt x="2363932" y="2398568"/>
                </a:cubicBezTo>
                <a:cubicBezTo>
                  <a:pt x="2363932" y="2424546"/>
                  <a:pt x="2476500" y="2528455"/>
                  <a:pt x="2528455" y="2589068"/>
                </a:cubicBezTo>
                <a:lnTo>
                  <a:pt x="2225387" y="2311977"/>
                </a:lnTo>
                <a:cubicBezTo>
                  <a:pt x="2234046" y="2303318"/>
                  <a:pt x="2251364" y="2294659"/>
                  <a:pt x="2251364" y="2277341"/>
                </a:cubicBezTo>
                <a:cubicBezTo>
                  <a:pt x="2260023" y="2277341"/>
                  <a:pt x="2277341" y="2294659"/>
                  <a:pt x="2286000" y="2294659"/>
                </a:cubicBezTo>
                <a:cubicBezTo>
                  <a:pt x="2286000" y="2294659"/>
                  <a:pt x="2294659" y="2294659"/>
                  <a:pt x="2303318" y="2286000"/>
                </a:cubicBezTo>
                <a:cubicBezTo>
                  <a:pt x="2268682" y="2260023"/>
                  <a:pt x="2225387" y="2242705"/>
                  <a:pt x="2199409" y="2216727"/>
                </a:cubicBezTo>
                <a:cubicBezTo>
                  <a:pt x="2208068" y="2216727"/>
                  <a:pt x="2225387" y="2225386"/>
                  <a:pt x="2234046" y="2234046"/>
                </a:cubicBezTo>
                <a:cubicBezTo>
                  <a:pt x="2234046" y="2234046"/>
                  <a:pt x="2242705" y="2234046"/>
                  <a:pt x="2242705" y="2216727"/>
                </a:cubicBezTo>
                <a:cubicBezTo>
                  <a:pt x="2242705" y="2190750"/>
                  <a:pt x="2216728" y="2182091"/>
                  <a:pt x="2199409" y="2164773"/>
                </a:cubicBezTo>
                <a:lnTo>
                  <a:pt x="2164773" y="2164773"/>
                </a:lnTo>
                <a:cubicBezTo>
                  <a:pt x="2156114" y="2182091"/>
                  <a:pt x="2164773" y="2208068"/>
                  <a:pt x="2164773" y="2225386"/>
                </a:cubicBezTo>
                <a:cubicBezTo>
                  <a:pt x="2156114" y="2234046"/>
                  <a:pt x="2164773" y="2234046"/>
                  <a:pt x="2138796" y="2234046"/>
                </a:cubicBezTo>
                <a:cubicBezTo>
                  <a:pt x="2121478" y="2234046"/>
                  <a:pt x="2095500" y="2199409"/>
                  <a:pt x="2078182" y="2190750"/>
                </a:cubicBezTo>
                <a:cubicBezTo>
                  <a:pt x="2069523" y="2190750"/>
                  <a:pt x="2060864" y="2190750"/>
                  <a:pt x="2052205" y="2199409"/>
                </a:cubicBezTo>
                <a:cubicBezTo>
                  <a:pt x="2078182" y="2234046"/>
                  <a:pt x="2121478" y="2268682"/>
                  <a:pt x="2164773" y="2303318"/>
                </a:cubicBezTo>
                <a:lnTo>
                  <a:pt x="2164773" y="2329296"/>
                </a:lnTo>
                <a:cubicBezTo>
                  <a:pt x="2121478" y="2286000"/>
                  <a:pt x="2017568" y="2190750"/>
                  <a:pt x="2000250" y="2190750"/>
                </a:cubicBezTo>
                <a:cubicBezTo>
                  <a:pt x="1974273" y="2190750"/>
                  <a:pt x="1965614" y="2190750"/>
                  <a:pt x="1965614" y="2216727"/>
                </a:cubicBezTo>
                <a:cubicBezTo>
                  <a:pt x="1965614" y="2234046"/>
                  <a:pt x="1991591" y="2260023"/>
                  <a:pt x="2000250" y="2277341"/>
                </a:cubicBezTo>
                <a:cubicBezTo>
                  <a:pt x="1991591" y="2286000"/>
                  <a:pt x="2000250" y="2286000"/>
                  <a:pt x="1974273" y="2286000"/>
                </a:cubicBezTo>
                <a:cubicBezTo>
                  <a:pt x="1956955" y="2286000"/>
                  <a:pt x="1861705" y="2190750"/>
                  <a:pt x="1827068" y="2190750"/>
                </a:cubicBezTo>
                <a:cubicBezTo>
                  <a:pt x="1801091" y="2190750"/>
                  <a:pt x="1801091" y="2190750"/>
                  <a:pt x="1792432" y="2199409"/>
                </a:cubicBezTo>
                <a:cubicBezTo>
                  <a:pt x="1835727" y="2260023"/>
                  <a:pt x="1896341" y="2329296"/>
                  <a:pt x="1956955" y="2389909"/>
                </a:cubicBezTo>
                <a:cubicBezTo>
                  <a:pt x="1982932" y="2372591"/>
                  <a:pt x="2060864" y="2389909"/>
                  <a:pt x="2095500" y="2433205"/>
                </a:cubicBezTo>
                <a:cubicBezTo>
                  <a:pt x="2156114" y="2528455"/>
                  <a:pt x="2303318" y="2641023"/>
                  <a:pt x="2407228" y="2692977"/>
                </a:cubicBezTo>
                <a:cubicBezTo>
                  <a:pt x="2277341" y="2684318"/>
                  <a:pt x="2138796" y="2476500"/>
                  <a:pt x="2008909" y="2398568"/>
                </a:cubicBezTo>
                <a:lnTo>
                  <a:pt x="1974273" y="2407227"/>
                </a:lnTo>
                <a:cubicBezTo>
                  <a:pt x="2000250" y="2441864"/>
                  <a:pt x="2008909" y="2476500"/>
                  <a:pt x="2034887" y="2511136"/>
                </a:cubicBezTo>
                <a:cubicBezTo>
                  <a:pt x="2060864" y="2545773"/>
                  <a:pt x="2112818" y="2571750"/>
                  <a:pt x="2138796" y="2597727"/>
                </a:cubicBezTo>
                <a:cubicBezTo>
                  <a:pt x="2095500" y="2589068"/>
                  <a:pt x="2008909" y="2485159"/>
                  <a:pt x="1982932" y="2459182"/>
                </a:cubicBezTo>
                <a:cubicBezTo>
                  <a:pt x="1948296" y="2407227"/>
                  <a:pt x="1870364" y="2346614"/>
                  <a:pt x="1827068" y="2303318"/>
                </a:cubicBezTo>
                <a:cubicBezTo>
                  <a:pt x="1801091" y="2286000"/>
                  <a:pt x="1783773" y="2242705"/>
                  <a:pt x="1749137" y="2216727"/>
                </a:cubicBezTo>
                <a:cubicBezTo>
                  <a:pt x="1688523" y="2182091"/>
                  <a:pt x="1627909" y="2173432"/>
                  <a:pt x="1567296" y="2147455"/>
                </a:cubicBezTo>
                <a:cubicBezTo>
                  <a:pt x="1558637" y="2156114"/>
                  <a:pt x="1549977" y="2147455"/>
                  <a:pt x="1549977" y="2173432"/>
                </a:cubicBezTo>
                <a:cubicBezTo>
                  <a:pt x="1549977" y="2190750"/>
                  <a:pt x="1610591" y="2260023"/>
                  <a:pt x="1653887" y="2303318"/>
                </a:cubicBezTo>
                <a:cubicBezTo>
                  <a:pt x="1610591" y="2277341"/>
                  <a:pt x="1558637" y="2225386"/>
                  <a:pt x="1506682" y="2182091"/>
                </a:cubicBezTo>
                <a:cubicBezTo>
                  <a:pt x="1506682" y="2182091"/>
                  <a:pt x="1498023" y="2182091"/>
                  <a:pt x="1489364" y="2190750"/>
                </a:cubicBezTo>
                <a:cubicBezTo>
                  <a:pt x="1532659" y="2199409"/>
                  <a:pt x="1541318" y="2260023"/>
                  <a:pt x="1558637" y="2303318"/>
                </a:cubicBezTo>
                <a:cubicBezTo>
                  <a:pt x="1575955" y="2337955"/>
                  <a:pt x="1619250" y="2398568"/>
                  <a:pt x="1653887" y="2450523"/>
                </a:cubicBezTo>
                <a:cubicBezTo>
                  <a:pt x="1627909" y="2424546"/>
                  <a:pt x="1584614" y="2398568"/>
                  <a:pt x="1567296" y="2381250"/>
                </a:cubicBezTo>
                <a:cubicBezTo>
                  <a:pt x="1532659" y="2355273"/>
                  <a:pt x="1515341" y="2320636"/>
                  <a:pt x="1489364" y="2294659"/>
                </a:cubicBezTo>
                <a:cubicBezTo>
                  <a:pt x="1480705" y="2311977"/>
                  <a:pt x="1489364" y="2337955"/>
                  <a:pt x="1480705" y="2355273"/>
                </a:cubicBezTo>
                <a:cubicBezTo>
                  <a:pt x="1472046" y="2346614"/>
                  <a:pt x="1472046" y="2329296"/>
                  <a:pt x="1446068" y="2329296"/>
                </a:cubicBezTo>
                <a:cubicBezTo>
                  <a:pt x="1428750" y="2329296"/>
                  <a:pt x="1446068" y="2346614"/>
                  <a:pt x="1428750" y="2346614"/>
                </a:cubicBezTo>
                <a:cubicBezTo>
                  <a:pt x="1402773" y="2346614"/>
                  <a:pt x="1368137" y="2329296"/>
                  <a:pt x="1333500" y="2311977"/>
                </a:cubicBezTo>
                <a:cubicBezTo>
                  <a:pt x="1350818" y="2268682"/>
                  <a:pt x="1368137" y="2225386"/>
                  <a:pt x="1385455" y="2173432"/>
                </a:cubicBezTo>
                <a:lnTo>
                  <a:pt x="1385455" y="2164773"/>
                </a:lnTo>
                <a:cubicBezTo>
                  <a:pt x="1342159" y="2199409"/>
                  <a:pt x="1290205" y="2251364"/>
                  <a:pt x="1238250" y="2303318"/>
                </a:cubicBezTo>
                <a:cubicBezTo>
                  <a:pt x="1255568" y="2329296"/>
                  <a:pt x="1290205" y="2337955"/>
                  <a:pt x="1316182" y="2363932"/>
                </a:cubicBezTo>
                <a:cubicBezTo>
                  <a:pt x="1333500" y="2372591"/>
                  <a:pt x="1350818" y="2363932"/>
                  <a:pt x="1368137" y="2372591"/>
                </a:cubicBezTo>
                <a:cubicBezTo>
                  <a:pt x="1385455" y="2372591"/>
                  <a:pt x="1402773" y="2415886"/>
                  <a:pt x="1420091" y="2415886"/>
                </a:cubicBezTo>
                <a:cubicBezTo>
                  <a:pt x="1446068" y="2415886"/>
                  <a:pt x="1428750" y="2398568"/>
                  <a:pt x="1446068" y="2398568"/>
                </a:cubicBezTo>
                <a:cubicBezTo>
                  <a:pt x="1472046" y="2398568"/>
                  <a:pt x="1506682" y="2415886"/>
                  <a:pt x="1524000" y="2433205"/>
                </a:cubicBezTo>
                <a:cubicBezTo>
                  <a:pt x="1575955" y="2450523"/>
                  <a:pt x="1593273" y="2424546"/>
                  <a:pt x="1627909" y="2485159"/>
                </a:cubicBezTo>
                <a:cubicBezTo>
                  <a:pt x="1636568" y="2493818"/>
                  <a:pt x="1653887" y="2493818"/>
                  <a:pt x="1662546" y="2493818"/>
                </a:cubicBezTo>
                <a:cubicBezTo>
                  <a:pt x="1723159" y="2537114"/>
                  <a:pt x="1714500" y="2563091"/>
                  <a:pt x="1714500" y="2606386"/>
                </a:cubicBezTo>
                <a:cubicBezTo>
                  <a:pt x="1714500" y="2641023"/>
                  <a:pt x="1705841" y="2641023"/>
                  <a:pt x="1679864" y="2701636"/>
                </a:cubicBezTo>
                <a:cubicBezTo>
                  <a:pt x="1671205" y="2710296"/>
                  <a:pt x="1671205" y="2744932"/>
                  <a:pt x="1653887" y="2770909"/>
                </a:cubicBezTo>
                <a:cubicBezTo>
                  <a:pt x="1645227" y="2788227"/>
                  <a:pt x="1610591" y="2779568"/>
                  <a:pt x="1601932" y="2805546"/>
                </a:cubicBezTo>
                <a:cubicBezTo>
                  <a:pt x="1593273" y="2814205"/>
                  <a:pt x="1575955" y="2883477"/>
                  <a:pt x="1558637" y="2883477"/>
                </a:cubicBezTo>
                <a:cubicBezTo>
                  <a:pt x="1532659" y="2883477"/>
                  <a:pt x="1558637" y="2866159"/>
                  <a:pt x="1532659" y="2866159"/>
                </a:cubicBezTo>
                <a:cubicBezTo>
                  <a:pt x="1498023" y="2866159"/>
                  <a:pt x="1489364" y="2978727"/>
                  <a:pt x="1446068" y="2978727"/>
                </a:cubicBezTo>
                <a:cubicBezTo>
                  <a:pt x="1420091" y="2978727"/>
                  <a:pt x="1446068" y="2961409"/>
                  <a:pt x="1428750" y="2961409"/>
                </a:cubicBezTo>
                <a:cubicBezTo>
                  <a:pt x="1350818" y="2961409"/>
                  <a:pt x="1394114" y="3056659"/>
                  <a:pt x="1324841" y="3056659"/>
                </a:cubicBezTo>
                <a:cubicBezTo>
                  <a:pt x="1307523" y="3056659"/>
                  <a:pt x="1333500" y="3039341"/>
                  <a:pt x="1307523" y="3039341"/>
                </a:cubicBezTo>
                <a:cubicBezTo>
                  <a:pt x="1290205" y="3039341"/>
                  <a:pt x="1220932" y="3134591"/>
                  <a:pt x="1203614" y="3134591"/>
                </a:cubicBezTo>
                <a:cubicBezTo>
                  <a:pt x="1177637" y="3134591"/>
                  <a:pt x="1203614" y="3117273"/>
                  <a:pt x="1177637" y="3117273"/>
                </a:cubicBezTo>
                <a:cubicBezTo>
                  <a:pt x="1151659" y="3117273"/>
                  <a:pt x="1125682" y="3203864"/>
                  <a:pt x="1039091" y="3203864"/>
                </a:cubicBezTo>
                <a:cubicBezTo>
                  <a:pt x="1004455" y="3238500"/>
                  <a:pt x="969818" y="3290455"/>
                  <a:pt x="943841" y="3290455"/>
                </a:cubicBezTo>
                <a:cubicBezTo>
                  <a:pt x="926523" y="3290455"/>
                  <a:pt x="943841" y="3264477"/>
                  <a:pt x="926523" y="3264477"/>
                </a:cubicBezTo>
                <a:cubicBezTo>
                  <a:pt x="900546" y="3264477"/>
                  <a:pt x="900546" y="3273136"/>
                  <a:pt x="857250" y="3281796"/>
                </a:cubicBezTo>
                <a:cubicBezTo>
                  <a:pt x="917864" y="3221182"/>
                  <a:pt x="900546" y="3238500"/>
                  <a:pt x="900546" y="3221182"/>
                </a:cubicBezTo>
                <a:cubicBezTo>
                  <a:pt x="900546" y="3195205"/>
                  <a:pt x="926523" y="3203864"/>
                  <a:pt x="935182" y="3186546"/>
                </a:cubicBezTo>
                <a:cubicBezTo>
                  <a:pt x="943841" y="3186546"/>
                  <a:pt x="961159" y="3195205"/>
                  <a:pt x="969818" y="3186546"/>
                </a:cubicBezTo>
                <a:cubicBezTo>
                  <a:pt x="969818" y="3177886"/>
                  <a:pt x="1021773" y="3169227"/>
                  <a:pt x="1030432" y="3134591"/>
                </a:cubicBezTo>
                <a:lnTo>
                  <a:pt x="476250" y="3125932"/>
                </a:lnTo>
                <a:cubicBezTo>
                  <a:pt x="450273" y="3143250"/>
                  <a:pt x="415636" y="3160568"/>
                  <a:pt x="381000" y="3177886"/>
                </a:cubicBezTo>
                <a:cubicBezTo>
                  <a:pt x="415636" y="3134591"/>
                  <a:pt x="502227" y="3099955"/>
                  <a:pt x="571500" y="3073977"/>
                </a:cubicBezTo>
                <a:cubicBezTo>
                  <a:pt x="632114" y="3048000"/>
                  <a:pt x="1091046" y="2952750"/>
                  <a:pt x="1091046" y="2710296"/>
                </a:cubicBezTo>
                <a:cubicBezTo>
                  <a:pt x="1091046" y="2692977"/>
                  <a:pt x="1091046" y="2667000"/>
                  <a:pt x="1082387" y="2649682"/>
                </a:cubicBezTo>
                <a:cubicBezTo>
                  <a:pt x="969818" y="2727614"/>
                  <a:pt x="857250" y="2788227"/>
                  <a:pt x="744682" y="2831523"/>
                </a:cubicBezTo>
                <a:cubicBezTo>
                  <a:pt x="536864" y="2918114"/>
                  <a:pt x="251114" y="2944091"/>
                  <a:pt x="77932" y="3177886"/>
                </a:cubicBezTo>
                <a:cubicBezTo>
                  <a:pt x="69273" y="3177886"/>
                  <a:pt x="60614" y="3195205"/>
                  <a:pt x="51955" y="3203864"/>
                </a:cubicBezTo>
                <a:cubicBezTo>
                  <a:pt x="69273" y="3151909"/>
                  <a:pt x="181841" y="3056659"/>
                  <a:pt x="242455" y="3022023"/>
                </a:cubicBezTo>
                <a:lnTo>
                  <a:pt x="225136" y="3004705"/>
                </a:lnTo>
                <a:cubicBezTo>
                  <a:pt x="233795" y="3013364"/>
                  <a:pt x="225136" y="3022023"/>
                  <a:pt x="242455" y="3022023"/>
                </a:cubicBezTo>
                <a:cubicBezTo>
                  <a:pt x="268432" y="3022023"/>
                  <a:pt x="320386" y="2970068"/>
                  <a:pt x="372341" y="2952750"/>
                </a:cubicBezTo>
                <a:cubicBezTo>
                  <a:pt x="424295" y="2926773"/>
                  <a:pt x="1082387" y="2770909"/>
                  <a:pt x="1082387" y="2580409"/>
                </a:cubicBezTo>
                <a:cubicBezTo>
                  <a:pt x="1082387" y="2563091"/>
                  <a:pt x="1065068" y="2528455"/>
                  <a:pt x="1047750" y="2502477"/>
                </a:cubicBezTo>
                <a:cubicBezTo>
                  <a:pt x="1047750" y="2502477"/>
                  <a:pt x="1030432" y="2519796"/>
                  <a:pt x="1030432" y="2493818"/>
                </a:cubicBezTo>
                <a:cubicBezTo>
                  <a:pt x="1030432" y="2519796"/>
                  <a:pt x="1056409" y="2554432"/>
                  <a:pt x="1056409" y="2571750"/>
                </a:cubicBezTo>
                <a:cubicBezTo>
                  <a:pt x="1056409" y="2684318"/>
                  <a:pt x="865909" y="2736273"/>
                  <a:pt x="805296" y="2762250"/>
                </a:cubicBezTo>
                <a:cubicBezTo>
                  <a:pt x="666750" y="2814205"/>
                  <a:pt x="510886" y="2857500"/>
                  <a:pt x="372341" y="2909455"/>
                </a:cubicBezTo>
                <a:cubicBezTo>
                  <a:pt x="268432" y="2944091"/>
                  <a:pt x="155864" y="3013364"/>
                  <a:pt x="69273" y="3099955"/>
                </a:cubicBezTo>
                <a:lnTo>
                  <a:pt x="0" y="3169227"/>
                </a:lnTo>
                <a:cubicBezTo>
                  <a:pt x="164523" y="2952750"/>
                  <a:pt x="424295" y="2883477"/>
                  <a:pt x="614796" y="2822864"/>
                </a:cubicBezTo>
                <a:cubicBezTo>
                  <a:pt x="727364" y="2788227"/>
                  <a:pt x="891886" y="2727614"/>
                  <a:pt x="1013114" y="2649682"/>
                </a:cubicBezTo>
                <a:cubicBezTo>
                  <a:pt x="961159" y="2589068"/>
                  <a:pt x="848591" y="2476500"/>
                  <a:pt x="848591" y="2459182"/>
                </a:cubicBezTo>
                <a:lnTo>
                  <a:pt x="848591" y="2242705"/>
                </a:lnTo>
                <a:cubicBezTo>
                  <a:pt x="857250" y="2216727"/>
                  <a:pt x="874568" y="2190750"/>
                  <a:pt x="874568" y="2173432"/>
                </a:cubicBezTo>
                <a:cubicBezTo>
                  <a:pt x="874568" y="2147455"/>
                  <a:pt x="917864" y="2121477"/>
                  <a:pt x="935182" y="2112818"/>
                </a:cubicBezTo>
                <a:cubicBezTo>
                  <a:pt x="1047750" y="2008909"/>
                  <a:pt x="1177637" y="1956955"/>
                  <a:pt x="1298864" y="1905000"/>
                </a:cubicBezTo>
                <a:lnTo>
                  <a:pt x="1298864" y="1645227"/>
                </a:lnTo>
                <a:cubicBezTo>
                  <a:pt x="1307523" y="1645227"/>
                  <a:pt x="1298864" y="1636568"/>
                  <a:pt x="1324841" y="1636568"/>
                </a:cubicBezTo>
                <a:cubicBezTo>
                  <a:pt x="1342159" y="1636568"/>
                  <a:pt x="1333500" y="1653886"/>
                  <a:pt x="1342159" y="1662546"/>
                </a:cubicBezTo>
                <a:cubicBezTo>
                  <a:pt x="1359477" y="1653886"/>
                  <a:pt x="1368137" y="1627909"/>
                  <a:pt x="1385455" y="1627909"/>
                </a:cubicBezTo>
                <a:cubicBezTo>
                  <a:pt x="1411432" y="1627909"/>
                  <a:pt x="1402773" y="1645227"/>
                  <a:pt x="1420091" y="1645227"/>
                </a:cubicBezTo>
                <a:cubicBezTo>
                  <a:pt x="1446068" y="1645227"/>
                  <a:pt x="1454727" y="1619250"/>
                  <a:pt x="1480705" y="1610591"/>
                </a:cubicBezTo>
                <a:cubicBezTo>
                  <a:pt x="1480705" y="1619250"/>
                  <a:pt x="1480705" y="1627909"/>
                  <a:pt x="1489364" y="1636568"/>
                </a:cubicBezTo>
                <a:cubicBezTo>
                  <a:pt x="1506682" y="1636568"/>
                  <a:pt x="1515341" y="1619250"/>
                  <a:pt x="1524000" y="1601932"/>
                </a:cubicBezTo>
                <a:lnTo>
                  <a:pt x="1549977" y="1601932"/>
                </a:lnTo>
                <a:cubicBezTo>
                  <a:pt x="1549977" y="1610591"/>
                  <a:pt x="1549977" y="1619250"/>
                  <a:pt x="1558637" y="1627909"/>
                </a:cubicBezTo>
                <a:cubicBezTo>
                  <a:pt x="1584614" y="1619250"/>
                  <a:pt x="1601932" y="1593273"/>
                  <a:pt x="1619250" y="1593273"/>
                </a:cubicBezTo>
                <a:cubicBezTo>
                  <a:pt x="1636568" y="1593273"/>
                  <a:pt x="1679864" y="1593273"/>
                  <a:pt x="1688523" y="1627909"/>
                </a:cubicBezTo>
                <a:cubicBezTo>
                  <a:pt x="1688523" y="1627909"/>
                  <a:pt x="1697182" y="1619250"/>
                  <a:pt x="1697182" y="1610591"/>
                </a:cubicBezTo>
                <a:lnTo>
                  <a:pt x="1731818" y="1610591"/>
                </a:lnTo>
                <a:cubicBezTo>
                  <a:pt x="1740477" y="1619250"/>
                  <a:pt x="1740477" y="1645227"/>
                  <a:pt x="1757796" y="1645227"/>
                </a:cubicBezTo>
                <a:cubicBezTo>
                  <a:pt x="1783773" y="1645227"/>
                  <a:pt x="1757796" y="1627909"/>
                  <a:pt x="1775114" y="1627909"/>
                </a:cubicBezTo>
                <a:cubicBezTo>
                  <a:pt x="1801091" y="1627909"/>
                  <a:pt x="1809750" y="1662546"/>
                  <a:pt x="1835727" y="1662546"/>
                </a:cubicBezTo>
                <a:cubicBezTo>
                  <a:pt x="1853046" y="1662546"/>
                  <a:pt x="1827068" y="1645227"/>
                  <a:pt x="1844387" y="1645227"/>
                </a:cubicBezTo>
                <a:cubicBezTo>
                  <a:pt x="1870364" y="1645227"/>
                  <a:pt x="1861705" y="1653886"/>
                  <a:pt x="1879023" y="1653886"/>
                </a:cubicBezTo>
                <a:cubicBezTo>
                  <a:pt x="1879023" y="1714500"/>
                  <a:pt x="1887682" y="1783773"/>
                  <a:pt x="1896341" y="1844386"/>
                </a:cubicBezTo>
                <a:lnTo>
                  <a:pt x="1913659" y="1827068"/>
                </a:lnTo>
                <a:cubicBezTo>
                  <a:pt x="1922318" y="1835727"/>
                  <a:pt x="1922318" y="1853046"/>
                  <a:pt x="1948296" y="1853046"/>
                </a:cubicBezTo>
                <a:cubicBezTo>
                  <a:pt x="1965614" y="1853046"/>
                  <a:pt x="1948296" y="1835727"/>
                  <a:pt x="1974273" y="1835727"/>
                </a:cubicBezTo>
                <a:cubicBezTo>
                  <a:pt x="1991591" y="1835727"/>
                  <a:pt x="1991591" y="1844386"/>
                  <a:pt x="2000250" y="1844386"/>
                </a:cubicBezTo>
                <a:cubicBezTo>
                  <a:pt x="2008909" y="1853046"/>
                  <a:pt x="2026227" y="1844386"/>
                  <a:pt x="2043546" y="1844386"/>
                </a:cubicBezTo>
                <a:cubicBezTo>
                  <a:pt x="2052205" y="1853046"/>
                  <a:pt x="2052205" y="1861705"/>
                  <a:pt x="2060864" y="1861705"/>
                </a:cubicBezTo>
                <a:cubicBezTo>
                  <a:pt x="2147455" y="1879023"/>
                  <a:pt x="2294659" y="1913659"/>
                  <a:pt x="2372591" y="1991591"/>
                </a:cubicBezTo>
                <a:cubicBezTo>
                  <a:pt x="2372591" y="1991591"/>
                  <a:pt x="2381250" y="2000250"/>
                  <a:pt x="2389909" y="1991591"/>
                </a:cubicBezTo>
                <a:cubicBezTo>
                  <a:pt x="2424546" y="2034886"/>
                  <a:pt x="2459182" y="2069523"/>
                  <a:pt x="2502478" y="2095500"/>
                </a:cubicBezTo>
                <a:cubicBezTo>
                  <a:pt x="2545773" y="2130136"/>
                  <a:pt x="2580409" y="2138796"/>
                  <a:pt x="2632364" y="2190750"/>
                </a:cubicBezTo>
                <a:cubicBezTo>
                  <a:pt x="2667000" y="2216727"/>
                  <a:pt x="2718955" y="2260023"/>
                  <a:pt x="2779568" y="2277341"/>
                </a:cubicBezTo>
                <a:cubicBezTo>
                  <a:pt x="2796887" y="2286000"/>
                  <a:pt x="2822864" y="2277341"/>
                  <a:pt x="2848841" y="2286000"/>
                </a:cubicBezTo>
                <a:cubicBezTo>
                  <a:pt x="2874819" y="2294659"/>
                  <a:pt x="2909455" y="2311977"/>
                  <a:pt x="2935432" y="2329296"/>
                </a:cubicBezTo>
                <a:cubicBezTo>
                  <a:pt x="2944091" y="2320636"/>
                  <a:pt x="2952750" y="2320636"/>
                  <a:pt x="2961409" y="2311977"/>
                </a:cubicBezTo>
                <a:cubicBezTo>
                  <a:pt x="2892137" y="2251364"/>
                  <a:pt x="2926773" y="2182091"/>
                  <a:pt x="2909455" y="2112818"/>
                </a:cubicBezTo>
                <a:cubicBezTo>
                  <a:pt x="2900796" y="2121477"/>
                  <a:pt x="2900796" y="2147455"/>
                  <a:pt x="2900796" y="2147455"/>
                </a:cubicBezTo>
                <a:cubicBezTo>
                  <a:pt x="2883478" y="2147455"/>
                  <a:pt x="2866159" y="2147455"/>
                  <a:pt x="2857500" y="2164773"/>
                </a:cubicBezTo>
                <a:cubicBezTo>
                  <a:pt x="2892137" y="2190750"/>
                  <a:pt x="2883478" y="2147455"/>
                  <a:pt x="2900796" y="2190750"/>
                </a:cubicBezTo>
                <a:lnTo>
                  <a:pt x="2883478" y="2173432"/>
                </a:lnTo>
                <a:cubicBezTo>
                  <a:pt x="2883478" y="2199409"/>
                  <a:pt x="2892137" y="2208068"/>
                  <a:pt x="2883478" y="2216727"/>
                </a:cubicBezTo>
                <a:cubicBezTo>
                  <a:pt x="2874819" y="2225386"/>
                  <a:pt x="2874819" y="2234046"/>
                  <a:pt x="2874819" y="2242705"/>
                </a:cubicBezTo>
                <a:cubicBezTo>
                  <a:pt x="2883478" y="2251364"/>
                  <a:pt x="2900796" y="2242705"/>
                  <a:pt x="2909455" y="2242705"/>
                </a:cubicBezTo>
                <a:lnTo>
                  <a:pt x="2909455" y="2286000"/>
                </a:lnTo>
                <a:cubicBezTo>
                  <a:pt x="2892137" y="2268682"/>
                  <a:pt x="2874819" y="2268682"/>
                  <a:pt x="2866159" y="2251364"/>
                </a:cubicBezTo>
                <a:cubicBezTo>
                  <a:pt x="2866159" y="2251364"/>
                  <a:pt x="2857500" y="2260023"/>
                  <a:pt x="2857500" y="2268682"/>
                </a:cubicBezTo>
                <a:cubicBezTo>
                  <a:pt x="2831523" y="2260023"/>
                  <a:pt x="2814205" y="2242705"/>
                  <a:pt x="2788228" y="2225386"/>
                </a:cubicBezTo>
                <a:cubicBezTo>
                  <a:pt x="2805546" y="2216727"/>
                  <a:pt x="2814205" y="2190750"/>
                  <a:pt x="2822864" y="2164773"/>
                </a:cubicBezTo>
                <a:cubicBezTo>
                  <a:pt x="2831523" y="2173432"/>
                  <a:pt x="2831523" y="2173432"/>
                  <a:pt x="2848841" y="2164773"/>
                </a:cubicBezTo>
                <a:cubicBezTo>
                  <a:pt x="2840182" y="2156114"/>
                  <a:pt x="2840182" y="2138796"/>
                  <a:pt x="2831523" y="2130136"/>
                </a:cubicBezTo>
                <a:cubicBezTo>
                  <a:pt x="2822864" y="2147455"/>
                  <a:pt x="2796887" y="2164773"/>
                  <a:pt x="2788228" y="2190750"/>
                </a:cubicBezTo>
                <a:cubicBezTo>
                  <a:pt x="2779568" y="2190750"/>
                  <a:pt x="2779568" y="2173432"/>
                  <a:pt x="2770909" y="2156114"/>
                </a:cubicBezTo>
                <a:cubicBezTo>
                  <a:pt x="2762250" y="2164773"/>
                  <a:pt x="2744932" y="2182091"/>
                  <a:pt x="2727614" y="2190750"/>
                </a:cubicBezTo>
                <a:cubicBezTo>
                  <a:pt x="2744932" y="2147455"/>
                  <a:pt x="2770909" y="2130136"/>
                  <a:pt x="2796887" y="2095500"/>
                </a:cubicBezTo>
                <a:cubicBezTo>
                  <a:pt x="2796887" y="2095500"/>
                  <a:pt x="2796887" y="2104159"/>
                  <a:pt x="2805546" y="2112818"/>
                </a:cubicBezTo>
                <a:cubicBezTo>
                  <a:pt x="2822864" y="2104159"/>
                  <a:pt x="2822864" y="2078182"/>
                  <a:pt x="2840182" y="2060864"/>
                </a:cubicBezTo>
                <a:cubicBezTo>
                  <a:pt x="2848841" y="2069523"/>
                  <a:pt x="2857500" y="2078182"/>
                  <a:pt x="2848841" y="2086841"/>
                </a:cubicBezTo>
                <a:cubicBezTo>
                  <a:pt x="2857500" y="2095500"/>
                  <a:pt x="2857500" y="2086841"/>
                  <a:pt x="2874819" y="2086841"/>
                </a:cubicBezTo>
                <a:cubicBezTo>
                  <a:pt x="2900796" y="2086841"/>
                  <a:pt x="2892137" y="2112818"/>
                  <a:pt x="2900796" y="2121477"/>
                </a:cubicBezTo>
                <a:cubicBezTo>
                  <a:pt x="2883478" y="1974273"/>
                  <a:pt x="3030682" y="1896341"/>
                  <a:pt x="3160569" y="1809750"/>
                </a:cubicBezTo>
                <a:lnTo>
                  <a:pt x="3160569" y="1610591"/>
                </a:lnTo>
                <a:cubicBezTo>
                  <a:pt x="3195205" y="1610591"/>
                  <a:pt x="3238500" y="1610591"/>
                  <a:pt x="3290455" y="1584614"/>
                </a:cubicBezTo>
                <a:lnTo>
                  <a:pt x="3307773" y="1601932"/>
                </a:lnTo>
                <a:cubicBezTo>
                  <a:pt x="3316432" y="1584614"/>
                  <a:pt x="3325091" y="1575955"/>
                  <a:pt x="3342409" y="1575955"/>
                </a:cubicBezTo>
                <a:cubicBezTo>
                  <a:pt x="3368387" y="1575955"/>
                  <a:pt x="3351069" y="1593273"/>
                  <a:pt x="3359728" y="1601932"/>
                </a:cubicBezTo>
                <a:cubicBezTo>
                  <a:pt x="3368387" y="1584614"/>
                  <a:pt x="3403023" y="1567296"/>
                  <a:pt x="3420341" y="1567296"/>
                </a:cubicBezTo>
                <a:cubicBezTo>
                  <a:pt x="3446319" y="1567296"/>
                  <a:pt x="3437659" y="1575955"/>
                  <a:pt x="3463637" y="1575955"/>
                </a:cubicBezTo>
                <a:close/>
                <a:moveTo>
                  <a:pt x="3939887" y="1506682"/>
                </a:moveTo>
                <a:cubicBezTo>
                  <a:pt x="3931228" y="1515341"/>
                  <a:pt x="3913909" y="1524000"/>
                  <a:pt x="3905250" y="1532659"/>
                </a:cubicBezTo>
                <a:lnTo>
                  <a:pt x="3879273" y="1532659"/>
                </a:lnTo>
                <a:cubicBezTo>
                  <a:pt x="3887932" y="1524000"/>
                  <a:pt x="3905250" y="1515341"/>
                  <a:pt x="3913909" y="1506682"/>
                </a:cubicBezTo>
                <a:lnTo>
                  <a:pt x="3939887" y="1506682"/>
                </a:lnTo>
                <a:close/>
                <a:moveTo>
                  <a:pt x="3974523" y="1524000"/>
                </a:moveTo>
                <a:cubicBezTo>
                  <a:pt x="3974523" y="1515341"/>
                  <a:pt x="3991841" y="1498023"/>
                  <a:pt x="4000500" y="1498023"/>
                </a:cubicBezTo>
                <a:cubicBezTo>
                  <a:pt x="4000500" y="1506682"/>
                  <a:pt x="3983182" y="1515341"/>
                  <a:pt x="3974523" y="1524000"/>
                </a:cubicBezTo>
                <a:close/>
                <a:moveTo>
                  <a:pt x="3437659" y="1489364"/>
                </a:moveTo>
                <a:lnTo>
                  <a:pt x="3896591" y="1489364"/>
                </a:lnTo>
                <a:cubicBezTo>
                  <a:pt x="3887932" y="1498023"/>
                  <a:pt x="3870614" y="1506682"/>
                  <a:pt x="3861955" y="1515341"/>
                </a:cubicBezTo>
                <a:lnTo>
                  <a:pt x="3299114" y="1515341"/>
                </a:lnTo>
                <a:cubicBezTo>
                  <a:pt x="3333750" y="1498023"/>
                  <a:pt x="3385705" y="1472046"/>
                  <a:pt x="3411682" y="1472046"/>
                </a:cubicBezTo>
                <a:cubicBezTo>
                  <a:pt x="3429000" y="1472046"/>
                  <a:pt x="3411682" y="1489364"/>
                  <a:pt x="3437659" y="1489364"/>
                </a:cubicBezTo>
                <a:close/>
                <a:moveTo>
                  <a:pt x="4069773" y="1428750"/>
                </a:moveTo>
                <a:cubicBezTo>
                  <a:pt x="4061114" y="1437409"/>
                  <a:pt x="4043796" y="1446068"/>
                  <a:pt x="4035137" y="1454727"/>
                </a:cubicBezTo>
                <a:lnTo>
                  <a:pt x="4009159" y="1454727"/>
                </a:lnTo>
                <a:cubicBezTo>
                  <a:pt x="4017819" y="1446068"/>
                  <a:pt x="4035137" y="1437409"/>
                  <a:pt x="4043796" y="1428750"/>
                </a:cubicBezTo>
                <a:lnTo>
                  <a:pt x="4069773" y="1428750"/>
                </a:lnTo>
                <a:close/>
                <a:moveTo>
                  <a:pt x="4104409" y="1437409"/>
                </a:moveTo>
                <a:cubicBezTo>
                  <a:pt x="4104409" y="1428750"/>
                  <a:pt x="4113069" y="1420091"/>
                  <a:pt x="4121728" y="1428750"/>
                </a:cubicBezTo>
                <a:cubicBezTo>
                  <a:pt x="4121728" y="1428750"/>
                  <a:pt x="4113069" y="1437409"/>
                  <a:pt x="4104409" y="1437409"/>
                </a:cubicBezTo>
                <a:close/>
                <a:moveTo>
                  <a:pt x="3610841" y="1420091"/>
                </a:moveTo>
                <a:cubicBezTo>
                  <a:pt x="3740728" y="1428750"/>
                  <a:pt x="3870614" y="1428750"/>
                  <a:pt x="4000500" y="1428750"/>
                </a:cubicBezTo>
                <a:cubicBezTo>
                  <a:pt x="3922569" y="1428750"/>
                  <a:pt x="3948546" y="1454727"/>
                  <a:pt x="3922569" y="1454727"/>
                </a:cubicBezTo>
                <a:lnTo>
                  <a:pt x="3454978" y="1454727"/>
                </a:lnTo>
                <a:cubicBezTo>
                  <a:pt x="3498273" y="1446068"/>
                  <a:pt x="3558887" y="1411432"/>
                  <a:pt x="3584864" y="1411432"/>
                </a:cubicBezTo>
                <a:cubicBezTo>
                  <a:pt x="3602182" y="1411432"/>
                  <a:pt x="3602182" y="1420091"/>
                  <a:pt x="3610841" y="1420091"/>
                </a:cubicBezTo>
                <a:close/>
                <a:moveTo>
                  <a:pt x="4182341" y="1350818"/>
                </a:moveTo>
                <a:cubicBezTo>
                  <a:pt x="4173682" y="1359477"/>
                  <a:pt x="4156364" y="1376796"/>
                  <a:pt x="4130387" y="1376796"/>
                </a:cubicBezTo>
                <a:lnTo>
                  <a:pt x="4156364" y="1350818"/>
                </a:lnTo>
                <a:lnTo>
                  <a:pt x="4182341" y="1350818"/>
                </a:lnTo>
                <a:close/>
                <a:moveTo>
                  <a:pt x="4043796" y="1359477"/>
                </a:moveTo>
                <a:cubicBezTo>
                  <a:pt x="4043796" y="1359477"/>
                  <a:pt x="4026478" y="1376796"/>
                  <a:pt x="4017819" y="1394114"/>
                </a:cubicBezTo>
                <a:lnTo>
                  <a:pt x="3619500" y="1394114"/>
                </a:lnTo>
                <a:cubicBezTo>
                  <a:pt x="3645478" y="1385455"/>
                  <a:pt x="3688773" y="1350818"/>
                  <a:pt x="3706091" y="1350818"/>
                </a:cubicBezTo>
                <a:cubicBezTo>
                  <a:pt x="3732069" y="1350818"/>
                  <a:pt x="3740728" y="1359477"/>
                  <a:pt x="4043796" y="1359477"/>
                </a:cubicBezTo>
                <a:close/>
                <a:moveTo>
                  <a:pt x="4242955" y="1342159"/>
                </a:moveTo>
                <a:cubicBezTo>
                  <a:pt x="4234296" y="1350818"/>
                  <a:pt x="4225637" y="1342159"/>
                  <a:pt x="4216978" y="1350818"/>
                </a:cubicBezTo>
                <a:cubicBezTo>
                  <a:pt x="4216978" y="1350818"/>
                  <a:pt x="4216978" y="1342159"/>
                  <a:pt x="4225637" y="1333500"/>
                </a:cubicBezTo>
                <a:cubicBezTo>
                  <a:pt x="4225637" y="1333500"/>
                  <a:pt x="4234296" y="1342159"/>
                  <a:pt x="4242955" y="1342159"/>
                </a:cubicBezTo>
                <a:close/>
                <a:moveTo>
                  <a:pt x="4121728" y="1290205"/>
                </a:moveTo>
                <a:cubicBezTo>
                  <a:pt x="4113069" y="1307523"/>
                  <a:pt x="4130387" y="1316182"/>
                  <a:pt x="4139046" y="1316182"/>
                </a:cubicBezTo>
                <a:cubicBezTo>
                  <a:pt x="4130387" y="1324841"/>
                  <a:pt x="4130387" y="1333500"/>
                  <a:pt x="4104409" y="1333500"/>
                </a:cubicBezTo>
                <a:lnTo>
                  <a:pt x="3732069" y="1333500"/>
                </a:lnTo>
                <a:cubicBezTo>
                  <a:pt x="3749387" y="1324841"/>
                  <a:pt x="3775364" y="1298864"/>
                  <a:pt x="3801341" y="1290205"/>
                </a:cubicBezTo>
                <a:lnTo>
                  <a:pt x="4121728" y="1290205"/>
                </a:lnTo>
                <a:close/>
                <a:moveTo>
                  <a:pt x="4242955" y="1290205"/>
                </a:moveTo>
                <a:cubicBezTo>
                  <a:pt x="4251614" y="1281546"/>
                  <a:pt x="4268932" y="1264227"/>
                  <a:pt x="4286251" y="1255568"/>
                </a:cubicBezTo>
                <a:cubicBezTo>
                  <a:pt x="4312228" y="1246909"/>
                  <a:pt x="4260273" y="1290205"/>
                  <a:pt x="4242955" y="1290205"/>
                </a:cubicBezTo>
                <a:close/>
                <a:moveTo>
                  <a:pt x="4329546" y="1264227"/>
                </a:moveTo>
                <a:cubicBezTo>
                  <a:pt x="4329546" y="1255568"/>
                  <a:pt x="4329546" y="1246909"/>
                  <a:pt x="4346864" y="1255568"/>
                </a:cubicBezTo>
                <a:cubicBezTo>
                  <a:pt x="4346864" y="1255568"/>
                  <a:pt x="4338205" y="1264227"/>
                  <a:pt x="4329546" y="1264227"/>
                </a:cubicBezTo>
                <a:close/>
                <a:moveTo>
                  <a:pt x="4191000" y="1229591"/>
                </a:moveTo>
                <a:cubicBezTo>
                  <a:pt x="4191000" y="1238250"/>
                  <a:pt x="4199660" y="1246909"/>
                  <a:pt x="4208319" y="1246909"/>
                </a:cubicBezTo>
                <a:cubicBezTo>
                  <a:pt x="4208319" y="1246909"/>
                  <a:pt x="4208319" y="1264227"/>
                  <a:pt x="4182341" y="1264227"/>
                </a:cubicBezTo>
                <a:lnTo>
                  <a:pt x="3810000" y="1264227"/>
                </a:lnTo>
                <a:cubicBezTo>
                  <a:pt x="3818659" y="1255568"/>
                  <a:pt x="3827319" y="1238250"/>
                  <a:pt x="3835978" y="1229591"/>
                </a:cubicBezTo>
                <a:lnTo>
                  <a:pt x="4191000" y="1229591"/>
                </a:lnTo>
                <a:close/>
                <a:moveTo>
                  <a:pt x="4355523" y="1194955"/>
                </a:moveTo>
                <a:cubicBezTo>
                  <a:pt x="4364182" y="1186296"/>
                  <a:pt x="4381501" y="1168977"/>
                  <a:pt x="4390160" y="1168977"/>
                </a:cubicBezTo>
                <a:cubicBezTo>
                  <a:pt x="4381501" y="1177636"/>
                  <a:pt x="4372841" y="1194955"/>
                  <a:pt x="4355523" y="1194955"/>
                </a:cubicBezTo>
                <a:close/>
                <a:moveTo>
                  <a:pt x="4442114" y="1099705"/>
                </a:moveTo>
                <a:cubicBezTo>
                  <a:pt x="4442114" y="1099705"/>
                  <a:pt x="4433455" y="1099705"/>
                  <a:pt x="4424796" y="1091046"/>
                </a:cubicBezTo>
                <a:cubicBezTo>
                  <a:pt x="4433455" y="1082386"/>
                  <a:pt x="4442114" y="1065068"/>
                  <a:pt x="4450773" y="1065068"/>
                </a:cubicBezTo>
                <a:cubicBezTo>
                  <a:pt x="4459432" y="1065068"/>
                  <a:pt x="4450773" y="1082386"/>
                  <a:pt x="4442114" y="1099705"/>
                </a:cubicBezTo>
                <a:close/>
                <a:moveTo>
                  <a:pt x="4372841" y="1108364"/>
                </a:moveTo>
                <a:lnTo>
                  <a:pt x="4346864" y="1056409"/>
                </a:lnTo>
                <a:cubicBezTo>
                  <a:pt x="4364182" y="1073727"/>
                  <a:pt x="4372841" y="1091046"/>
                  <a:pt x="4372841" y="1108364"/>
                </a:cubicBezTo>
                <a:close/>
                <a:moveTo>
                  <a:pt x="4338205" y="1047750"/>
                </a:moveTo>
                <a:cubicBezTo>
                  <a:pt x="4329546" y="1047750"/>
                  <a:pt x="4320887" y="1039091"/>
                  <a:pt x="4312228" y="1030432"/>
                </a:cubicBezTo>
                <a:cubicBezTo>
                  <a:pt x="4320887" y="1030432"/>
                  <a:pt x="4329546" y="1039091"/>
                  <a:pt x="4338205" y="1047750"/>
                </a:cubicBezTo>
                <a:close/>
                <a:moveTo>
                  <a:pt x="3454978" y="1065068"/>
                </a:moveTo>
                <a:cubicBezTo>
                  <a:pt x="3454978" y="969818"/>
                  <a:pt x="3506932" y="1004455"/>
                  <a:pt x="3506932" y="1004455"/>
                </a:cubicBezTo>
                <a:cubicBezTo>
                  <a:pt x="3506932" y="1030432"/>
                  <a:pt x="3472296" y="1047750"/>
                  <a:pt x="3454978" y="1065068"/>
                </a:cubicBezTo>
                <a:close/>
                <a:moveTo>
                  <a:pt x="4459432" y="1004455"/>
                </a:moveTo>
                <a:lnTo>
                  <a:pt x="4459432" y="969818"/>
                </a:lnTo>
                <a:cubicBezTo>
                  <a:pt x="4468091" y="978477"/>
                  <a:pt x="4459432" y="995795"/>
                  <a:pt x="4459432" y="1004455"/>
                </a:cubicBezTo>
                <a:close/>
                <a:moveTo>
                  <a:pt x="4191000" y="969818"/>
                </a:moveTo>
                <a:cubicBezTo>
                  <a:pt x="4182341" y="969818"/>
                  <a:pt x="4165023" y="961159"/>
                  <a:pt x="4156364" y="961159"/>
                </a:cubicBezTo>
                <a:cubicBezTo>
                  <a:pt x="4165023" y="961159"/>
                  <a:pt x="4182341" y="969818"/>
                  <a:pt x="4191000" y="969818"/>
                </a:cubicBezTo>
                <a:close/>
                <a:moveTo>
                  <a:pt x="4147705" y="952500"/>
                </a:moveTo>
                <a:cubicBezTo>
                  <a:pt x="4139046" y="952500"/>
                  <a:pt x="4121728" y="943841"/>
                  <a:pt x="4113069" y="943841"/>
                </a:cubicBezTo>
                <a:cubicBezTo>
                  <a:pt x="4121728" y="943841"/>
                  <a:pt x="4139046" y="952500"/>
                  <a:pt x="4147705" y="952500"/>
                </a:cubicBezTo>
                <a:close/>
                <a:moveTo>
                  <a:pt x="3974523" y="943841"/>
                </a:moveTo>
                <a:cubicBezTo>
                  <a:pt x="4000500" y="961159"/>
                  <a:pt x="4017819" y="961159"/>
                  <a:pt x="4043796" y="969818"/>
                </a:cubicBezTo>
                <a:cubicBezTo>
                  <a:pt x="4000500" y="969818"/>
                  <a:pt x="3948546" y="969818"/>
                  <a:pt x="3905250" y="978477"/>
                </a:cubicBezTo>
                <a:lnTo>
                  <a:pt x="3896591" y="995795"/>
                </a:lnTo>
                <a:lnTo>
                  <a:pt x="4043796" y="995795"/>
                </a:lnTo>
                <a:cubicBezTo>
                  <a:pt x="4052455" y="995795"/>
                  <a:pt x="4052455" y="1013114"/>
                  <a:pt x="4078432" y="1013114"/>
                </a:cubicBezTo>
                <a:cubicBezTo>
                  <a:pt x="4095750" y="1013114"/>
                  <a:pt x="4095750" y="995795"/>
                  <a:pt x="4095750" y="995795"/>
                </a:cubicBezTo>
                <a:lnTo>
                  <a:pt x="4121728" y="1004455"/>
                </a:lnTo>
                <a:cubicBezTo>
                  <a:pt x="4121728" y="1004455"/>
                  <a:pt x="4121728" y="1013114"/>
                  <a:pt x="4113069" y="1021773"/>
                </a:cubicBezTo>
                <a:cubicBezTo>
                  <a:pt x="4130387" y="1065068"/>
                  <a:pt x="4165023" y="1030432"/>
                  <a:pt x="4199660" y="1047750"/>
                </a:cubicBezTo>
                <a:cubicBezTo>
                  <a:pt x="4199660" y="1047750"/>
                  <a:pt x="4199660" y="1056409"/>
                  <a:pt x="4191000" y="1065068"/>
                </a:cubicBezTo>
                <a:cubicBezTo>
                  <a:pt x="4208319" y="1082386"/>
                  <a:pt x="4216978" y="1082386"/>
                  <a:pt x="4242955" y="1091046"/>
                </a:cubicBezTo>
                <a:cubicBezTo>
                  <a:pt x="4242955" y="1091046"/>
                  <a:pt x="4251614" y="1082386"/>
                  <a:pt x="4251614" y="1108364"/>
                </a:cubicBezTo>
                <a:cubicBezTo>
                  <a:pt x="4251614" y="1125682"/>
                  <a:pt x="4234296" y="1125682"/>
                  <a:pt x="4225637" y="1143000"/>
                </a:cubicBezTo>
                <a:lnTo>
                  <a:pt x="3896591" y="1151659"/>
                </a:lnTo>
                <a:lnTo>
                  <a:pt x="3896591" y="1168977"/>
                </a:lnTo>
                <a:lnTo>
                  <a:pt x="4251614" y="1168977"/>
                </a:lnTo>
                <a:cubicBezTo>
                  <a:pt x="4251614" y="1177636"/>
                  <a:pt x="4242955" y="1194955"/>
                  <a:pt x="4225637" y="1203614"/>
                </a:cubicBezTo>
                <a:lnTo>
                  <a:pt x="3853296" y="1203614"/>
                </a:lnTo>
                <a:cubicBezTo>
                  <a:pt x="3879273" y="1177636"/>
                  <a:pt x="3861955" y="1134341"/>
                  <a:pt x="3870614" y="1108364"/>
                </a:cubicBezTo>
                <a:lnTo>
                  <a:pt x="4087091" y="1108364"/>
                </a:lnTo>
                <a:cubicBezTo>
                  <a:pt x="4104409" y="1108364"/>
                  <a:pt x="4139046" y="1099705"/>
                  <a:pt x="4165023" y="1091046"/>
                </a:cubicBezTo>
                <a:cubicBezTo>
                  <a:pt x="4156364" y="1082386"/>
                  <a:pt x="4139046" y="1082386"/>
                  <a:pt x="3870614" y="1082386"/>
                </a:cubicBezTo>
                <a:lnTo>
                  <a:pt x="3870614" y="1030432"/>
                </a:lnTo>
                <a:lnTo>
                  <a:pt x="4104409" y="1030432"/>
                </a:lnTo>
                <a:cubicBezTo>
                  <a:pt x="4095750" y="1021773"/>
                  <a:pt x="4078432" y="1021773"/>
                  <a:pt x="3870614" y="1021773"/>
                </a:cubicBezTo>
                <a:cubicBezTo>
                  <a:pt x="3870614" y="995795"/>
                  <a:pt x="3870614" y="969818"/>
                  <a:pt x="3861955" y="943841"/>
                </a:cubicBezTo>
                <a:lnTo>
                  <a:pt x="3974523" y="943841"/>
                </a:lnTo>
                <a:close/>
                <a:moveTo>
                  <a:pt x="4104409" y="935182"/>
                </a:moveTo>
                <a:cubicBezTo>
                  <a:pt x="4095750" y="935182"/>
                  <a:pt x="4078432" y="926523"/>
                  <a:pt x="4069773" y="926523"/>
                </a:cubicBezTo>
                <a:cubicBezTo>
                  <a:pt x="4078432" y="926523"/>
                  <a:pt x="4095750" y="935182"/>
                  <a:pt x="4104409" y="935182"/>
                </a:cubicBezTo>
                <a:close/>
                <a:moveTo>
                  <a:pt x="4043796" y="909205"/>
                </a:moveTo>
                <a:cubicBezTo>
                  <a:pt x="4035137" y="909205"/>
                  <a:pt x="4017819" y="900545"/>
                  <a:pt x="4009159" y="891886"/>
                </a:cubicBezTo>
                <a:cubicBezTo>
                  <a:pt x="4017819" y="891886"/>
                  <a:pt x="4035137" y="900545"/>
                  <a:pt x="4043796" y="909205"/>
                </a:cubicBezTo>
                <a:close/>
                <a:moveTo>
                  <a:pt x="3913909" y="891886"/>
                </a:moveTo>
                <a:cubicBezTo>
                  <a:pt x="3922569" y="900545"/>
                  <a:pt x="3922569" y="909205"/>
                  <a:pt x="3931228" y="917864"/>
                </a:cubicBezTo>
                <a:cubicBezTo>
                  <a:pt x="3905250" y="917864"/>
                  <a:pt x="3853296" y="917864"/>
                  <a:pt x="3827319" y="891886"/>
                </a:cubicBezTo>
                <a:lnTo>
                  <a:pt x="3913909" y="891886"/>
                </a:lnTo>
                <a:close/>
                <a:moveTo>
                  <a:pt x="3558887" y="917864"/>
                </a:moveTo>
                <a:lnTo>
                  <a:pt x="3567546" y="891886"/>
                </a:lnTo>
                <a:cubicBezTo>
                  <a:pt x="3567546" y="900545"/>
                  <a:pt x="3567546" y="917864"/>
                  <a:pt x="3558887" y="917864"/>
                </a:cubicBezTo>
                <a:close/>
                <a:moveTo>
                  <a:pt x="3515591" y="917864"/>
                </a:moveTo>
                <a:cubicBezTo>
                  <a:pt x="3524250" y="900545"/>
                  <a:pt x="3532909" y="891886"/>
                  <a:pt x="3550228" y="874568"/>
                </a:cubicBezTo>
                <a:cubicBezTo>
                  <a:pt x="3541569" y="891886"/>
                  <a:pt x="3524250" y="909205"/>
                  <a:pt x="3515591" y="917864"/>
                </a:cubicBezTo>
                <a:close/>
                <a:moveTo>
                  <a:pt x="3498273" y="909205"/>
                </a:moveTo>
                <a:cubicBezTo>
                  <a:pt x="3498273" y="917864"/>
                  <a:pt x="3480955" y="900545"/>
                  <a:pt x="3463637" y="900545"/>
                </a:cubicBezTo>
                <a:lnTo>
                  <a:pt x="3463637" y="865909"/>
                </a:lnTo>
                <a:cubicBezTo>
                  <a:pt x="3463637" y="909205"/>
                  <a:pt x="3480955" y="865909"/>
                  <a:pt x="3498273" y="909205"/>
                </a:cubicBezTo>
                <a:close/>
                <a:moveTo>
                  <a:pt x="4364182" y="874568"/>
                </a:moveTo>
                <a:cubicBezTo>
                  <a:pt x="4355523" y="874568"/>
                  <a:pt x="4338205" y="865909"/>
                  <a:pt x="4320887" y="857250"/>
                </a:cubicBezTo>
                <a:cubicBezTo>
                  <a:pt x="4329546" y="857250"/>
                  <a:pt x="4346864" y="865909"/>
                  <a:pt x="4364182" y="874568"/>
                </a:cubicBezTo>
                <a:close/>
                <a:moveTo>
                  <a:pt x="3879273" y="848591"/>
                </a:moveTo>
                <a:cubicBezTo>
                  <a:pt x="3861955" y="874568"/>
                  <a:pt x="3801341" y="874568"/>
                  <a:pt x="3792682" y="848591"/>
                </a:cubicBezTo>
                <a:lnTo>
                  <a:pt x="3879273" y="848591"/>
                </a:lnTo>
                <a:close/>
                <a:moveTo>
                  <a:pt x="3515591" y="883227"/>
                </a:moveTo>
                <a:cubicBezTo>
                  <a:pt x="3506932" y="883227"/>
                  <a:pt x="3498273" y="865909"/>
                  <a:pt x="3489614" y="848591"/>
                </a:cubicBezTo>
                <a:cubicBezTo>
                  <a:pt x="3498273" y="857250"/>
                  <a:pt x="3506932" y="874568"/>
                  <a:pt x="3515591" y="883227"/>
                </a:cubicBezTo>
                <a:close/>
                <a:moveTo>
                  <a:pt x="3957205" y="848591"/>
                </a:moveTo>
                <a:cubicBezTo>
                  <a:pt x="3948546" y="848591"/>
                  <a:pt x="3931228" y="831273"/>
                  <a:pt x="3931228" y="822614"/>
                </a:cubicBezTo>
                <a:lnTo>
                  <a:pt x="3957205" y="848591"/>
                </a:lnTo>
                <a:close/>
                <a:moveTo>
                  <a:pt x="3853296" y="813955"/>
                </a:moveTo>
                <a:lnTo>
                  <a:pt x="3766705" y="822614"/>
                </a:lnTo>
                <a:lnTo>
                  <a:pt x="3749387" y="805295"/>
                </a:lnTo>
                <a:lnTo>
                  <a:pt x="3853296" y="813955"/>
                </a:lnTo>
                <a:close/>
                <a:moveTo>
                  <a:pt x="3558887" y="822614"/>
                </a:moveTo>
                <a:cubicBezTo>
                  <a:pt x="3567546" y="805295"/>
                  <a:pt x="3584864" y="813955"/>
                  <a:pt x="3584864" y="822614"/>
                </a:cubicBezTo>
                <a:lnTo>
                  <a:pt x="3558887" y="822614"/>
                </a:lnTo>
                <a:close/>
                <a:moveTo>
                  <a:pt x="4528705" y="848591"/>
                </a:moveTo>
                <a:lnTo>
                  <a:pt x="4528705" y="874568"/>
                </a:lnTo>
                <a:cubicBezTo>
                  <a:pt x="4520046" y="874568"/>
                  <a:pt x="4502728" y="865909"/>
                  <a:pt x="4485410" y="857250"/>
                </a:cubicBezTo>
                <a:lnTo>
                  <a:pt x="4502728" y="839932"/>
                </a:lnTo>
                <a:cubicBezTo>
                  <a:pt x="4485410" y="822614"/>
                  <a:pt x="4459432" y="796636"/>
                  <a:pt x="4459432" y="779318"/>
                </a:cubicBezTo>
                <a:lnTo>
                  <a:pt x="4528705" y="848591"/>
                </a:lnTo>
                <a:close/>
                <a:moveTo>
                  <a:pt x="3714750" y="710045"/>
                </a:moveTo>
                <a:cubicBezTo>
                  <a:pt x="3749387" y="701386"/>
                  <a:pt x="3792682" y="701386"/>
                  <a:pt x="3818659" y="710045"/>
                </a:cubicBezTo>
                <a:lnTo>
                  <a:pt x="3714750" y="710045"/>
                </a:lnTo>
                <a:close/>
                <a:moveTo>
                  <a:pt x="3636819" y="658091"/>
                </a:moveTo>
                <a:lnTo>
                  <a:pt x="3636819" y="632114"/>
                </a:lnTo>
                <a:lnTo>
                  <a:pt x="3636819" y="658091"/>
                </a:lnTo>
                <a:close/>
                <a:moveTo>
                  <a:pt x="4294910" y="562841"/>
                </a:moveTo>
                <a:cubicBezTo>
                  <a:pt x="4277591" y="562841"/>
                  <a:pt x="4260273" y="545523"/>
                  <a:pt x="4234296" y="545523"/>
                </a:cubicBezTo>
                <a:cubicBezTo>
                  <a:pt x="4216978" y="545523"/>
                  <a:pt x="4191000" y="562841"/>
                  <a:pt x="4173682" y="562841"/>
                </a:cubicBezTo>
                <a:cubicBezTo>
                  <a:pt x="4234296" y="528205"/>
                  <a:pt x="4294910" y="502227"/>
                  <a:pt x="4355523" y="476250"/>
                </a:cubicBezTo>
                <a:cubicBezTo>
                  <a:pt x="4338205" y="493568"/>
                  <a:pt x="4312228" y="528205"/>
                  <a:pt x="4294910" y="562841"/>
                </a:cubicBezTo>
                <a:close/>
                <a:moveTo>
                  <a:pt x="4502728" y="484909"/>
                </a:moveTo>
                <a:cubicBezTo>
                  <a:pt x="4502728" y="476250"/>
                  <a:pt x="4502728" y="467591"/>
                  <a:pt x="4511387" y="467591"/>
                </a:cubicBezTo>
                <a:cubicBezTo>
                  <a:pt x="4511387" y="467591"/>
                  <a:pt x="4502728" y="476250"/>
                  <a:pt x="4502728" y="484909"/>
                </a:cubicBezTo>
                <a:close/>
                <a:moveTo>
                  <a:pt x="4216978" y="510886"/>
                </a:moveTo>
                <a:cubicBezTo>
                  <a:pt x="4139046" y="554182"/>
                  <a:pt x="4069773" y="623455"/>
                  <a:pt x="3991841" y="692727"/>
                </a:cubicBezTo>
                <a:cubicBezTo>
                  <a:pt x="4069773" y="562841"/>
                  <a:pt x="4234296" y="476250"/>
                  <a:pt x="4346864" y="441614"/>
                </a:cubicBezTo>
                <a:cubicBezTo>
                  <a:pt x="4320887" y="458932"/>
                  <a:pt x="4260273" y="476250"/>
                  <a:pt x="4216978" y="510886"/>
                </a:cubicBezTo>
                <a:close/>
                <a:moveTo>
                  <a:pt x="4095750" y="398318"/>
                </a:moveTo>
                <a:cubicBezTo>
                  <a:pt x="4087091" y="415636"/>
                  <a:pt x="4069773" y="432955"/>
                  <a:pt x="4052455" y="441614"/>
                </a:cubicBezTo>
                <a:cubicBezTo>
                  <a:pt x="4026478" y="458932"/>
                  <a:pt x="3974523" y="476250"/>
                  <a:pt x="3948546" y="502227"/>
                </a:cubicBezTo>
                <a:cubicBezTo>
                  <a:pt x="3922569" y="528205"/>
                  <a:pt x="3905250" y="571500"/>
                  <a:pt x="3887932" y="597477"/>
                </a:cubicBezTo>
                <a:cubicBezTo>
                  <a:pt x="3870614" y="606136"/>
                  <a:pt x="3835978" y="606136"/>
                  <a:pt x="3810000" y="623455"/>
                </a:cubicBezTo>
                <a:cubicBezTo>
                  <a:pt x="3835978" y="640773"/>
                  <a:pt x="3870614" y="640773"/>
                  <a:pt x="3896591" y="658091"/>
                </a:cubicBezTo>
                <a:cubicBezTo>
                  <a:pt x="3853296" y="658091"/>
                  <a:pt x="3801341" y="658091"/>
                  <a:pt x="3758046" y="675409"/>
                </a:cubicBezTo>
                <a:cubicBezTo>
                  <a:pt x="3801341" y="684068"/>
                  <a:pt x="3853296" y="684068"/>
                  <a:pt x="3896591" y="684068"/>
                </a:cubicBezTo>
                <a:cubicBezTo>
                  <a:pt x="3879273" y="701386"/>
                  <a:pt x="3870614" y="684068"/>
                  <a:pt x="3870614" y="736023"/>
                </a:cubicBezTo>
                <a:cubicBezTo>
                  <a:pt x="3844637" y="736023"/>
                  <a:pt x="3749387" y="701386"/>
                  <a:pt x="3732069" y="762000"/>
                </a:cubicBezTo>
                <a:cubicBezTo>
                  <a:pt x="3758046" y="762000"/>
                  <a:pt x="3844637" y="736023"/>
                  <a:pt x="3861955" y="787977"/>
                </a:cubicBezTo>
                <a:lnTo>
                  <a:pt x="3740728" y="787977"/>
                </a:lnTo>
                <a:cubicBezTo>
                  <a:pt x="3706091" y="753341"/>
                  <a:pt x="3654137" y="718705"/>
                  <a:pt x="3654137" y="675409"/>
                </a:cubicBezTo>
                <a:cubicBezTo>
                  <a:pt x="3654137" y="597477"/>
                  <a:pt x="3749387" y="536864"/>
                  <a:pt x="3749387" y="528205"/>
                </a:cubicBezTo>
                <a:cubicBezTo>
                  <a:pt x="3749387" y="484909"/>
                  <a:pt x="4009159" y="372341"/>
                  <a:pt x="4104409" y="337705"/>
                </a:cubicBezTo>
                <a:cubicBezTo>
                  <a:pt x="4104409" y="355023"/>
                  <a:pt x="4104409" y="381000"/>
                  <a:pt x="4095750" y="398318"/>
                </a:cubicBezTo>
                <a:close/>
                <a:moveTo>
                  <a:pt x="4346864" y="406977"/>
                </a:moveTo>
                <a:cubicBezTo>
                  <a:pt x="4225637" y="458932"/>
                  <a:pt x="4087091" y="528205"/>
                  <a:pt x="3965864" y="675409"/>
                </a:cubicBezTo>
                <a:cubicBezTo>
                  <a:pt x="3965864" y="658091"/>
                  <a:pt x="3948546" y="632114"/>
                  <a:pt x="3948546" y="606136"/>
                </a:cubicBezTo>
                <a:cubicBezTo>
                  <a:pt x="3948546" y="588818"/>
                  <a:pt x="4043796" y="493568"/>
                  <a:pt x="4052455" y="484909"/>
                </a:cubicBezTo>
                <a:cubicBezTo>
                  <a:pt x="4078432" y="458932"/>
                  <a:pt x="4165023" y="450273"/>
                  <a:pt x="4173682" y="406977"/>
                </a:cubicBezTo>
                <a:cubicBezTo>
                  <a:pt x="4173682" y="406977"/>
                  <a:pt x="4165023" y="415636"/>
                  <a:pt x="4191000" y="415636"/>
                </a:cubicBezTo>
                <a:lnTo>
                  <a:pt x="4225637" y="415636"/>
                </a:lnTo>
                <a:cubicBezTo>
                  <a:pt x="4242955" y="415636"/>
                  <a:pt x="4234296" y="389659"/>
                  <a:pt x="4242955" y="372341"/>
                </a:cubicBezTo>
                <a:cubicBezTo>
                  <a:pt x="4251614" y="372341"/>
                  <a:pt x="4294910" y="381000"/>
                  <a:pt x="4294910" y="346364"/>
                </a:cubicBezTo>
                <a:cubicBezTo>
                  <a:pt x="4312228" y="346364"/>
                  <a:pt x="4338205" y="329045"/>
                  <a:pt x="4355523" y="320386"/>
                </a:cubicBezTo>
                <a:cubicBezTo>
                  <a:pt x="4355523" y="346364"/>
                  <a:pt x="4355523" y="381000"/>
                  <a:pt x="4346864" y="406977"/>
                </a:cubicBezTo>
                <a:close/>
                <a:moveTo>
                  <a:pt x="4043796" y="337705"/>
                </a:moveTo>
                <a:cubicBezTo>
                  <a:pt x="4052455" y="337705"/>
                  <a:pt x="4069773" y="329045"/>
                  <a:pt x="4087091" y="320386"/>
                </a:cubicBezTo>
                <a:cubicBezTo>
                  <a:pt x="4078432" y="329045"/>
                  <a:pt x="4061114" y="337705"/>
                  <a:pt x="4043796" y="337705"/>
                </a:cubicBezTo>
                <a:close/>
                <a:moveTo>
                  <a:pt x="4173682" y="372341"/>
                </a:moveTo>
                <a:lnTo>
                  <a:pt x="4173682" y="303068"/>
                </a:lnTo>
                <a:lnTo>
                  <a:pt x="4173682" y="372341"/>
                </a:lnTo>
                <a:close/>
                <a:moveTo>
                  <a:pt x="4199660" y="363682"/>
                </a:moveTo>
                <a:cubicBezTo>
                  <a:pt x="4191000" y="320386"/>
                  <a:pt x="4191000" y="268432"/>
                  <a:pt x="4199660" y="233795"/>
                </a:cubicBezTo>
                <a:cubicBezTo>
                  <a:pt x="4191000" y="277091"/>
                  <a:pt x="4199660" y="320386"/>
                  <a:pt x="4199660" y="363682"/>
                </a:cubicBezTo>
                <a:close/>
                <a:moveTo>
                  <a:pt x="4251614" y="277091"/>
                </a:moveTo>
                <a:lnTo>
                  <a:pt x="4251614" y="346364"/>
                </a:lnTo>
                <a:lnTo>
                  <a:pt x="4216978" y="346364"/>
                </a:lnTo>
                <a:lnTo>
                  <a:pt x="4216978" y="242455"/>
                </a:lnTo>
                <a:lnTo>
                  <a:pt x="4234296" y="225136"/>
                </a:lnTo>
                <a:cubicBezTo>
                  <a:pt x="4242955" y="242455"/>
                  <a:pt x="4251614" y="251114"/>
                  <a:pt x="4251614" y="277091"/>
                </a:cubicBezTo>
                <a:close/>
                <a:moveTo>
                  <a:pt x="4260273" y="199159"/>
                </a:moveTo>
                <a:cubicBezTo>
                  <a:pt x="4268932" y="207818"/>
                  <a:pt x="4286251" y="216477"/>
                  <a:pt x="4286251" y="242455"/>
                </a:cubicBezTo>
                <a:lnTo>
                  <a:pt x="4286251" y="320386"/>
                </a:lnTo>
                <a:cubicBezTo>
                  <a:pt x="4242955" y="285750"/>
                  <a:pt x="4294910" y="199159"/>
                  <a:pt x="4208319" y="199159"/>
                </a:cubicBezTo>
                <a:lnTo>
                  <a:pt x="4260273" y="199159"/>
                </a:lnTo>
                <a:close/>
                <a:moveTo>
                  <a:pt x="4130387" y="181841"/>
                </a:moveTo>
                <a:lnTo>
                  <a:pt x="4130387" y="225136"/>
                </a:lnTo>
                <a:lnTo>
                  <a:pt x="4104409" y="225136"/>
                </a:lnTo>
                <a:lnTo>
                  <a:pt x="4113069" y="164523"/>
                </a:lnTo>
                <a:cubicBezTo>
                  <a:pt x="4113069" y="164523"/>
                  <a:pt x="4130387" y="173182"/>
                  <a:pt x="4130387" y="181841"/>
                </a:cubicBezTo>
                <a:close/>
                <a:moveTo>
                  <a:pt x="4520046" y="233795"/>
                </a:moveTo>
                <a:lnTo>
                  <a:pt x="4494069" y="233795"/>
                </a:lnTo>
                <a:lnTo>
                  <a:pt x="4494069" y="155864"/>
                </a:lnTo>
                <a:lnTo>
                  <a:pt x="4520046" y="155864"/>
                </a:lnTo>
                <a:lnTo>
                  <a:pt x="4520046" y="233795"/>
                </a:lnTo>
                <a:close/>
                <a:moveTo>
                  <a:pt x="4468091" y="147205"/>
                </a:moveTo>
                <a:lnTo>
                  <a:pt x="4468091" y="225136"/>
                </a:lnTo>
                <a:lnTo>
                  <a:pt x="4442114" y="225136"/>
                </a:lnTo>
                <a:lnTo>
                  <a:pt x="4442114" y="147205"/>
                </a:lnTo>
                <a:lnTo>
                  <a:pt x="4468091" y="147205"/>
                </a:lnTo>
                <a:close/>
                <a:moveTo>
                  <a:pt x="4346864" y="138545"/>
                </a:moveTo>
                <a:lnTo>
                  <a:pt x="4346864" y="207818"/>
                </a:lnTo>
                <a:lnTo>
                  <a:pt x="4312228" y="207818"/>
                </a:lnTo>
                <a:lnTo>
                  <a:pt x="4312228" y="138545"/>
                </a:lnTo>
                <a:lnTo>
                  <a:pt x="4346864" y="138545"/>
                </a:lnTo>
                <a:close/>
                <a:moveTo>
                  <a:pt x="4078432" y="129886"/>
                </a:moveTo>
                <a:cubicBezTo>
                  <a:pt x="4104409" y="129886"/>
                  <a:pt x="4139046" y="121227"/>
                  <a:pt x="4173682" y="121227"/>
                </a:cubicBezTo>
                <a:cubicBezTo>
                  <a:pt x="4147705" y="121227"/>
                  <a:pt x="4113069" y="129886"/>
                  <a:pt x="4078432" y="129886"/>
                </a:cubicBezTo>
                <a:close/>
                <a:moveTo>
                  <a:pt x="4511387" y="95250"/>
                </a:moveTo>
                <a:lnTo>
                  <a:pt x="4476751" y="95250"/>
                </a:lnTo>
                <a:lnTo>
                  <a:pt x="4511387" y="95250"/>
                </a:lnTo>
                <a:close/>
                <a:moveTo>
                  <a:pt x="4182341" y="112568"/>
                </a:moveTo>
                <a:cubicBezTo>
                  <a:pt x="4234296" y="103909"/>
                  <a:pt x="4294910" y="95250"/>
                  <a:pt x="4355523" y="95250"/>
                </a:cubicBezTo>
                <a:cubicBezTo>
                  <a:pt x="4303569" y="95250"/>
                  <a:pt x="4242955" y="103909"/>
                  <a:pt x="4182341" y="112568"/>
                </a:cubicBezTo>
                <a:close/>
                <a:moveTo>
                  <a:pt x="4130387" y="95250"/>
                </a:moveTo>
                <a:cubicBezTo>
                  <a:pt x="4121728" y="95250"/>
                  <a:pt x="4104409" y="103909"/>
                  <a:pt x="4095750" y="95250"/>
                </a:cubicBezTo>
                <a:lnTo>
                  <a:pt x="4130387" y="95250"/>
                </a:lnTo>
                <a:close/>
                <a:moveTo>
                  <a:pt x="4390160" y="86591"/>
                </a:moveTo>
                <a:lnTo>
                  <a:pt x="4364182" y="86591"/>
                </a:lnTo>
                <a:lnTo>
                  <a:pt x="4390160" y="86591"/>
                </a:lnTo>
                <a:close/>
                <a:moveTo>
                  <a:pt x="4234296" y="77932"/>
                </a:moveTo>
                <a:lnTo>
                  <a:pt x="4208319" y="77932"/>
                </a:lnTo>
                <a:lnTo>
                  <a:pt x="4234296" y="77932"/>
                </a:lnTo>
                <a:close/>
                <a:moveTo>
                  <a:pt x="4147705" y="95250"/>
                </a:moveTo>
                <a:cubicBezTo>
                  <a:pt x="4147705" y="86591"/>
                  <a:pt x="4165023" y="77932"/>
                  <a:pt x="4173682" y="95250"/>
                </a:cubicBezTo>
                <a:lnTo>
                  <a:pt x="4147705" y="95250"/>
                </a:lnTo>
                <a:close/>
                <a:moveTo>
                  <a:pt x="4286251" y="69273"/>
                </a:moveTo>
                <a:cubicBezTo>
                  <a:pt x="4277591" y="69273"/>
                  <a:pt x="4260273" y="77932"/>
                  <a:pt x="4260273" y="69273"/>
                </a:cubicBezTo>
                <a:lnTo>
                  <a:pt x="4286251" y="69273"/>
                </a:lnTo>
                <a:close/>
                <a:moveTo>
                  <a:pt x="4329546" y="60614"/>
                </a:moveTo>
                <a:cubicBezTo>
                  <a:pt x="4329546" y="69273"/>
                  <a:pt x="4320887" y="69273"/>
                  <a:pt x="4320887" y="60614"/>
                </a:cubicBezTo>
                <a:lnTo>
                  <a:pt x="4329546" y="60614"/>
                </a:lnTo>
                <a:close/>
                <a:moveTo>
                  <a:pt x="4450773" y="17318"/>
                </a:moveTo>
                <a:lnTo>
                  <a:pt x="4502728" y="17318"/>
                </a:lnTo>
                <a:cubicBezTo>
                  <a:pt x="4511387" y="34636"/>
                  <a:pt x="4520046" y="51955"/>
                  <a:pt x="4528705" y="60614"/>
                </a:cubicBezTo>
                <a:cubicBezTo>
                  <a:pt x="4511387" y="51955"/>
                  <a:pt x="4502728" y="25977"/>
                  <a:pt x="4485410" y="25977"/>
                </a:cubicBezTo>
                <a:cubicBezTo>
                  <a:pt x="4459432" y="25977"/>
                  <a:pt x="4485410" y="43295"/>
                  <a:pt x="4459432" y="43295"/>
                </a:cubicBezTo>
                <a:cubicBezTo>
                  <a:pt x="4442114" y="43295"/>
                  <a:pt x="4433455" y="25977"/>
                  <a:pt x="4424796" y="8659"/>
                </a:cubicBezTo>
                <a:lnTo>
                  <a:pt x="4398819" y="8659"/>
                </a:lnTo>
                <a:lnTo>
                  <a:pt x="4407478" y="86591"/>
                </a:lnTo>
                <a:cubicBezTo>
                  <a:pt x="4407478" y="86591"/>
                  <a:pt x="4433455" y="86591"/>
                  <a:pt x="4442114" y="77932"/>
                </a:cubicBezTo>
                <a:cubicBezTo>
                  <a:pt x="4433455" y="69273"/>
                  <a:pt x="4424796" y="69273"/>
                  <a:pt x="4424796" y="60614"/>
                </a:cubicBezTo>
                <a:cubicBezTo>
                  <a:pt x="4424796" y="60614"/>
                  <a:pt x="4433455" y="51955"/>
                  <a:pt x="4442114" y="51955"/>
                </a:cubicBezTo>
                <a:lnTo>
                  <a:pt x="4459432" y="69273"/>
                </a:lnTo>
                <a:cubicBezTo>
                  <a:pt x="4450773" y="77932"/>
                  <a:pt x="4442114" y="77932"/>
                  <a:pt x="4433455" y="86591"/>
                </a:cubicBezTo>
                <a:cubicBezTo>
                  <a:pt x="4442114" y="95250"/>
                  <a:pt x="4433455" y="95250"/>
                  <a:pt x="4450773" y="95250"/>
                </a:cubicBezTo>
                <a:cubicBezTo>
                  <a:pt x="4459432" y="95250"/>
                  <a:pt x="4468091" y="86591"/>
                  <a:pt x="4476751" y="60614"/>
                </a:cubicBezTo>
                <a:cubicBezTo>
                  <a:pt x="4502728" y="69273"/>
                  <a:pt x="4494069" y="77932"/>
                  <a:pt x="4528705" y="77932"/>
                </a:cubicBezTo>
                <a:cubicBezTo>
                  <a:pt x="4528705" y="86591"/>
                  <a:pt x="4520046" y="95250"/>
                  <a:pt x="4511387" y="103909"/>
                </a:cubicBezTo>
                <a:cubicBezTo>
                  <a:pt x="4520046" y="112568"/>
                  <a:pt x="4528705" y="112568"/>
                  <a:pt x="4528705" y="121227"/>
                </a:cubicBezTo>
                <a:cubicBezTo>
                  <a:pt x="4494069" y="112568"/>
                  <a:pt x="4459432" y="103909"/>
                  <a:pt x="4407478" y="95250"/>
                </a:cubicBezTo>
                <a:cubicBezTo>
                  <a:pt x="4398819" y="103909"/>
                  <a:pt x="4398819" y="121227"/>
                  <a:pt x="4407478" y="502227"/>
                </a:cubicBezTo>
                <a:cubicBezTo>
                  <a:pt x="4416137" y="458932"/>
                  <a:pt x="4433455" y="467591"/>
                  <a:pt x="4468091" y="458932"/>
                </a:cubicBezTo>
                <a:cubicBezTo>
                  <a:pt x="4485410" y="450273"/>
                  <a:pt x="4485410" y="406977"/>
                  <a:pt x="4520046" y="406977"/>
                </a:cubicBezTo>
                <a:cubicBezTo>
                  <a:pt x="4520046" y="415636"/>
                  <a:pt x="4528705" y="424295"/>
                  <a:pt x="4528705" y="536864"/>
                </a:cubicBezTo>
                <a:cubicBezTo>
                  <a:pt x="4520046" y="536864"/>
                  <a:pt x="4502728" y="528205"/>
                  <a:pt x="4494069" y="528205"/>
                </a:cubicBezTo>
                <a:cubicBezTo>
                  <a:pt x="4485410" y="536864"/>
                  <a:pt x="4485410" y="528205"/>
                  <a:pt x="4485410" y="545523"/>
                </a:cubicBezTo>
                <a:cubicBezTo>
                  <a:pt x="4485410" y="571500"/>
                  <a:pt x="4511387" y="580159"/>
                  <a:pt x="4528705" y="580159"/>
                </a:cubicBezTo>
                <a:lnTo>
                  <a:pt x="4528705" y="623455"/>
                </a:lnTo>
                <a:cubicBezTo>
                  <a:pt x="4468091" y="606136"/>
                  <a:pt x="4398819" y="580159"/>
                  <a:pt x="4338205" y="554182"/>
                </a:cubicBezTo>
                <a:cubicBezTo>
                  <a:pt x="4329546" y="562841"/>
                  <a:pt x="4320887" y="554182"/>
                  <a:pt x="4320887" y="580159"/>
                </a:cubicBezTo>
                <a:cubicBezTo>
                  <a:pt x="4320887" y="597477"/>
                  <a:pt x="4381501" y="666750"/>
                  <a:pt x="4424796" y="710045"/>
                </a:cubicBezTo>
                <a:cubicBezTo>
                  <a:pt x="4381501" y="684068"/>
                  <a:pt x="4329546" y="632114"/>
                  <a:pt x="4277591" y="588818"/>
                </a:cubicBezTo>
                <a:cubicBezTo>
                  <a:pt x="4277591" y="588818"/>
                  <a:pt x="4268932" y="588818"/>
                  <a:pt x="4260273" y="597477"/>
                </a:cubicBezTo>
                <a:cubicBezTo>
                  <a:pt x="4268932" y="606136"/>
                  <a:pt x="4286251" y="606136"/>
                  <a:pt x="4294910" y="632114"/>
                </a:cubicBezTo>
                <a:cubicBezTo>
                  <a:pt x="4329546" y="692727"/>
                  <a:pt x="4372841" y="779318"/>
                  <a:pt x="4424796" y="857250"/>
                </a:cubicBezTo>
                <a:cubicBezTo>
                  <a:pt x="4398819" y="831273"/>
                  <a:pt x="4346864" y="805295"/>
                  <a:pt x="4320887" y="779318"/>
                </a:cubicBezTo>
                <a:cubicBezTo>
                  <a:pt x="4303569" y="762000"/>
                  <a:pt x="4286251" y="727364"/>
                  <a:pt x="4260273" y="692727"/>
                </a:cubicBezTo>
                <a:lnTo>
                  <a:pt x="4242955" y="710045"/>
                </a:lnTo>
                <a:cubicBezTo>
                  <a:pt x="4251614" y="718705"/>
                  <a:pt x="4251614" y="744682"/>
                  <a:pt x="4260273" y="753341"/>
                </a:cubicBezTo>
                <a:cubicBezTo>
                  <a:pt x="4251614" y="753341"/>
                  <a:pt x="4234296" y="744682"/>
                  <a:pt x="4216978" y="727364"/>
                </a:cubicBezTo>
                <a:cubicBezTo>
                  <a:pt x="4208319" y="736023"/>
                  <a:pt x="4208319" y="744682"/>
                  <a:pt x="4208319" y="753341"/>
                </a:cubicBezTo>
                <a:cubicBezTo>
                  <a:pt x="4173682" y="744682"/>
                  <a:pt x="4139046" y="736023"/>
                  <a:pt x="4104409" y="718705"/>
                </a:cubicBezTo>
                <a:cubicBezTo>
                  <a:pt x="4121728" y="675409"/>
                  <a:pt x="4139046" y="632114"/>
                  <a:pt x="4147705" y="580159"/>
                </a:cubicBezTo>
                <a:cubicBezTo>
                  <a:pt x="4104409" y="606136"/>
                  <a:pt x="4052455" y="658091"/>
                  <a:pt x="4009159" y="701386"/>
                </a:cubicBezTo>
                <a:lnTo>
                  <a:pt x="4009159" y="727364"/>
                </a:lnTo>
                <a:cubicBezTo>
                  <a:pt x="4035137" y="736023"/>
                  <a:pt x="4069773" y="753341"/>
                  <a:pt x="4087091" y="770659"/>
                </a:cubicBezTo>
                <a:cubicBezTo>
                  <a:pt x="4104409" y="779318"/>
                  <a:pt x="4121728" y="770659"/>
                  <a:pt x="4139046" y="779318"/>
                </a:cubicBezTo>
                <a:cubicBezTo>
                  <a:pt x="4156364" y="779318"/>
                  <a:pt x="4165023" y="822614"/>
                  <a:pt x="4191000" y="822614"/>
                </a:cubicBezTo>
                <a:cubicBezTo>
                  <a:pt x="4208319" y="822614"/>
                  <a:pt x="4199660" y="805295"/>
                  <a:pt x="4216978" y="805295"/>
                </a:cubicBezTo>
                <a:cubicBezTo>
                  <a:pt x="4242955" y="805295"/>
                  <a:pt x="4277591" y="822614"/>
                  <a:pt x="4294910" y="839932"/>
                </a:cubicBezTo>
                <a:cubicBezTo>
                  <a:pt x="4364182" y="805295"/>
                  <a:pt x="4372841" y="891886"/>
                  <a:pt x="4433455" y="900545"/>
                </a:cubicBezTo>
                <a:cubicBezTo>
                  <a:pt x="4476751" y="943841"/>
                  <a:pt x="4476751" y="969818"/>
                  <a:pt x="4476751" y="1013114"/>
                </a:cubicBezTo>
                <a:cubicBezTo>
                  <a:pt x="4476751" y="1039091"/>
                  <a:pt x="4476751" y="1056409"/>
                  <a:pt x="4468091" y="1073727"/>
                </a:cubicBezTo>
                <a:cubicBezTo>
                  <a:pt x="4468091" y="1082386"/>
                  <a:pt x="4459432" y="1091046"/>
                  <a:pt x="4450773" y="1099705"/>
                </a:cubicBezTo>
                <a:cubicBezTo>
                  <a:pt x="4450773" y="1125682"/>
                  <a:pt x="4433455" y="1160318"/>
                  <a:pt x="4407478" y="1186296"/>
                </a:cubicBezTo>
                <a:cubicBezTo>
                  <a:pt x="4329546" y="1212273"/>
                  <a:pt x="4372841" y="1290205"/>
                  <a:pt x="4320887" y="1290205"/>
                </a:cubicBezTo>
                <a:cubicBezTo>
                  <a:pt x="4303569" y="1290205"/>
                  <a:pt x="4329546" y="1272886"/>
                  <a:pt x="4303569" y="1272886"/>
                </a:cubicBezTo>
                <a:cubicBezTo>
                  <a:pt x="4286251" y="1272886"/>
                  <a:pt x="4234296" y="1376796"/>
                  <a:pt x="4216978" y="1376796"/>
                </a:cubicBezTo>
                <a:cubicBezTo>
                  <a:pt x="4191000" y="1376796"/>
                  <a:pt x="4216978" y="1359477"/>
                  <a:pt x="4199660" y="1359477"/>
                </a:cubicBezTo>
                <a:cubicBezTo>
                  <a:pt x="4173682" y="1359477"/>
                  <a:pt x="4121728" y="1463386"/>
                  <a:pt x="4095750" y="1463386"/>
                </a:cubicBezTo>
                <a:cubicBezTo>
                  <a:pt x="4078432" y="1463386"/>
                  <a:pt x="4095750" y="1446068"/>
                  <a:pt x="4069773" y="1446068"/>
                </a:cubicBezTo>
                <a:cubicBezTo>
                  <a:pt x="4052455" y="1446068"/>
                  <a:pt x="3991841" y="1541318"/>
                  <a:pt x="3965864" y="1541318"/>
                </a:cubicBezTo>
                <a:cubicBezTo>
                  <a:pt x="3948546" y="1541318"/>
                  <a:pt x="3957205" y="1524000"/>
                  <a:pt x="3948546" y="1515341"/>
                </a:cubicBezTo>
                <a:cubicBezTo>
                  <a:pt x="3939887" y="1524000"/>
                  <a:pt x="3913909" y="1532659"/>
                  <a:pt x="3905250" y="1549977"/>
                </a:cubicBezTo>
                <a:cubicBezTo>
                  <a:pt x="3905250" y="1549977"/>
                  <a:pt x="3870614" y="1619250"/>
                  <a:pt x="3835978" y="1619250"/>
                </a:cubicBezTo>
                <a:cubicBezTo>
                  <a:pt x="3810000" y="1619250"/>
                  <a:pt x="3827319" y="1601932"/>
                  <a:pt x="3810000" y="1601932"/>
                </a:cubicBezTo>
                <a:cubicBezTo>
                  <a:pt x="3784023" y="1601932"/>
                  <a:pt x="3732069" y="1697182"/>
                  <a:pt x="3714750" y="1697182"/>
                </a:cubicBezTo>
                <a:cubicBezTo>
                  <a:pt x="3688773" y="1697182"/>
                  <a:pt x="3706091" y="1671205"/>
                  <a:pt x="3680114" y="1671205"/>
                </a:cubicBezTo>
                <a:cubicBezTo>
                  <a:pt x="3662796" y="1671205"/>
                  <a:pt x="3654137" y="1688523"/>
                  <a:pt x="3628159" y="1688523"/>
                </a:cubicBezTo>
                <a:cubicBezTo>
                  <a:pt x="3636819" y="1671205"/>
                  <a:pt x="3654137" y="1662546"/>
                  <a:pt x="3671455" y="1645227"/>
                </a:cubicBezTo>
                <a:cubicBezTo>
                  <a:pt x="3673793" y="1645227"/>
                  <a:pt x="3674832" y="1645227"/>
                  <a:pt x="3675178" y="1644708"/>
                </a:cubicBezTo>
                <a:cubicBezTo>
                  <a:pt x="3676131" y="1643409"/>
                  <a:pt x="3671455" y="1638300"/>
                  <a:pt x="3671455" y="1619250"/>
                </a:cubicBezTo>
                <a:cubicBezTo>
                  <a:pt x="3671455" y="1601932"/>
                  <a:pt x="3714750" y="1593273"/>
                  <a:pt x="3732069" y="1593273"/>
                </a:cubicBezTo>
                <a:cubicBezTo>
                  <a:pt x="3749387" y="1593273"/>
                  <a:pt x="3775364" y="1575955"/>
                  <a:pt x="3801341" y="1549977"/>
                </a:cubicBezTo>
                <a:lnTo>
                  <a:pt x="3238500" y="1532659"/>
                </a:lnTo>
                <a:cubicBezTo>
                  <a:pt x="3195205" y="1558636"/>
                  <a:pt x="3143250" y="1584614"/>
                  <a:pt x="3108614" y="1610591"/>
                </a:cubicBezTo>
                <a:cubicBezTo>
                  <a:pt x="3169228" y="1549977"/>
                  <a:pt x="3255819" y="1515341"/>
                  <a:pt x="3333750" y="1480705"/>
                </a:cubicBezTo>
                <a:cubicBezTo>
                  <a:pt x="3394364" y="1454727"/>
                  <a:pt x="3853296" y="1359477"/>
                  <a:pt x="3853296" y="1125682"/>
                </a:cubicBezTo>
                <a:cubicBezTo>
                  <a:pt x="3853296" y="1099705"/>
                  <a:pt x="3853296" y="1082386"/>
                  <a:pt x="3844637" y="1056409"/>
                </a:cubicBezTo>
                <a:cubicBezTo>
                  <a:pt x="3706091" y="1151659"/>
                  <a:pt x="3550228" y="1229591"/>
                  <a:pt x="3411682" y="1272886"/>
                </a:cubicBezTo>
                <a:cubicBezTo>
                  <a:pt x="3212523" y="1333500"/>
                  <a:pt x="3004705" y="1376796"/>
                  <a:pt x="2822864" y="1601932"/>
                </a:cubicBezTo>
                <a:cubicBezTo>
                  <a:pt x="2892137" y="1480705"/>
                  <a:pt x="3039341" y="1394114"/>
                  <a:pt x="3160569" y="1350818"/>
                </a:cubicBezTo>
                <a:cubicBezTo>
                  <a:pt x="3238500" y="1316182"/>
                  <a:pt x="3853296" y="1160318"/>
                  <a:pt x="3853296" y="987136"/>
                </a:cubicBezTo>
                <a:cubicBezTo>
                  <a:pt x="3853296" y="978477"/>
                  <a:pt x="3792682" y="848591"/>
                  <a:pt x="3792682" y="891886"/>
                </a:cubicBezTo>
                <a:cubicBezTo>
                  <a:pt x="3792682" y="917864"/>
                  <a:pt x="3827319" y="961159"/>
                  <a:pt x="3827319" y="978477"/>
                </a:cubicBezTo>
                <a:cubicBezTo>
                  <a:pt x="3827319" y="1082386"/>
                  <a:pt x="3593523" y="1160318"/>
                  <a:pt x="3567546" y="1168977"/>
                </a:cubicBezTo>
                <a:cubicBezTo>
                  <a:pt x="3411682" y="1220932"/>
                  <a:pt x="3255819" y="1272886"/>
                  <a:pt x="3117273" y="1324841"/>
                </a:cubicBezTo>
                <a:cubicBezTo>
                  <a:pt x="3013364" y="1359477"/>
                  <a:pt x="2866159" y="1463386"/>
                  <a:pt x="2770909" y="1558636"/>
                </a:cubicBezTo>
                <a:cubicBezTo>
                  <a:pt x="2944091" y="1359477"/>
                  <a:pt x="3169228" y="1290205"/>
                  <a:pt x="3377046" y="1229591"/>
                </a:cubicBezTo>
                <a:cubicBezTo>
                  <a:pt x="3411682" y="1220932"/>
                  <a:pt x="3775364" y="1108364"/>
                  <a:pt x="3775364" y="1047750"/>
                </a:cubicBezTo>
                <a:cubicBezTo>
                  <a:pt x="3775364" y="1021773"/>
                  <a:pt x="3662796" y="935182"/>
                  <a:pt x="3619500" y="874568"/>
                </a:cubicBezTo>
                <a:cubicBezTo>
                  <a:pt x="3610841" y="891886"/>
                  <a:pt x="3602182" y="917864"/>
                  <a:pt x="3602182" y="935182"/>
                </a:cubicBezTo>
                <a:cubicBezTo>
                  <a:pt x="3602182" y="961159"/>
                  <a:pt x="3610841" y="952500"/>
                  <a:pt x="3610841" y="943841"/>
                </a:cubicBezTo>
                <a:cubicBezTo>
                  <a:pt x="3610841" y="952500"/>
                  <a:pt x="3619500" y="969818"/>
                  <a:pt x="3619500" y="978477"/>
                </a:cubicBezTo>
                <a:cubicBezTo>
                  <a:pt x="3610841" y="978477"/>
                  <a:pt x="3593523" y="969818"/>
                  <a:pt x="3576205" y="978477"/>
                </a:cubicBezTo>
                <a:cubicBezTo>
                  <a:pt x="3593523" y="1013114"/>
                  <a:pt x="3619500" y="1039091"/>
                  <a:pt x="3662796" y="1056409"/>
                </a:cubicBezTo>
                <a:cubicBezTo>
                  <a:pt x="3662796" y="1056409"/>
                  <a:pt x="3662796" y="1065068"/>
                  <a:pt x="3645478" y="1065068"/>
                </a:cubicBezTo>
                <a:cubicBezTo>
                  <a:pt x="3619500" y="1065068"/>
                  <a:pt x="3584864" y="995795"/>
                  <a:pt x="3558887" y="995795"/>
                </a:cubicBezTo>
                <a:cubicBezTo>
                  <a:pt x="3541569" y="995795"/>
                  <a:pt x="3446319" y="1091046"/>
                  <a:pt x="3394364" y="1134341"/>
                </a:cubicBezTo>
                <a:cubicBezTo>
                  <a:pt x="3394364" y="1099705"/>
                  <a:pt x="3420341" y="1082386"/>
                  <a:pt x="3420341" y="1056409"/>
                </a:cubicBezTo>
                <a:cubicBezTo>
                  <a:pt x="3446319" y="1021773"/>
                  <a:pt x="3480955" y="987136"/>
                  <a:pt x="3498273" y="952500"/>
                </a:cubicBezTo>
                <a:cubicBezTo>
                  <a:pt x="3489614" y="943841"/>
                  <a:pt x="3498273" y="943841"/>
                  <a:pt x="3472296" y="943841"/>
                </a:cubicBezTo>
                <a:cubicBezTo>
                  <a:pt x="3454978" y="943841"/>
                  <a:pt x="3290455" y="1117023"/>
                  <a:pt x="3255819" y="1143000"/>
                </a:cubicBezTo>
                <a:cubicBezTo>
                  <a:pt x="3299114" y="1073727"/>
                  <a:pt x="3437659" y="961159"/>
                  <a:pt x="3437659" y="909205"/>
                </a:cubicBezTo>
                <a:cubicBezTo>
                  <a:pt x="3420341" y="917864"/>
                  <a:pt x="3377046" y="926523"/>
                  <a:pt x="3377046" y="952500"/>
                </a:cubicBezTo>
                <a:cubicBezTo>
                  <a:pt x="3377046" y="969818"/>
                  <a:pt x="3385705" y="961159"/>
                  <a:pt x="3394364" y="961159"/>
                </a:cubicBezTo>
                <a:cubicBezTo>
                  <a:pt x="3299114" y="952500"/>
                  <a:pt x="3229841" y="1134341"/>
                  <a:pt x="3151909" y="1134341"/>
                </a:cubicBezTo>
                <a:cubicBezTo>
                  <a:pt x="3264478" y="1039091"/>
                  <a:pt x="3368387" y="952500"/>
                  <a:pt x="3446319" y="874568"/>
                </a:cubicBezTo>
                <a:cubicBezTo>
                  <a:pt x="3454978" y="865909"/>
                  <a:pt x="3454978" y="848591"/>
                  <a:pt x="3454978" y="839932"/>
                </a:cubicBezTo>
                <a:cubicBezTo>
                  <a:pt x="3463637" y="839932"/>
                  <a:pt x="3472296" y="839932"/>
                  <a:pt x="3480955" y="848591"/>
                </a:cubicBezTo>
                <a:cubicBezTo>
                  <a:pt x="3480955" y="822614"/>
                  <a:pt x="3472296" y="822614"/>
                  <a:pt x="3515591" y="787977"/>
                </a:cubicBezTo>
                <a:cubicBezTo>
                  <a:pt x="3515591" y="805295"/>
                  <a:pt x="3524250" y="831273"/>
                  <a:pt x="3532909" y="848591"/>
                </a:cubicBezTo>
                <a:cubicBezTo>
                  <a:pt x="3541569" y="848591"/>
                  <a:pt x="3558887" y="857250"/>
                  <a:pt x="3558887" y="831273"/>
                </a:cubicBezTo>
                <a:cubicBezTo>
                  <a:pt x="3558887" y="813955"/>
                  <a:pt x="3541569" y="813955"/>
                  <a:pt x="3532909" y="796636"/>
                </a:cubicBezTo>
                <a:cubicBezTo>
                  <a:pt x="3532909" y="787977"/>
                  <a:pt x="3550228" y="779318"/>
                  <a:pt x="3550228" y="770659"/>
                </a:cubicBezTo>
                <a:lnTo>
                  <a:pt x="3567546" y="787977"/>
                </a:lnTo>
                <a:cubicBezTo>
                  <a:pt x="3576205" y="779318"/>
                  <a:pt x="3576205" y="770659"/>
                  <a:pt x="3576205" y="762000"/>
                </a:cubicBezTo>
                <a:lnTo>
                  <a:pt x="3602182" y="762000"/>
                </a:lnTo>
                <a:lnTo>
                  <a:pt x="3602182" y="813955"/>
                </a:lnTo>
                <a:cubicBezTo>
                  <a:pt x="3602182" y="813955"/>
                  <a:pt x="3584864" y="805295"/>
                  <a:pt x="3584864" y="831273"/>
                </a:cubicBezTo>
                <a:cubicBezTo>
                  <a:pt x="3584864" y="848591"/>
                  <a:pt x="3602182" y="848591"/>
                  <a:pt x="3602182" y="857250"/>
                </a:cubicBezTo>
                <a:cubicBezTo>
                  <a:pt x="3584864" y="848591"/>
                  <a:pt x="3567546" y="839932"/>
                  <a:pt x="3550228" y="865909"/>
                </a:cubicBezTo>
                <a:cubicBezTo>
                  <a:pt x="3567546" y="874568"/>
                  <a:pt x="3593523" y="874568"/>
                  <a:pt x="3610841" y="883227"/>
                </a:cubicBezTo>
                <a:lnTo>
                  <a:pt x="3619500" y="632114"/>
                </a:lnTo>
                <a:cubicBezTo>
                  <a:pt x="3654137" y="528205"/>
                  <a:pt x="3801341" y="432955"/>
                  <a:pt x="3896591" y="389659"/>
                </a:cubicBezTo>
                <a:cubicBezTo>
                  <a:pt x="3939887" y="363682"/>
                  <a:pt x="4009159" y="337705"/>
                  <a:pt x="4061114" y="311727"/>
                </a:cubicBezTo>
                <a:cubicBezTo>
                  <a:pt x="4069773" y="303068"/>
                  <a:pt x="4069773" y="285750"/>
                  <a:pt x="4069773" y="268432"/>
                </a:cubicBezTo>
                <a:lnTo>
                  <a:pt x="4069773" y="51955"/>
                </a:lnTo>
                <a:cubicBezTo>
                  <a:pt x="4078432" y="51955"/>
                  <a:pt x="4069773" y="43295"/>
                  <a:pt x="4095750" y="43295"/>
                </a:cubicBezTo>
                <a:cubicBezTo>
                  <a:pt x="4113069" y="43295"/>
                  <a:pt x="4104409" y="60614"/>
                  <a:pt x="4113069" y="69273"/>
                </a:cubicBezTo>
                <a:cubicBezTo>
                  <a:pt x="4130387" y="60614"/>
                  <a:pt x="4130387" y="34636"/>
                  <a:pt x="4156364" y="34636"/>
                </a:cubicBezTo>
                <a:cubicBezTo>
                  <a:pt x="4173682" y="34636"/>
                  <a:pt x="4165023" y="51955"/>
                  <a:pt x="4191000" y="51955"/>
                </a:cubicBezTo>
                <a:cubicBezTo>
                  <a:pt x="4208319" y="51955"/>
                  <a:pt x="4216978" y="25977"/>
                  <a:pt x="4234296" y="17318"/>
                </a:cubicBezTo>
                <a:cubicBezTo>
                  <a:pt x="4242955" y="17318"/>
                  <a:pt x="4251614" y="25977"/>
                  <a:pt x="4242955" y="34636"/>
                </a:cubicBezTo>
                <a:cubicBezTo>
                  <a:pt x="4286251" y="43295"/>
                  <a:pt x="4260273" y="8659"/>
                  <a:pt x="4303569" y="8659"/>
                </a:cubicBezTo>
                <a:cubicBezTo>
                  <a:pt x="4320887" y="8659"/>
                  <a:pt x="4312228" y="17318"/>
                  <a:pt x="4329546" y="34636"/>
                </a:cubicBezTo>
                <a:cubicBezTo>
                  <a:pt x="4338205" y="34636"/>
                  <a:pt x="4346864" y="17318"/>
                  <a:pt x="4355523" y="0"/>
                </a:cubicBezTo>
                <a:lnTo>
                  <a:pt x="4390160" y="0"/>
                </a:lnTo>
                <a:cubicBezTo>
                  <a:pt x="4398819" y="0"/>
                  <a:pt x="4424796" y="0"/>
                  <a:pt x="4450773" y="17318"/>
                </a:cubicBezTo>
                <a:close/>
              </a:path>
            </a:pathLst>
          </a:custGeom>
          <a:gradFill>
            <a:gsLst>
              <a:gs pos="18000">
                <a:schemeClr val="accent1">
                  <a:lumMod val="5000"/>
                  <a:lumOff val="95000"/>
                </a:schemeClr>
              </a:gs>
              <a:gs pos="89000">
                <a:srgbClr val="FFC000">
                  <a:alpha val="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D8BCC5F5-6676-A8A7-34E7-1FD6D9CB304A}"/>
              </a:ext>
            </a:extLst>
          </p:cNvPr>
          <p:cNvSpPr/>
          <p:nvPr/>
        </p:nvSpPr>
        <p:spPr>
          <a:xfrm>
            <a:off x="764578" y="641220"/>
            <a:ext cx="2135913" cy="1143920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FFC000">
                  <a:alpha val="51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35" name="图片 34" descr="图片包含 徽标&#10;&#10;描述已自动生成">
            <a:extLst>
              <a:ext uri="{FF2B5EF4-FFF2-40B4-BE49-F238E27FC236}">
                <a16:creationId xmlns:a16="http://schemas.microsoft.com/office/drawing/2014/main" id="{8DB467BC-2E1E-DC58-E0AE-116EDD262F3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8028" y="-853882"/>
            <a:ext cx="2728687" cy="2728687"/>
          </a:xfrm>
          <a:prstGeom prst="rect">
            <a:avLst/>
          </a:prstGeom>
        </p:spPr>
      </p:pic>
      <p:pic>
        <p:nvPicPr>
          <p:cNvPr id="37" name="图片 36" descr="图形用户界面, 文本&#10;&#10;描述已自动生成">
            <a:extLst>
              <a:ext uri="{FF2B5EF4-FFF2-40B4-BE49-F238E27FC236}">
                <a16:creationId xmlns:a16="http://schemas.microsoft.com/office/drawing/2014/main" id="{52B60C4A-59AA-3072-1CC1-7BF3E20C00E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6733" y="4366403"/>
            <a:ext cx="3577949" cy="939238"/>
          </a:xfrm>
          <a:prstGeom prst="rect">
            <a:avLst/>
          </a:prstGeom>
        </p:spPr>
      </p:pic>
      <p:pic>
        <p:nvPicPr>
          <p:cNvPr id="38" name="图片 37" descr="图片包含 游戏机, 食物&#10;&#10;描述已自动生成">
            <a:extLst>
              <a:ext uri="{FF2B5EF4-FFF2-40B4-BE49-F238E27FC236}">
                <a16:creationId xmlns:a16="http://schemas.microsoft.com/office/drawing/2014/main" id="{EBBDA4EC-DAA4-D17D-2977-B9C038179D3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2372" y="-165169"/>
            <a:ext cx="3457741" cy="2593306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DC84B492-F2F8-2F78-5478-C85CF5AE8CF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191" y="3800991"/>
            <a:ext cx="6273800" cy="305700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095F3F73-A3F3-F504-AC4C-7559E322CF5B}"/>
              </a:ext>
            </a:extLst>
          </p:cNvPr>
          <p:cNvGrpSpPr/>
          <p:nvPr/>
        </p:nvGrpSpPr>
        <p:grpSpPr>
          <a:xfrm>
            <a:off x="4184903" y="418397"/>
            <a:ext cx="3822194" cy="3809052"/>
            <a:chOff x="3776096" y="2268635"/>
            <a:chExt cx="1028968" cy="1025430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3D31F63-6C57-5155-5AD7-8FCFF958167C}"/>
                </a:ext>
              </a:extLst>
            </p:cNvPr>
            <p:cNvGrpSpPr/>
            <p:nvPr/>
          </p:nvGrpSpPr>
          <p:grpSpPr>
            <a:xfrm>
              <a:off x="3776096" y="2268635"/>
              <a:ext cx="1028968" cy="1025430"/>
              <a:chOff x="4446104" y="2072162"/>
              <a:chExt cx="3299792" cy="3288446"/>
            </a:xfrm>
          </p:grpSpPr>
          <p:sp>
            <p:nvSpPr>
              <p:cNvPr id="8" name="iconfont-1096-617929">
                <a:extLst>
                  <a:ext uri="{FF2B5EF4-FFF2-40B4-BE49-F238E27FC236}">
                    <a16:creationId xmlns:a16="http://schemas.microsoft.com/office/drawing/2014/main" id="{20902AA0-200D-F301-792B-96EBEC2D1FA5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iconfont-1096-617929">
                <a:extLst>
                  <a:ext uri="{FF2B5EF4-FFF2-40B4-BE49-F238E27FC236}">
                    <a16:creationId xmlns:a16="http://schemas.microsoft.com/office/drawing/2014/main" id="{A24C7489-4547-ADCB-ED2F-2B8BD8106C60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2" cy="2907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gradFill>
                <a:gsLst>
                  <a:gs pos="19000">
                    <a:srgbClr val="FDF9F0"/>
                  </a:gs>
                  <a:gs pos="89000">
                    <a:srgbClr val="FFC000">
                      <a:alpha val="0"/>
                    </a:srgbClr>
                  </a:gs>
                </a:gsLst>
                <a:lin ang="5400000" scaled="1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" name="5">
              <a:extLst>
                <a:ext uri="{FF2B5EF4-FFF2-40B4-BE49-F238E27FC236}">
                  <a16:creationId xmlns:a16="http://schemas.microsoft.com/office/drawing/2014/main" id="{C31D47D7-24BF-D851-F1B8-440C9F825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4390" y="2572003"/>
              <a:ext cx="419459" cy="397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9600" b="1" spc="300" dirty="0">
                  <a:solidFill>
                    <a:srgbClr val="C0000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</a:p>
          </p:txBody>
        </p:sp>
      </p:grpSp>
      <p:sp>
        <p:nvSpPr>
          <p:cNvPr id="24" name="波形 23">
            <a:extLst>
              <a:ext uri="{FF2B5EF4-FFF2-40B4-BE49-F238E27FC236}">
                <a16:creationId xmlns:a16="http://schemas.microsoft.com/office/drawing/2014/main" id="{B5D38F1E-A459-AFF9-A51C-C4FA075E79ED}"/>
              </a:ext>
            </a:extLst>
          </p:cNvPr>
          <p:cNvSpPr/>
          <p:nvPr/>
        </p:nvSpPr>
        <p:spPr>
          <a:xfrm>
            <a:off x="3336084" y="2307110"/>
            <a:ext cx="5519832" cy="1379916"/>
          </a:xfrm>
          <a:prstGeom prst="wave">
            <a:avLst/>
          </a:prstGeom>
          <a:blipFill dpi="0" rotWithShape="1">
            <a:blip r:embed="rId10"/>
            <a:srcRect/>
            <a:tile tx="0" ty="0" sx="100000" sy="100000" flip="none" algn="tl"/>
          </a:blipFill>
          <a:ln w="38100">
            <a:gradFill flip="none" rotWithShape="1">
              <a:gsLst>
                <a:gs pos="0">
                  <a:srgbClr val="FEDC75"/>
                </a:gs>
                <a:gs pos="100000">
                  <a:srgbClr val="FDF9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27DD66-7103-FF17-F40C-8367AD67EF38}"/>
              </a:ext>
            </a:extLst>
          </p:cNvPr>
          <p:cNvSpPr txBox="1"/>
          <p:nvPr/>
        </p:nvSpPr>
        <p:spPr>
          <a:xfrm>
            <a:off x="4030529" y="2727634"/>
            <a:ext cx="423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DF9F0"/>
                </a:solidFill>
                <a:effectLst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DAC8CB-AE16-06D1-CB1C-159985FCD13B}"/>
              </a:ext>
            </a:extLst>
          </p:cNvPr>
          <p:cNvSpPr txBox="1"/>
          <p:nvPr/>
        </p:nvSpPr>
        <p:spPr>
          <a:xfrm>
            <a:off x="3570514" y="3916565"/>
            <a:ext cx="505097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rgbClr val="E8BEA0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09211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0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占位符 13">
            <a:extLst>
              <a:ext uri="{FF2B5EF4-FFF2-40B4-BE49-F238E27FC236}">
                <a16:creationId xmlns:a16="http://schemas.microsoft.com/office/drawing/2014/main" id="{CACF7AA7-1A36-13FD-4F9F-E00589C5D3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2553" y="1506458"/>
            <a:ext cx="2528888" cy="1503363"/>
          </a:xfrm>
          <a:prstGeom prst="rect">
            <a:avLst/>
          </a:prstGeom>
          <a:solidFill>
            <a:srgbClr val="DB102D"/>
          </a:solidFill>
          <a:ln>
            <a:noFill/>
          </a:ln>
          <a:effectLst/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4609B395-D3C9-8846-469F-B56199F1E095}"/>
              </a:ext>
            </a:extLst>
          </p:cNvPr>
          <p:cNvSpPr/>
          <p:nvPr/>
        </p:nvSpPr>
        <p:spPr>
          <a:xfrm>
            <a:off x="1412553" y="1506458"/>
            <a:ext cx="2528888" cy="3903859"/>
          </a:xfrm>
          <a:prstGeom prst="rect">
            <a:avLst/>
          </a:prstGeom>
          <a:noFill/>
          <a:ln>
            <a:solidFill>
              <a:srgbClr val="E61B1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9A71344-9DD2-C7AE-6B90-F3D256DD6AE6}"/>
              </a:ext>
            </a:extLst>
          </p:cNvPr>
          <p:cNvGrpSpPr/>
          <p:nvPr/>
        </p:nvGrpSpPr>
        <p:grpSpPr>
          <a:xfrm>
            <a:off x="355898" y="50411"/>
            <a:ext cx="1055256" cy="1051628"/>
            <a:chOff x="3776096" y="2268635"/>
            <a:chExt cx="1028968" cy="102543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23C3565-7C40-08ED-2B48-B8C46B86850E}"/>
                </a:ext>
              </a:extLst>
            </p:cNvPr>
            <p:cNvGrpSpPr/>
            <p:nvPr/>
          </p:nvGrpSpPr>
          <p:grpSpPr>
            <a:xfrm>
              <a:off x="3776096" y="2268635"/>
              <a:ext cx="1028968" cy="1025430"/>
              <a:chOff x="4446104" y="2072162"/>
              <a:chExt cx="3299792" cy="3288446"/>
            </a:xfrm>
          </p:grpSpPr>
          <p:sp>
            <p:nvSpPr>
              <p:cNvPr id="5" name="iconfont-1096-617929">
                <a:extLst>
                  <a:ext uri="{FF2B5EF4-FFF2-40B4-BE49-F238E27FC236}">
                    <a16:creationId xmlns:a16="http://schemas.microsoft.com/office/drawing/2014/main" id="{10542796-B7C8-7410-37F7-EB2F521A8DAF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sp>
            <p:nvSpPr>
              <p:cNvPr id="6" name="iconfont-1096-617929">
                <a:extLst>
                  <a:ext uri="{FF2B5EF4-FFF2-40B4-BE49-F238E27FC236}">
                    <a16:creationId xmlns:a16="http://schemas.microsoft.com/office/drawing/2014/main" id="{DB970D4B-0D9D-45A7-CC10-787D7170615C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3" cy="2907447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blipFill>
                <a:blip r:embed="rId3"/>
                <a:tile tx="0" ty="0" sx="100000" sy="100000" flip="none" algn="tl"/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</p:grpSp>
        <p:sp>
          <p:nvSpPr>
            <p:cNvPr id="4" name="5">
              <a:extLst>
                <a:ext uri="{FF2B5EF4-FFF2-40B4-BE49-F238E27FC236}">
                  <a16:creationId xmlns:a16="http://schemas.microsoft.com/office/drawing/2014/main" id="{2B514F34-C4AD-A0F7-FC7E-49645AEC2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6510" y="2581485"/>
              <a:ext cx="556453" cy="48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3200" b="1" spc="300" dirty="0">
                  <a:solidFill>
                    <a:srgbClr val="FDF9F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ABBBB05D-B563-FDE7-46EA-6F7879F77BAB}"/>
              </a:ext>
            </a:extLst>
          </p:cNvPr>
          <p:cNvSpPr txBox="1"/>
          <p:nvPr/>
        </p:nvSpPr>
        <p:spPr>
          <a:xfrm>
            <a:off x="1350234" y="371254"/>
            <a:ext cx="423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effectLst/>
              </a:rPr>
              <a:t>单击此处添加标题文本</a:t>
            </a:r>
          </a:p>
        </p:txBody>
      </p:sp>
      <p:sp>
        <p:nvSpPr>
          <p:cNvPr id="31" name="等腰三角形 30">
            <a:extLst>
              <a:ext uri="{FF2B5EF4-FFF2-40B4-BE49-F238E27FC236}">
                <a16:creationId xmlns:a16="http://schemas.microsoft.com/office/drawing/2014/main" id="{6992CE1A-1CDE-6BD3-7903-B94D426F34C1}"/>
              </a:ext>
            </a:extLst>
          </p:cNvPr>
          <p:cNvSpPr/>
          <p:nvPr/>
        </p:nvSpPr>
        <p:spPr>
          <a:xfrm>
            <a:off x="2525943" y="2838625"/>
            <a:ext cx="302670" cy="260922"/>
          </a:xfrm>
          <a:prstGeom prst="triangle">
            <a:avLst/>
          </a:prstGeom>
          <a:solidFill>
            <a:srgbClr val="E61B1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9622D106-1A1E-4E16-17F6-6C94C4596A59}"/>
              </a:ext>
            </a:extLst>
          </p:cNvPr>
          <p:cNvSpPr/>
          <p:nvPr/>
        </p:nvSpPr>
        <p:spPr>
          <a:xfrm rot="16200000">
            <a:off x="1173513" y="2092763"/>
            <a:ext cx="382390" cy="95834"/>
          </a:xfrm>
          <a:prstGeom prst="rect">
            <a:avLst/>
          </a:pr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93F18DC3-8607-A39F-2F85-310EEB54AF86}"/>
              </a:ext>
            </a:extLst>
          </p:cNvPr>
          <p:cNvSpPr/>
          <p:nvPr/>
        </p:nvSpPr>
        <p:spPr>
          <a:xfrm>
            <a:off x="1867221" y="1395204"/>
            <a:ext cx="382390" cy="115006"/>
          </a:xfrm>
          <a:prstGeom prst="rect">
            <a:avLst/>
          </a:pr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任意多边形 27">
            <a:extLst>
              <a:ext uri="{FF2B5EF4-FFF2-40B4-BE49-F238E27FC236}">
                <a16:creationId xmlns:a16="http://schemas.microsoft.com/office/drawing/2014/main" id="{0EF585BF-A0B4-689A-D1B1-C33661C878E3}"/>
              </a:ext>
            </a:extLst>
          </p:cNvPr>
          <p:cNvSpPr/>
          <p:nvPr/>
        </p:nvSpPr>
        <p:spPr>
          <a:xfrm rot="2700000">
            <a:off x="1452568" y="1065057"/>
            <a:ext cx="340552" cy="1432210"/>
          </a:xfrm>
          <a:custGeom>
            <a:avLst/>
            <a:gdLst>
              <a:gd name="connsiteX0" fmla="*/ 0 w 340552"/>
              <a:gd name="connsiteY0" fmla="*/ 1431700 h 1432210"/>
              <a:gd name="connsiteX1" fmla="*/ 510 w 340552"/>
              <a:gd name="connsiteY1" fmla="*/ 1432210 h 1432210"/>
              <a:gd name="connsiteX2" fmla="*/ 0 w 340552"/>
              <a:gd name="connsiteY2" fmla="*/ 1432210 h 1432210"/>
              <a:gd name="connsiteX3" fmla="*/ 0 w 340552"/>
              <a:gd name="connsiteY3" fmla="*/ 340552 h 1432210"/>
              <a:gd name="connsiteX4" fmla="*/ 340552 w 340552"/>
              <a:gd name="connsiteY4" fmla="*/ 0 h 1432210"/>
              <a:gd name="connsiteX5" fmla="*/ 340552 w 340552"/>
              <a:gd name="connsiteY5" fmla="*/ 1324621 h 1432210"/>
              <a:gd name="connsiteX6" fmla="*/ 0 w 340552"/>
              <a:gd name="connsiteY6" fmla="*/ 984069 h 1432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0552" h="1432210">
                <a:moveTo>
                  <a:pt x="0" y="1431700"/>
                </a:moveTo>
                <a:lnTo>
                  <a:pt x="510" y="1432210"/>
                </a:lnTo>
                <a:lnTo>
                  <a:pt x="0" y="1432210"/>
                </a:lnTo>
                <a:close/>
                <a:moveTo>
                  <a:pt x="0" y="340552"/>
                </a:moveTo>
                <a:lnTo>
                  <a:pt x="340552" y="0"/>
                </a:lnTo>
                <a:lnTo>
                  <a:pt x="340552" y="1324621"/>
                </a:lnTo>
                <a:lnTo>
                  <a:pt x="0" y="984069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2EA3CCF-D93E-EB4C-B176-6A0CEC12B339}"/>
              </a:ext>
            </a:extLst>
          </p:cNvPr>
          <p:cNvSpPr txBox="1"/>
          <p:nvPr/>
        </p:nvSpPr>
        <p:spPr>
          <a:xfrm>
            <a:off x="1477525" y="1550316"/>
            <a:ext cx="418704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701AD4EA-C138-D85C-8AB8-F16CBC385675}"/>
              </a:ext>
            </a:extLst>
          </p:cNvPr>
          <p:cNvGrpSpPr/>
          <p:nvPr/>
        </p:nvGrpSpPr>
        <p:grpSpPr>
          <a:xfrm>
            <a:off x="1686877" y="3528880"/>
            <a:ext cx="2043295" cy="1174288"/>
            <a:chOff x="558800" y="4453778"/>
            <a:chExt cx="2043295" cy="1174288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448F444-E24F-54C6-589A-7AA447B14DC4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DB102D"/>
                  </a:solidFill>
                </a:rPr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EDADA586-AE6D-97B2-CCD5-988FC52CEAEA}"/>
                </a:ext>
              </a:extLst>
            </p:cNvPr>
            <p:cNvSpPr txBox="1"/>
            <p:nvPr/>
          </p:nvSpPr>
          <p:spPr>
            <a:xfrm>
              <a:off x="558800" y="4797710"/>
              <a:ext cx="2043295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pic>
        <p:nvPicPr>
          <p:cNvPr id="73" name="图片占位符 13">
            <a:extLst>
              <a:ext uri="{FF2B5EF4-FFF2-40B4-BE49-F238E27FC236}">
                <a16:creationId xmlns:a16="http://schemas.microsoft.com/office/drawing/2014/main" id="{5540AB08-2762-E39B-8ECA-F395418153B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12584" y="1506458"/>
            <a:ext cx="2528888" cy="1503363"/>
          </a:xfrm>
          <a:prstGeom prst="rect">
            <a:avLst/>
          </a:prstGeom>
          <a:solidFill>
            <a:srgbClr val="DB102D"/>
          </a:solidFill>
          <a:ln>
            <a:noFill/>
          </a:ln>
          <a:effectLst/>
        </p:spPr>
      </p:pic>
      <p:sp>
        <p:nvSpPr>
          <p:cNvPr id="74" name="矩形 73">
            <a:extLst>
              <a:ext uri="{FF2B5EF4-FFF2-40B4-BE49-F238E27FC236}">
                <a16:creationId xmlns:a16="http://schemas.microsoft.com/office/drawing/2014/main" id="{6F3B3F8E-4F2D-2089-AD14-7E932C612564}"/>
              </a:ext>
            </a:extLst>
          </p:cNvPr>
          <p:cNvSpPr/>
          <p:nvPr/>
        </p:nvSpPr>
        <p:spPr>
          <a:xfrm>
            <a:off x="4812584" y="1506458"/>
            <a:ext cx="2528888" cy="3903859"/>
          </a:xfrm>
          <a:prstGeom prst="rect">
            <a:avLst/>
          </a:prstGeom>
          <a:noFill/>
          <a:ln>
            <a:solidFill>
              <a:srgbClr val="E61B1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等腰三角形 74">
            <a:extLst>
              <a:ext uri="{FF2B5EF4-FFF2-40B4-BE49-F238E27FC236}">
                <a16:creationId xmlns:a16="http://schemas.microsoft.com/office/drawing/2014/main" id="{50E359BD-E681-591C-9758-D4E2BDE04238}"/>
              </a:ext>
            </a:extLst>
          </p:cNvPr>
          <p:cNvSpPr/>
          <p:nvPr/>
        </p:nvSpPr>
        <p:spPr>
          <a:xfrm>
            <a:off x="5925974" y="2838625"/>
            <a:ext cx="302670" cy="260922"/>
          </a:xfrm>
          <a:prstGeom prst="triangle">
            <a:avLst/>
          </a:prstGeom>
          <a:solidFill>
            <a:srgbClr val="E61B1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AB064F6A-9CBC-3284-F381-57FE0099B3F8}"/>
              </a:ext>
            </a:extLst>
          </p:cNvPr>
          <p:cNvSpPr/>
          <p:nvPr/>
        </p:nvSpPr>
        <p:spPr>
          <a:xfrm rot="16200000">
            <a:off x="4573544" y="2092763"/>
            <a:ext cx="382390" cy="95834"/>
          </a:xfrm>
          <a:prstGeom prst="rect">
            <a:avLst/>
          </a:pr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888905B0-114C-DF97-B074-50C6BD7FCFD8}"/>
              </a:ext>
            </a:extLst>
          </p:cNvPr>
          <p:cNvSpPr/>
          <p:nvPr/>
        </p:nvSpPr>
        <p:spPr>
          <a:xfrm>
            <a:off x="5267252" y="1395204"/>
            <a:ext cx="382390" cy="115006"/>
          </a:xfrm>
          <a:prstGeom prst="rect">
            <a:avLst/>
          </a:pr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任意多边形 27">
            <a:extLst>
              <a:ext uri="{FF2B5EF4-FFF2-40B4-BE49-F238E27FC236}">
                <a16:creationId xmlns:a16="http://schemas.microsoft.com/office/drawing/2014/main" id="{A7D84F71-3C72-5EA1-394F-45EA27C53EB0}"/>
              </a:ext>
            </a:extLst>
          </p:cNvPr>
          <p:cNvSpPr/>
          <p:nvPr/>
        </p:nvSpPr>
        <p:spPr>
          <a:xfrm rot="2700000">
            <a:off x="4852599" y="1065057"/>
            <a:ext cx="340552" cy="1432210"/>
          </a:xfrm>
          <a:custGeom>
            <a:avLst/>
            <a:gdLst>
              <a:gd name="connsiteX0" fmla="*/ 0 w 340552"/>
              <a:gd name="connsiteY0" fmla="*/ 1431700 h 1432210"/>
              <a:gd name="connsiteX1" fmla="*/ 510 w 340552"/>
              <a:gd name="connsiteY1" fmla="*/ 1432210 h 1432210"/>
              <a:gd name="connsiteX2" fmla="*/ 0 w 340552"/>
              <a:gd name="connsiteY2" fmla="*/ 1432210 h 1432210"/>
              <a:gd name="connsiteX3" fmla="*/ 0 w 340552"/>
              <a:gd name="connsiteY3" fmla="*/ 340552 h 1432210"/>
              <a:gd name="connsiteX4" fmla="*/ 340552 w 340552"/>
              <a:gd name="connsiteY4" fmla="*/ 0 h 1432210"/>
              <a:gd name="connsiteX5" fmla="*/ 340552 w 340552"/>
              <a:gd name="connsiteY5" fmla="*/ 1324621 h 1432210"/>
              <a:gd name="connsiteX6" fmla="*/ 0 w 340552"/>
              <a:gd name="connsiteY6" fmla="*/ 984069 h 1432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0552" h="1432210">
                <a:moveTo>
                  <a:pt x="0" y="1431700"/>
                </a:moveTo>
                <a:lnTo>
                  <a:pt x="510" y="1432210"/>
                </a:lnTo>
                <a:lnTo>
                  <a:pt x="0" y="1432210"/>
                </a:lnTo>
                <a:close/>
                <a:moveTo>
                  <a:pt x="0" y="340552"/>
                </a:moveTo>
                <a:lnTo>
                  <a:pt x="340552" y="0"/>
                </a:lnTo>
                <a:lnTo>
                  <a:pt x="340552" y="1324621"/>
                </a:lnTo>
                <a:lnTo>
                  <a:pt x="0" y="984069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091F6851-C0A2-D85B-EA42-854913644A7E}"/>
              </a:ext>
            </a:extLst>
          </p:cNvPr>
          <p:cNvSpPr txBox="1"/>
          <p:nvPr/>
        </p:nvSpPr>
        <p:spPr>
          <a:xfrm>
            <a:off x="4877556" y="1550316"/>
            <a:ext cx="418704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077B0A08-1D49-7FFA-154C-4FCF4C08D302}"/>
              </a:ext>
            </a:extLst>
          </p:cNvPr>
          <p:cNvGrpSpPr/>
          <p:nvPr/>
        </p:nvGrpSpPr>
        <p:grpSpPr>
          <a:xfrm>
            <a:off x="5086908" y="3528880"/>
            <a:ext cx="2043295" cy="1174288"/>
            <a:chOff x="558800" y="4453778"/>
            <a:chExt cx="2043295" cy="1174288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A5D15137-77C2-9675-46EC-490A3885A36B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DB102D"/>
                  </a:solidFill>
                </a:rPr>
                <a:t>添加标题文本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F25840D1-3577-00A8-9CA0-C249E7BF8C75}"/>
                </a:ext>
              </a:extLst>
            </p:cNvPr>
            <p:cNvSpPr txBox="1"/>
            <p:nvPr/>
          </p:nvSpPr>
          <p:spPr>
            <a:xfrm>
              <a:off x="558800" y="4797710"/>
              <a:ext cx="2043295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pic>
        <p:nvPicPr>
          <p:cNvPr id="83" name="图片占位符 13">
            <a:extLst>
              <a:ext uri="{FF2B5EF4-FFF2-40B4-BE49-F238E27FC236}">
                <a16:creationId xmlns:a16="http://schemas.microsoft.com/office/drawing/2014/main" id="{B1562468-FC02-64F2-A43A-7F7A67E627C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12615" y="1506458"/>
            <a:ext cx="2528888" cy="1503363"/>
          </a:xfrm>
          <a:prstGeom prst="rect">
            <a:avLst/>
          </a:prstGeom>
          <a:solidFill>
            <a:srgbClr val="DB102D"/>
          </a:solidFill>
          <a:ln>
            <a:noFill/>
          </a:ln>
          <a:effectLst/>
        </p:spPr>
      </p:pic>
      <p:sp>
        <p:nvSpPr>
          <p:cNvPr id="84" name="矩形 83">
            <a:extLst>
              <a:ext uri="{FF2B5EF4-FFF2-40B4-BE49-F238E27FC236}">
                <a16:creationId xmlns:a16="http://schemas.microsoft.com/office/drawing/2014/main" id="{4184F545-B3D6-434F-02D0-5FBC3F5535D5}"/>
              </a:ext>
            </a:extLst>
          </p:cNvPr>
          <p:cNvSpPr/>
          <p:nvPr/>
        </p:nvSpPr>
        <p:spPr>
          <a:xfrm>
            <a:off x="8212615" y="1506458"/>
            <a:ext cx="2528888" cy="3903859"/>
          </a:xfrm>
          <a:prstGeom prst="rect">
            <a:avLst/>
          </a:prstGeom>
          <a:noFill/>
          <a:ln>
            <a:solidFill>
              <a:srgbClr val="E61B1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等腰三角形 84">
            <a:extLst>
              <a:ext uri="{FF2B5EF4-FFF2-40B4-BE49-F238E27FC236}">
                <a16:creationId xmlns:a16="http://schemas.microsoft.com/office/drawing/2014/main" id="{F372E214-2B9B-BB7F-2719-2F309FF3DF1D}"/>
              </a:ext>
            </a:extLst>
          </p:cNvPr>
          <p:cNvSpPr/>
          <p:nvPr/>
        </p:nvSpPr>
        <p:spPr>
          <a:xfrm>
            <a:off x="9326005" y="2838625"/>
            <a:ext cx="302670" cy="260922"/>
          </a:xfrm>
          <a:prstGeom prst="triangle">
            <a:avLst/>
          </a:prstGeom>
          <a:solidFill>
            <a:srgbClr val="E61B1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1AB50D77-1A38-A452-E78B-8C94ABCDCDD4}"/>
              </a:ext>
            </a:extLst>
          </p:cNvPr>
          <p:cNvSpPr/>
          <p:nvPr/>
        </p:nvSpPr>
        <p:spPr>
          <a:xfrm rot="16200000">
            <a:off x="7973575" y="2092763"/>
            <a:ext cx="382390" cy="95834"/>
          </a:xfrm>
          <a:prstGeom prst="rect">
            <a:avLst/>
          </a:pr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30AEA072-C7BF-13D6-FEE9-52AEFDA604DF}"/>
              </a:ext>
            </a:extLst>
          </p:cNvPr>
          <p:cNvSpPr/>
          <p:nvPr/>
        </p:nvSpPr>
        <p:spPr>
          <a:xfrm>
            <a:off x="8667283" y="1395204"/>
            <a:ext cx="382390" cy="115006"/>
          </a:xfrm>
          <a:prstGeom prst="rect">
            <a:avLst/>
          </a:prstGeom>
          <a:solidFill>
            <a:srgbClr val="DB10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任意多边形 27">
            <a:extLst>
              <a:ext uri="{FF2B5EF4-FFF2-40B4-BE49-F238E27FC236}">
                <a16:creationId xmlns:a16="http://schemas.microsoft.com/office/drawing/2014/main" id="{2257C735-D5E8-2A99-5991-B9373C9110F5}"/>
              </a:ext>
            </a:extLst>
          </p:cNvPr>
          <p:cNvSpPr/>
          <p:nvPr/>
        </p:nvSpPr>
        <p:spPr>
          <a:xfrm rot="2700000">
            <a:off x="8252630" y="1065057"/>
            <a:ext cx="340552" cy="1432210"/>
          </a:xfrm>
          <a:custGeom>
            <a:avLst/>
            <a:gdLst>
              <a:gd name="connsiteX0" fmla="*/ 0 w 340552"/>
              <a:gd name="connsiteY0" fmla="*/ 1431700 h 1432210"/>
              <a:gd name="connsiteX1" fmla="*/ 510 w 340552"/>
              <a:gd name="connsiteY1" fmla="*/ 1432210 h 1432210"/>
              <a:gd name="connsiteX2" fmla="*/ 0 w 340552"/>
              <a:gd name="connsiteY2" fmla="*/ 1432210 h 1432210"/>
              <a:gd name="connsiteX3" fmla="*/ 0 w 340552"/>
              <a:gd name="connsiteY3" fmla="*/ 340552 h 1432210"/>
              <a:gd name="connsiteX4" fmla="*/ 340552 w 340552"/>
              <a:gd name="connsiteY4" fmla="*/ 0 h 1432210"/>
              <a:gd name="connsiteX5" fmla="*/ 340552 w 340552"/>
              <a:gd name="connsiteY5" fmla="*/ 1324621 h 1432210"/>
              <a:gd name="connsiteX6" fmla="*/ 0 w 340552"/>
              <a:gd name="connsiteY6" fmla="*/ 984069 h 1432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0552" h="1432210">
                <a:moveTo>
                  <a:pt x="0" y="1431700"/>
                </a:moveTo>
                <a:lnTo>
                  <a:pt x="510" y="1432210"/>
                </a:lnTo>
                <a:lnTo>
                  <a:pt x="0" y="1432210"/>
                </a:lnTo>
                <a:close/>
                <a:moveTo>
                  <a:pt x="0" y="340552"/>
                </a:moveTo>
                <a:lnTo>
                  <a:pt x="340552" y="0"/>
                </a:lnTo>
                <a:lnTo>
                  <a:pt x="340552" y="1324621"/>
                </a:lnTo>
                <a:lnTo>
                  <a:pt x="0" y="984069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FD989770-3C54-4DDF-BA93-A9E0E5A7B5B4}"/>
              </a:ext>
            </a:extLst>
          </p:cNvPr>
          <p:cNvSpPr txBox="1"/>
          <p:nvPr/>
        </p:nvSpPr>
        <p:spPr>
          <a:xfrm>
            <a:off x="8277587" y="1550316"/>
            <a:ext cx="418704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FD1884C9-BCED-B153-2D7C-C991DE49EF35}"/>
              </a:ext>
            </a:extLst>
          </p:cNvPr>
          <p:cNvGrpSpPr/>
          <p:nvPr/>
        </p:nvGrpSpPr>
        <p:grpSpPr>
          <a:xfrm>
            <a:off x="8486939" y="3528880"/>
            <a:ext cx="2043295" cy="1174288"/>
            <a:chOff x="558800" y="4453778"/>
            <a:chExt cx="2043295" cy="1174288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46BFA316-217C-A634-D3F0-E0E84E0B2990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DB102D"/>
                  </a:solidFill>
                </a:rPr>
                <a:t>添加标题文本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C81968DB-48B2-E4CB-DAA6-D16B1B846786}"/>
                </a:ext>
              </a:extLst>
            </p:cNvPr>
            <p:cNvSpPr txBox="1"/>
            <p:nvPr/>
          </p:nvSpPr>
          <p:spPr>
            <a:xfrm>
              <a:off x="558800" y="4797710"/>
              <a:ext cx="2043295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08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9A71344-9DD2-C7AE-6B90-F3D256DD6AE6}"/>
              </a:ext>
            </a:extLst>
          </p:cNvPr>
          <p:cNvGrpSpPr/>
          <p:nvPr/>
        </p:nvGrpSpPr>
        <p:grpSpPr>
          <a:xfrm>
            <a:off x="355898" y="50411"/>
            <a:ext cx="1055256" cy="1051628"/>
            <a:chOff x="3776096" y="2268635"/>
            <a:chExt cx="1028968" cy="102543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23C3565-7C40-08ED-2B48-B8C46B86850E}"/>
                </a:ext>
              </a:extLst>
            </p:cNvPr>
            <p:cNvGrpSpPr/>
            <p:nvPr/>
          </p:nvGrpSpPr>
          <p:grpSpPr>
            <a:xfrm>
              <a:off x="3776096" y="2268635"/>
              <a:ext cx="1028968" cy="1025430"/>
              <a:chOff x="4446104" y="2072162"/>
              <a:chExt cx="3299792" cy="3288446"/>
            </a:xfrm>
          </p:grpSpPr>
          <p:sp>
            <p:nvSpPr>
              <p:cNvPr id="5" name="iconfont-1096-617929">
                <a:extLst>
                  <a:ext uri="{FF2B5EF4-FFF2-40B4-BE49-F238E27FC236}">
                    <a16:creationId xmlns:a16="http://schemas.microsoft.com/office/drawing/2014/main" id="{10542796-B7C8-7410-37F7-EB2F521A8DAF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sp>
            <p:nvSpPr>
              <p:cNvPr id="6" name="iconfont-1096-617929">
                <a:extLst>
                  <a:ext uri="{FF2B5EF4-FFF2-40B4-BE49-F238E27FC236}">
                    <a16:creationId xmlns:a16="http://schemas.microsoft.com/office/drawing/2014/main" id="{DB970D4B-0D9D-45A7-CC10-787D7170615C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3" cy="2907447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blipFill>
                <a:blip r:embed="rId2"/>
                <a:tile tx="0" ty="0" sx="100000" sy="100000" flip="none" algn="tl"/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</p:grpSp>
        <p:sp>
          <p:nvSpPr>
            <p:cNvPr id="4" name="5">
              <a:extLst>
                <a:ext uri="{FF2B5EF4-FFF2-40B4-BE49-F238E27FC236}">
                  <a16:creationId xmlns:a16="http://schemas.microsoft.com/office/drawing/2014/main" id="{2B514F34-C4AD-A0F7-FC7E-49645AEC2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6510" y="2581485"/>
              <a:ext cx="556453" cy="48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3200" b="1" spc="300" dirty="0">
                  <a:solidFill>
                    <a:srgbClr val="FDF9F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ABBBB05D-B563-FDE7-46EA-6F7879F77BAB}"/>
              </a:ext>
            </a:extLst>
          </p:cNvPr>
          <p:cNvSpPr txBox="1"/>
          <p:nvPr/>
        </p:nvSpPr>
        <p:spPr>
          <a:xfrm>
            <a:off x="1350234" y="371254"/>
            <a:ext cx="423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effectLst/>
              </a:rPr>
              <a:t>单击此处添加标题文本</a:t>
            </a: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8D615C7B-AB7D-B496-AEB4-1F859FA89093}"/>
              </a:ext>
            </a:extLst>
          </p:cNvPr>
          <p:cNvSpPr>
            <a:spLocks/>
          </p:cNvSpPr>
          <p:nvPr/>
        </p:nvSpPr>
        <p:spPr bwMode="auto">
          <a:xfrm>
            <a:off x="6087238" y="1350251"/>
            <a:ext cx="2076017" cy="2481793"/>
          </a:xfrm>
          <a:custGeom>
            <a:avLst/>
            <a:gdLst/>
            <a:ahLst/>
            <a:cxnLst>
              <a:cxn ang="0">
                <a:pos x="0" y="196"/>
              </a:cxn>
              <a:cxn ang="0">
                <a:pos x="0" y="61"/>
              </a:cxn>
              <a:cxn ang="0">
                <a:pos x="1" y="61"/>
              </a:cxn>
              <a:cxn ang="0">
                <a:pos x="32" y="62"/>
              </a:cxn>
              <a:cxn ang="0">
                <a:pos x="67" y="0"/>
              </a:cxn>
              <a:cxn ang="0">
                <a:pos x="126" y="15"/>
              </a:cxn>
              <a:cxn ang="0">
                <a:pos x="126" y="86"/>
              </a:cxn>
              <a:cxn ang="0">
                <a:pos x="185" y="120"/>
              </a:cxn>
              <a:cxn ang="0">
                <a:pos x="186" y="120"/>
              </a:cxn>
              <a:cxn ang="0">
                <a:pos x="246" y="84"/>
              </a:cxn>
              <a:cxn ang="0">
                <a:pos x="269" y="106"/>
              </a:cxn>
              <a:cxn ang="0">
                <a:pos x="283" y="120"/>
              </a:cxn>
              <a:cxn ang="0">
                <a:pos x="288" y="126"/>
              </a:cxn>
              <a:cxn ang="0">
                <a:pos x="252" y="186"/>
              </a:cxn>
              <a:cxn ang="0">
                <a:pos x="287" y="244"/>
              </a:cxn>
              <a:cxn ang="0">
                <a:pos x="359" y="244"/>
              </a:cxn>
              <a:cxn ang="0">
                <a:pos x="374" y="301"/>
              </a:cxn>
              <a:cxn ang="0">
                <a:pos x="313" y="341"/>
              </a:cxn>
              <a:cxn ang="0">
                <a:pos x="314" y="374"/>
              </a:cxn>
              <a:cxn ang="0">
                <a:pos x="314" y="376"/>
              </a:cxn>
              <a:cxn ang="0">
                <a:pos x="175" y="376"/>
              </a:cxn>
              <a:cxn ang="0">
                <a:pos x="174" y="376"/>
              </a:cxn>
              <a:cxn ang="0">
                <a:pos x="175" y="377"/>
              </a:cxn>
              <a:cxn ang="0">
                <a:pos x="187" y="406"/>
              </a:cxn>
              <a:cxn ang="0">
                <a:pos x="175" y="434"/>
              </a:cxn>
              <a:cxn ang="0">
                <a:pos x="146" y="446"/>
              </a:cxn>
              <a:cxn ang="0">
                <a:pos x="117" y="434"/>
              </a:cxn>
              <a:cxn ang="0">
                <a:pos x="106" y="406"/>
              </a:cxn>
              <a:cxn ang="0">
                <a:pos x="117" y="377"/>
              </a:cxn>
              <a:cxn ang="0">
                <a:pos x="118" y="376"/>
              </a:cxn>
              <a:cxn ang="0">
                <a:pos x="117" y="376"/>
              </a:cxn>
              <a:cxn ang="0">
                <a:pos x="0" y="376"/>
              </a:cxn>
              <a:cxn ang="0">
                <a:pos x="0" y="253"/>
              </a:cxn>
              <a:cxn ang="0">
                <a:pos x="3" y="253"/>
              </a:cxn>
              <a:cxn ang="0">
                <a:pos x="32" y="265"/>
              </a:cxn>
              <a:cxn ang="0">
                <a:pos x="61" y="253"/>
              </a:cxn>
              <a:cxn ang="0">
                <a:pos x="73" y="224"/>
              </a:cxn>
              <a:cxn ang="0">
                <a:pos x="61" y="196"/>
              </a:cxn>
              <a:cxn ang="0">
                <a:pos x="32" y="184"/>
              </a:cxn>
              <a:cxn ang="0">
                <a:pos x="3" y="196"/>
              </a:cxn>
              <a:cxn ang="0">
                <a:pos x="0" y="196"/>
              </a:cxn>
            </a:cxnLst>
            <a:rect l="0" t="0" r="r" b="b"/>
            <a:pathLst>
              <a:path w="374" h="446">
                <a:moveTo>
                  <a:pt x="0" y="196"/>
                </a:move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1" y="61"/>
                  <a:pt x="1" y="61"/>
                </a:cubicBezTo>
                <a:cubicBezTo>
                  <a:pt x="12" y="61"/>
                  <a:pt x="22" y="61"/>
                  <a:pt x="32" y="62"/>
                </a:cubicBezTo>
                <a:cubicBezTo>
                  <a:pt x="67" y="0"/>
                  <a:pt x="67" y="0"/>
                  <a:pt x="67" y="0"/>
                </a:cubicBezTo>
                <a:cubicBezTo>
                  <a:pt x="87" y="4"/>
                  <a:pt x="107" y="8"/>
                  <a:pt x="126" y="15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46" y="95"/>
                  <a:pt x="166" y="106"/>
                  <a:pt x="185" y="120"/>
                </a:cubicBezTo>
                <a:cubicBezTo>
                  <a:pt x="185" y="120"/>
                  <a:pt x="185" y="120"/>
                  <a:pt x="186" y="120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54" y="91"/>
                  <a:pt x="262" y="98"/>
                  <a:pt x="269" y="106"/>
                </a:cubicBezTo>
                <a:cubicBezTo>
                  <a:pt x="274" y="111"/>
                  <a:pt x="278" y="115"/>
                  <a:pt x="283" y="120"/>
                </a:cubicBezTo>
                <a:cubicBezTo>
                  <a:pt x="284" y="122"/>
                  <a:pt x="286" y="124"/>
                  <a:pt x="288" y="126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66" y="204"/>
                  <a:pt x="278" y="224"/>
                  <a:pt x="287" y="244"/>
                </a:cubicBezTo>
                <a:cubicBezTo>
                  <a:pt x="359" y="244"/>
                  <a:pt x="359" y="244"/>
                  <a:pt x="359" y="244"/>
                </a:cubicBezTo>
                <a:cubicBezTo>
                  <a:pt x="365" y="263"/>
                  <a:pt x="370" y="282"/>
                  <a:pt x="374" y="301"/>
                </a:cubicBezTo>
                <a:cubicBezTo>
                  <a:pt x="313" y="341"/>
                  <a:pt x="313" y="341"/>
                  <a:pt x="313" y="341"/>
                </a:cubicBezTo>
                <a:cubicBezTo>
                  <a:pt x="314" y="352"/>
                  <a:pt x="314" y="363"/>
                  <a:pt x="314" y="374"/>
                </a:cubicBezTo>
                <a:cubicBezTo>
                  <a:pt x="314" y="375"/>
                  <a:pt x="314" y="375"/>
                  <a:pt x="314" y="376"/>
                </a:cubicBezTo>
                <a:cubicBezTo>
                  <a:pt x="175" y="376"/>
                  <a:pt x="175" y="376"/>
                  <a:pt x="175" y="376"/>
                </a:cubicBezTo>
                <a:cubicBezTo>
                  <a:pt x="174" y="376"/>
                  <a:pt x="174" y="376"/>
                  <a:pt x="174" y="376"/>
                </a:cubicBezTo>
                <a:cubicBezTo>
                  <a:pt x="174" y="376"/>
                  <a:pt x="175" y="377"/>
                  <a:pt x="175" y="377"/>
                </a:cubicBezTo>
                <a:cubicBezTo>
                  <a:pt x="183" y="385"/>
                  <a:pt x="187" y="395"/>
                  <a:pt x="187" y="406"/>
                </a:cubicBezTo>
                <a:cubicBezTo>
                  <a:pt x="187" y="417"/>
                  <a:pt x="183" y="427"/>
                  <a:pt x="175" y="434"/>
                </a:cubicBezTo>
                <a:cubicBezTo>
                  <a:pt x="167" y="442"/>
                  <a:pt x="157" y="446"/>
                  <a:pt x="146" y="446"/>
                </a:cubicBezTo>
                <a:cubicBezTo>
                  <a:pt x="135" y="446"/>
                  <a:pt x="125" y="442"/>
                  <a:pt x="117" y="434"/>
                </a:cubicBezTo>
                <a:cubicBezTo>
                  <a:pt x="110" y="427"/>
                  <a:pt x="106" y="417"/>
                  <a:pt x="106" y="406"/>
                </a:cubicBezTo>
                <a:cubicBezTo>
                  <a:pt x="106" y="395"/>
                  <a:pt x="110" y="385"/>
                  <a:pt x="117" y="377"/>
                </a:cubicBezTo>
                <a:cubicBezTo>
                  <a:pt x="118" y="377"/>
                  <a:pt x="118" y="376"/>
                  <a:pt x="118" y="376"/>
                </a:cubicBezTo>
                <a:cubicBezTo>
                  <a:pt x="117" y="376"/>
                  <a:pt x="117" y="376"/>
                  <a:pt x="117" y="376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253"/>
                  <a:pt x="0" y="253"/>
                  <a:pt x="0" y="253"/>
                </a:cubicBezTo>
                <a:cubicBezTo>
                  <a:pt x="3" y="253"/>
                  <a:pt x="3" y="253"/>
                  <a:pt x="3" y="253"/>
                </a:cubicBezTo>
                <a:cubicBezTo>
                  <a:pt x="11" y="261"/>
                  <a:pt x="21" y="265"/>
                  <a:pt x="32" y="265"/>
                </a:cubicBezTo>
                <a:cubicBezTo>
                  <a:pt x="43" y="265"/>
                  <a:pt x="53" y="261"/>
                  <a:pt x="61" y="253"/>
                </a:cubicBezTo>
                <a:cubicBezTo>
                  <a:pt x="69" y="245"/>
                  <a:pt x="73" y="236"/>
                  <a:pt x="73" y="224"/>
                </a:cubicBezTo>
                <a:cubicBezTo>
                  <a:pt x="73" y="213"/>
                  <a:pt x="69" y="204"/>
                  <a:pt x="61" y="196"/>
                </a:cubicBezTo>
                <a:cubicBezTo>
                  <a:pt x="53" y="188"/>
                  <a:pt x="43" y="184"/>
                  <a:pt x="32" y="184"/>
                </a:cubicBezTo>
                <a:cubicBezTo>
                  <a:pt x="21" y="184"/>
                  <a:pt x="11" y="188"/>
                  <a:pt x="3" y="196"/>
                </a:cubicBezTo>
                <a:lnTo>
                  <a:pt x="0" y="196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E61B16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67A9CBCF-4237-0DBD-F28E-9C1FB245A845}"/>
              </a:ext>
            </a:extLst>
          </p:cNvPr>
          <p:cNvSpPr>
            <a:spLocks/>
          </p:cNvSpPr>
          <p:nvPr/>
        </p:nvSpPr>
        <p:spPr bwMode="auto">
          <a:xfrm>
            <a:off x="5671160" y="3442143"/>
            <a:ext cx="2498667" cy="2065605"/>
          </a:xfrm>
          <a:custGeom>
            <a:avLst/>
            <a:gdLst/>
            <a:ahLst/>
            <a:cxnLst>
              <a:cxn ang="0">
                <a:pos x="75" y="311"/>
              </a:cxn>
              <a:cxn ang="0">
                <a:pos x="75" y="166"/>
              </a:cxn>
              <a:cxn ang="0">
                <a:pos x="70" y="172"/>
              </a:cxn>
              <a:cxn ang="0">
                <a:pos x="41" y="184"/>
              </a:cxn>
              <a:cxn ang="0">
                <a:pos x="12" y="172"/>
              </a:cxn>
              <a:cxn ang="0">
                <a:pos x="0" y="144"/>
              </a:cxn>
              <a:cxn ang="0">
                <a:pos x="12" y="115"/>
              </a:cxn>
              <a:cxn ang="0">
                <a:pos x="41" y="103"/>
              </a:cxn>
              <a:cxn ang="0">
                <a:pos x="70" y="115"/>
              </a:cxn>
              <a:cxn ang="0">
                <a:pos x="75" y="121"/>
              </a:cxn>
              <a:cxn ang="0">
                <a:pos x="75" y="0"/>
              </a:cxn>
              <a:cxn ang="0">
                <a:pos x="192" y="0"/>
              </a:cxn>
              <a:cxn ang="0">
                <a:pos x="192" y="1"/>
              </a:cxn>
              <a:cxn ang="0">
                <a:pos x="181" y="30"/>
              </a:cxn>
              <a:cxn ang="0">
                <a:pos x="192" y="58"/>
              </a:cxn>
              <a:cxn ang="0">
                <a:pos x="221" y="70"/>
              </a:cxn>
              <a:cxn ang="0">
                <a:pos x="250" y="58"/>
              </a:cxn>
              <a:cxn ang="0">
                <a:pos x="262" y="30"/>
              </a:cxn>
              <a:cxn ang="0">
                <a:pos x="250" y="1"/>
              </a:cxn>
              <a:cxn ang="0">
                <a:pos x="250" y="0"/>
              </a:cxn>
              <a:cxn ang="0">
                <a:pos x="389" y="0"/>
              </a:cxn>
              <a:cxn ang="0">
                <a:pos x="388" y="32"/>
              </a:cxn>
              <a:cxn ang="0">
                <a:pos x="450" y="66"/>
              </a:cxn>
              <a:cxn ang="0">
                <a:pos x="436" y="121"/>
              </a:cxn>
              <a:cxn ang="0">
                <a:pos x="363" y="125"/>
              </a:cxn>
              <a:cxn ang="0">
                <a:pos x="329" y="183"/>
              </a:cxn>
              <a:cxn ang="0">
                <a:pos x="366" y="243"/>
              </a:cxn>
              <a:cxn ang="0">
                <a:pos x="344" y="266"/>
              </a:cxn>
              <a:cxn ang="0">
                <a:pos x="322" y="287"/>
              </a:cxn>
              <a:cxn ang="0">
                <a:pos x="260" y="251"/>
              </a:cxn>
              <a:cxn ang="0">
                <a:pos x="203" y="285"/>
              </a:cxn>
              <a:cxn ang="0">
                <a:pos x="203" y="356"/>
              </a:cxn>
              <a:cxn ang="0">
                <a:pos x="145" y="371"/>
              </a:cxn>
              <a:cxn ang="0">
                <a:pos x="108" y="309"/>
              </a:cxn>
              <a:cxn ang="0">
                <a:pos x="76" y="311"/>
              </a:cxn>
              <a:cxn ang="0">
                <a:pos x="75" y="311"/>
              </a:cxn>
            </a:cxnLst>
            <a:rect l="0" t="0" r="r" b="b"/>
            <a:pathLst>
              <a:path w="450" h="371">
                <a:moveTo>
                  <a:pt x="75" y="311"/>
                </a:moveTo>
                <a:cubicBezTo>
                  <a:pt x="75" y="166"/>
                  <a:pt x="75" y="166"/>
                  <a:pt x="75" y="166"/>
                </a:cubicBezTo>
                <a:cubicBezTo>
                  <a:pt x="73" y="168"/>
                  <a:pt x="72" y="170"/>
                  <a:pt x="70" y="172"/>
                </a:cubicBezTo>
                <a:cubicBezTo>
                  <a:pt x="62" y="180"/>
                  <a:pt x="52" y="184"/>
                  <a:pt x="41" y="184"/>
                </a:cubicBezTo>
                <a:cubicBezTo>
                  <a:pt x="30" y="184"/>
                  <a:pt x="20" y="180"/>
                  <a:pt x="12" y="172"/>
                </a:cubicBezTo>
                <a:cubicBezTo>
                  <a:pt x="4" y="165"/>
                  <a:pt x="0" y="155"/>
                  <a:pt x="0" y="144"/>
                </a:cubicBezTo>
                <a:cubicBezTo>
                  <a:pt x="0" y="133"/>
                  <a:pt x="4" y="123"/>
                  <a:pt x="12" y="115"/>
                </a:cubicBezTo>
                <a:cubicBezTo>
                  <a:pt x="20" y="107"/>
                  <a:pt x="30" y="103"/>
                  <a:pt x="41" y="103"/>
                </a:cubicBezTo>
                <a:cubicBezTo>
                  <a:pt x="52" y="103"/>
                  <a:pt x="62" y="107"/>
                  <a:pt x="70" y="115"/>
                </a:cubicBezTo>
                <a:cubicBezTo>
                  <a:pt x="72" y="117"/>
                  <a:pt x="73" y="119"/>
                  <a:pt x="75" y="121"/>
                </a:cubicBezTo>
                <a:cubicBezTo>
                  <a:pt x="75" y="0"/>
                  <a:pt x="75" y="0"/>
                  <a:pt x="75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1"/>
                  <a:pt x="192" y="1"/>
                  <a:pt x="192" y="1"/>
                </a:cubicBezTo>
                <a:cubicBezTo>
                  <a:pt x="185" y="9"/>
                  <a:pt x="181" y="19"/>
                  <a:pt x="181" y="30"/>
                </a:cubicBezTo>
                <a:cubicBezTo>
                  <a:pt x="181" y="41"/>
                  <a:pt x="185" y="51"/>
                  <a:pt x="192" y="58"/>
                </a:cubicBezTo>
                <a:cubicBezTo>
                  <a:pt x="200" y="66"/>
                  <a:pt x="210" y="70"/>
                  <a:pt x="221" y="70"/>
                </a:cubicBezTo>
                <a:cubicBezTo>
                  <a:pt x="232" y="70"/>
                  <a:pt x="242" y="66"/>
                  <a:pt x="250" y="58"/>
                </a:cubicBezTo>
                <a:cubicBezTo>
                  <a:pt x="258" y="51"/>
                  <a:pt x="262" y="41"/>
                  <a:pt x="262" y="30"/>
                </a:cubicBezTo>
                <a:cubicBezTo>
                  <a:pt x="262" y="19"/>
                  <a:pt x="258" y="9"/>
                  <a:pt x="250" y="1"/>
                </a:cubicBezTo>
                <a:cubicBezTo>
                  <a:pt x="250" y="0"/>
                  <a:pt x="250" y="0"/>
                  <a:pt x="250" y="0"/>
                </a:cubicBezTo>
                <a:cubicBezTo>
                  <a:pt x="389" y="0"/>
                  <a:pt x="389" y="0"/>
                  <a:pt x="389" y="0"/>
                </a:cubicBezTo>
                <a:cubicBezTo>
                  <a:pt x="389" y="11"/>
                  <a:pt x="389" y="22"/>
                  <a:pt x="388" y="32"/>
                </a:cubicBezTo>
                <a:cubicBezTo>
                  <a:pt x="450" y="66"/>
                  <a:pt x="450" y="66"/>
                  <a:pt x="450" y="66"/>
                </a:cubicBezTo>
                <a:cubicBezTo>
                  <a:pt x="446" y="85"/>
                  <a:pt x="442" y="103"/>
                  <a:pt x="436" y="121"/>
                </a:cubicBezTo>
                <a:cubicBezTo>
                  <a:pt x="363" y="125"/>
                  <a:pt x="363" y="125"/>
                  <a:pt x="363" y="125"/>
                </a:cubicBezTo>
                <a:cubicBezTo>
                  <a:pt x="354" y="145"/>
                  <a:pt x="343" y="164"/>
                  <a:pt x="329" y="183"/>
                </a:cubicBezTo>
                <a:cubicBezTo>
                  <a:pt x="366" y="243"/>
                  <a:pt x="366" y="243"/>
                  <a:pt x="366" y="243"/>
                </a:cubicBezTo>
                <a:cubicBezTo>
                  <a:pt x="359" y="251"/>
                  <a:pt x="352" y="258"/>
                  <a:pt x="344" y="266"/>
                </a:cubicBezTo>
                <a:cubicBezTo>
                  <a:pt x="337" y="273"/>
                  <a:pt x="329" y="280"/>
                  <a:pt x="322" y="287"/>
                </a:cubicBezTo>
                <a:cubicBezTo>
                  <a:pt x="260" y="251"/>
                  <a:pt x="260" y="251"/>
                  <a:pt x="260" y="251"/>
                </a:cubicBezTo>
                <a:cubicBezTo>
                  <a:pt x="242" y="265"/>
                  <a:pt x="223" y="276"/>
                  <a:pt x="203" y="285"/>
                </a:cubicBezTo>
                <a:cubicBezTo>
                  <a:pt x="203" y="356"/>
                  <a:pt x="203" y="356"/>
                  <a:pt x="203" y="356"/>
                </a:cubicBezTo>
                <a:cubicBezTo>
                  <a:pt x="184" y="363"/>
                  <a:pt x="165" y="368"/>
                  <a:pt x="145" y="371"/>
                </a:cubicBezTo>
                <a:cubicBezTo>
                  <a:pt x="108" y="309"/>
                  <a:pt x="108" y="309"/>
                  <a:pt x="108" y="309"/>
                </a:cubicBezTo>
                <a:cubicBezTo>
                  <a:pt x="98" y="310"/>
                  <a:pt x="87" y="311"/>
                  <a:pt x="76" y="311"/>
                </a:cubicBezTo>
                <a:cubicBezTo>
                  <a:pt x="76" y="311"/>
                  <a:pt x="75" y="311"/>
                  <a:pt x="75" y="311"/>
                </a:cubicBezTo>
                <a:close/>
              </a:path>
            </a:pathLst>
          </a:custGeom>
          <a:solidFill>
            <a:srgbClr val="DB102D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1E43AE2E-E8FE-28C1-E210-09FF6BC08617}"/>
              </a:ext>
            </a:extLst>
          </p:cNvPr>
          <p:cNvSpPr>
            <a:spLocks/>
          </p:cNvSpPr>
          <p:nvPr/>
        </p:nvSpPr>
        <p:spPr bwMode="auto">
          <a:xfrm>
            <a:off x="4022173" y="1354632"/>
            <a:ext cx="2470197" cy="2087511"/>
          </a:xfrm>
          <a:custGeom>
            <a:avLst/>
            <a:gdLst/>
            <a:ahLst/>
            <a:cxnLst>
              <a:cxn ang="0">
                <a:pos x="372" y="375"/>
              </a:cxn>
              <a:cxn ang="0">
                <a:pos x="239" y="375"/>
              </a:cxn>
              <a:cxn ang="0">
                <a:pos x="248" y="368"/>
              </a:cxn>
              <a:cxn ang="0">
                <a:pos x="260" y="340"/>
              </a:cxn>
              <a:cxn ang="0">
                <a:pos x="248" y="311"/>
              </a:cxn>
              <a:cxn ang="0">
                <a:pos x="220" y="299"/>
              </a:cxn>
              <a:cxn ang="0">
                <a:pos x="191" y="311"/>
              </a:cxn>
              <a:cxn ang="0">
                <a:pos x="179" y="340"/>
              </a:cxn>
              <a:cxn ang="0">
                <a:pos x="191" y="368"/>
              </a:cxn>
              <a:cxn ang="0">
                <a:pos x="200" y="375"/>
              </a:cxn>
              <a:cxn ang="0">
                <a:pos x="61" y="375"/>
              </a:cxn>
              <a:cxn ang="0">
                <a:pos x="61" y="375"/>
              </a:cxn>
              <a:cxn ang="0">
                <a:pos x="61" y="373"/>
              </a:cxn>
              <a:cxn ang="0">
                <a:pos x="61" y="367"/>
              </a:cxn>
              <a:cxn ang="0">
                <a:pos x="62" y="342"/>
              </a:cxn>
              <a:cxn ang="0">
                <a:pos x="0" y="307"/>
              </a:cxn>
              <a:cxn ang="0">
                <a:pos x="16" y="243"/>
              </a:cxn>
              <a:cxn ang="0">
                <a:pos x="86" y="247"/>
              </a:cxn>
              <a:cxn ang="0">
                <a:pos x="119" y="191"/>
              </a:cxn>
              <a:cxn ang="0">
                <a:pos x="85" y="127"/>
              </a:cxn>
              <a:cxn ang="0">
                <a:pos x="92" y="119"/>
              </a:cxn>
              <a:cxn ang="0">
                <a:pos x="106" y="105"/>
              </a:cxn>
              <a:cxn ang="0">
                <a:pos x="128" y="84"/>
              </a:cxn>
              <a:cxn ang="0">
                <a:pos x="188" y="120"/>
              </a:cxn>
              <a:cxn ang="0">
                <a:pos x="190" y="119"/>
              </a:cxn>
              <a:cxn ang="0">
                <a:pos x="243" y="88"/>
              </a:cxn>
              <a:cxn ang="0">
                <a:pos x="243" y="16"/>
              </a:cxn>
              <a:cxn ang="0">
                <a:pos x="303" y="0"/>
              </a:cxn>
              <a:cxn ang="0">
                <a:pos x="339" y="62"/>
              </a:cxn>
              <a:cxn ang="0">
                <a:pos x="372" y="60"/>
              </a:cxn>
              <a:cxn ang="0">
                <a:pos x="372" y="195"/>
              </a:cxn>
              <a:cxn ang="0">
                <a:pos x="372" y="199"/>
              </a:cxn>
              <a:cxn ang="0">
                <a:pos x="375" y="195"/>
              </a:cxn>
              <a:cxn ang="0">
                <a:pos x="404" y="183"/>
              </a:cxn>
              <a:cxn ang="0">
                <a:pos x="433" y="195"/>
              </a:cxn>
              <a:cxn ang="0">
                <a:pos x="445" y="223"/>
              </a:cxn>
              <a:cxn ang="0">
                <a:pos x="433" y="252"/>
              </a:cxn>
              <a:cxn ang="0">
                <a:pos x="404" y="264"/>
              </a:cxn>
              <a:cxn ang="0">
                <a:pos x="375" y="252"/>
              </a:cxn>
              <a:cxn ang="0">
                <a:pos x="372" y="248"/>
              </a:cxn>
              <a:cxn ang="0">
                <a:pos x="372" y="252"/>
              </a:cxn>
              <a:cxn ang="0">
                <a:pos x="372" y="375"/>
              </a:cxn>
            </a:cxnLst>
            <a:rect l="0" t="0" r="r" b="b"/>
            <a:pathLst>
              <a:path w="445" h="375">
                <a:moveTo>
                  <a:pt x="372" y="375"/>
                </a:moveTo>
                <a:cubicBezTo>
                  <a:pt x="239" y="375"/>
                  <a:pt x="239" y="375"/>
                  <a:pt x="239" y="375"/>
                </a:cubicBezTo>
                <a:cubicBezTo>
                  <a:pt x="243" y="373"/>
                  <a:pt x="246" y="371"/>
                  <a:pt x="248" y="368"/>
                </a:cubicBezTo>
                <a:cubicBezTo>
                  <a:pt x="256" y="360"/>
                  <a:pt x="260" y="351"/>
                  <a:pt x="260" y="340"/>
                </a:cubicBezTo>
                <a:cubicBezTo>
                  <a:pt x="260" y="328"/>
                  <a:pt x="256" y="319"/>
                  <a:pt x="248" y="311"/>
                </a:cubicBezTo>
                <a:cubicBezTo>
                  <a:pt x="241" y="303"/>
                  <a:pt x="231" y="299"/>
                  <a:pt x="220" y="299"/>
                </a:cubicBezTo>
                <a:cubicBezTo>
                  <a:pt x="209" y="299"/>
                  <a:pt x="199" y="303"/>
                  <a:pt x="191" y="311"/>
                </a:cubicBezTo>
                <a:cubicBezTo>
                  <a:pt x="183" y="319"/>
                  <a:pt x="179" y="328"/>
                  <a:pt x="179" y="340"/>
                </a:cubicBezTo>
                <a:cubicBezTo>
                  <a:pt x="179" y="351"/>
                  <a:pt x="183" y="360"/>
                  <a:pt x="191" y="368"/>
                </a:cubicBezTo>
                <a:cubicBezTo>
                  <a:pt x="194" y="371"/>
                  <a:pt x="197" y="373"/>
                  <a:pt x="200" y="375"/>
                </a:cubicBezTo>
                <a:cubicBezTo>
                  <a:pt x="61" y="375"/>
                  <a:pt x="61" y="375"/>
                  <a:pt x="61" y="375"/>
                </a:cubicBezTo>
                <a:cubicBezTo>
                  <a:pt x="61" y="375"/>
                  <a:pt x="61" y="375"/>
                  <a:pt x="61" y="375"/>
                </a:cubicBezTo>
                <a:cubicBezTo>
                  <a:pt x="61" y="374"/>
                  <a:pt x="61" y="374"/>
                  <a:pt x="61" y="373"/>
                </a:cubicBezTo>
                <a:cubicBezTo>
                  <a:pt x="61" y="371"/>
                  <a:pt x="61" y="369"/>
                  <a:pt x="61" y="367"/>
                </a:cubicBezTo>
                <a:cubicBezTo>
                  <a:pt x="61" y="359"/>
                  <a:pt x="61" y="350"/>
                  <a:pt x="62" y="342"/>
                </a:cubicBezTo>
                <a:cubicBezTo>
                  <a:pt x="0" y="307"/>
                  <a:pt x="0" y="307"/>
                  <a:pt x="0" y="307"/>
                </a:cubicBezTo>
                <a:cubicBezTo>
                  <a:pt x="4" y="285"/>
                  <a:pt x="9" y="263"/>
                  <a:pt x="16" y="243"/>
                </a:cubicBezTo>
                <a:cubicBezTo>
                  <a:pt x="86" y="247"/>
                  <a:pt x="86" y="247"/>
                  <a:pt x="86" y="247"/>
                </a:cubicBezTo>
                <a:cubicBezTo>
                  <a:pt x="95" y="227"/>
                  <a:pt x="106" y="209"/>
                  <a:pt x="119" y="191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7" y="124"/>
                  <a:pt x="90" y="122"/>
                  <a:pt x="92" y="119"/>
                </a:cubicBezTo>
                <a:cubicBezTo>
                  <a:pt x="97" y="114"/>
                  <a:pt x="101" y="110"/>
                  <a:pt x="106" y="105"/>
                </a:cubicBezTo>
                <a:cubicBezTo>
                  <a:pt x="113" y="98"/>
                  <a:pt x="120" y="91"/>
                  <a:pt x="128" y="84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9" y="120"/>
                  <a:pt x="190" y="119"/>
                  <a:pt x="190" y="119"/>
                </a:cubicBezTo>
                <a:cubicBezTo>
                  <a:pt x="207" y="106"/>
                  <a:pt x="225" y="96"/>
                  <a:pt x="243" y="88"/>
                </a:cubicBezTo>
                <a:cubicBezTo>
                  <a:pt x="243" y="16"/>
                  <a:pt x="243" y="16"/>
                  <a:pt x="243" y="16"/>
                </a:cubicBezTo>
                <a:cubicBezTo>
                  <a:pt x="262" y="9"/>
                  <a:pt x="282" y="4"/>
                  <a:pt x="303" y="0"/>
                </a:cubicBezTo>
                <a:cubicBezTo>
                  <a:pt x="339" y="62"/>
                  <a:pt x="339" y="62"/>
                  <a:pt x="339" y="62"/>
                </a:cubicBezTo>
                <a:cubicBezTo>
                  <a:pt x="350" y="61"/>
                  <a:pt x="361" y="60"/>
                  <a:pt x="372" y="60"/>
                </a:cubicBezTo>
                <a:cubicBezTo>
                  <a:pt x="372" y="195"/>
                  <a:pt x="372" y="195"/>
                  <a:pt x="372" y="195"/>
                </a:cubicBezTo>
                <a:cubicBezTo>
                  <a:pt x="372" y="199"/>
                  <a:pt x="372" y="199"/>
                  <a:pt x="372" y="199"/>
                </a:cubicBezTo>
                <a:cubicBezTo>
                  <a:pt x="373" y="197"/>
                  <a:pt x="374" y="196"/>
                  <a:pt x="375" y="195"/>
                </a:cubicBezTo>
                <a:cubicBezTo>
                  <a:pt x="383" y="187"/>
                  <a:pt x="393" y="183"/>
                  <a:pt x="404" y="183"/>
                </a:cubicBezTo>
                <a:cubicBezTo>
                  <a:pt x="415" y="183"/>
                  <a:pt x="425" y="187"/>
                  <a:pt x="433" y="195"/>
                </a:cubicBezTo>
                <a:cubicBezTo>
                  <a:pt x="441" y="203"/>
                  <a:pt x="445" y="212"/>
                  <a:pt x="445" y="223"/>
                </a:cubicBezTo>
                <a:cubicBezTo>
                  <a:pt x="445" y="235"/>
                  <a:pt x="441" y="244"/>
                  <a:pt x="433" y="252"/>
                </a:cubicBezTo>
                <a:cubicBezTo>
                  <a:pt x="425" y="260"/>
                  <a:pt x="415" y="264"/>
                  <a:pt x="404" y="264"/>
                </a:cubicBezTo>
                <a:cubicBezTo>
                  <a:pt x="393" y="264"/>
                  <a:pt x="383" y="260"/>
                  <a:pt x="375" y="252"/>
                </a:cubicBezTo>
                <a:cubicBezTo>
                  <a:pt x="374" y="251"/>
                  <a:pt x="373" y="250"/>
                  <a:pt x="372" y="248"/>
                </a:cubicBezTo>
                <a:cubicBezTo>
                  <a:pt x="372" y="252"/>
                  <a:pt x="372" y="252"/>
                  <a:pt x="372" y="252"/>
                </a:cubicBezTo>
                <a:lnTo>
                  <a:pt x="372" y="375"/>
                </a:lnTo>
                <a:close/>
              </a:path>
            </a:pathLst>
          </a:custGeom>
          <a:solidFill>
            <a:srgbClr val="DB102D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2" name="Freeform 8">
            <a:extLst>
              <a:ext uri="{FF2B5EF4-FFF2-40B4-BE49-F238E27FC236}">
                <a16:creationId xmlns:a16="http://schemas.microsoft.com/office/drawing/2014/main" id="{E8DE66C5-FFF1-9C33-B95D-1FCD21F57418}"/>
              </a:ext>
            </a:extLst>
          </p:cNvPr>
          <p:cNvSpPr>
            <a:spLocks/>
          </p:cNvSpPr>
          <p:nvPr/>
        </p:nvSpPr>
        <p:spPr bwMode="auto">
          <a:xfrm>
            <a:off x="4022173" y="3019383"/>
            <a:ext cx="2065068" cy="2481793"/>
          </a:xfrm>
          <a:custGeom>
            <a:avLst/>
            <a:gdLst/>
            <a:ahLst/>
            <a:cxnLst>
              <a:cxn ang="0">
                <a:pos x="61" y="76"/>
              </a:cxn>
              <a:cxn ang="0">
                <a:pos x="200" y="76"/>
              </a:cxn>
              <a:cxn ang="0">
                <a:pos x="191" y="69"/>
              </a:cxn>
              <a:cxn ang="0">
                <a:pos x="179" y="41"/>
              </a:cxn>
              <a:cxn ang="0">
                <a:pos x="191" y="12"/>
              </a:cxn>
              <a:cxn ang="0">
                <a:pos x="220" y="0"/>
              </a:cxn>
              <a:cxn ang="0">
                <a:pos x="248" y="12"/>
              </a:cxn>
              <a:cxn ang="0">
                <a:pos x="260" y="41"/>
              </a:cxn>
              <a:cxn ang="0">
                <a:pos x="248" y="69"/>
              </a:cxn>
              <a:cxn ang="0">
                <a:pos x="239" y="76"/>
              </a:cxn>
              <a:cxn ang="0">
                <a:pos x="372" y="76"/>
              </a:cxn>
              <a:cxn ang="0">
                <a:pos x="372" y="197"/>
              </a:cxn>
              <a:cxn ang="0">
                <a:pos x="367" y="191"/>
              </a:cxn>
              <a:cxn ang="0">
                <a:pos x="338" y="179"/>
              </a:cxn>
              <a:cxn ang="0">
                <a:pos x="309" y="191"/>
              </a:cxn>
              <a:cxn ang="0">
                <a:pos x="297" y="220"/>
              </a:cxn>
              <a:cxn ang="0">
                <a:pos x="309" y="248"/>
              </a:cxn>
              <a:cxn ang="0">
                <a:pos x="338" y="260"/>
              </a:cxn>
              <a:cxn ang="0">
                <a:pos x="367" y="248"/>
              </a:cxn>
              <a:cxn ang="0">
                <a:pos x="372" y="242"/>
              </a:cxn>
              <a:cxn ang="0">
                <a:pos x="372" y="387"/>
              </a:cxn>
              <a:cxn ang="0">
                <a:pos x="340" y="385"/>
              </a:cxn>
              <a:cxn ang="0">
                <a:pos x="302" y="446"/>
              </a:cxn>
              <a:cxn ang="0">
                <a:pos x="242" y="430"/>
              </a:cxn>
              <a:cxn ang="0">
                <a:pos x="247" y="361"/>
              </a:cxn>
              <a:cxn ang="0">
                <a:pos x="184" y="323"/>
              </a:cxn>
              <a:cxn ang="0">
                <a:pos x="129" y="363"/>
              </a:cxn>
              <a:cxn ang="0">
                <a:pos x="106" y="342"/>
              </a:cxn>
              <a:cxn ang="0">
                <a:pos x="82" y="316"/>
              </a:cxn>
              <a:cxn ang="0">
                <a:pos x="118" y="254"/>
              </a:cxn>
              <a:cxn ang="0">
                <a:pos x="86" y="199"/>
              </a:cxn>
              <a:cxn ang="0">
                <a:pos x="15" y="199"/>
              </a:cxn>
              <a:cxn ang="0">
                <a:pos x="0" y="141"/>
              </a:cxn>
              <a:cxn ang="0">
                <a:pos x="62" y="104"/>
              </a:cxn>
              <a:cxn ang="0">
                <a:pos x="61" y="84"/>
              </a:cxn>
              <a:cxn ang="0">
                <a:pos x="61" y="76"/>
              </a:cxn>
            </a:cxnLst>
            <a:rect l="0" t="0" r="r" b="b"/>
            <a:pathLst>
              <a:path w="372" h="446">
                <a:moveTo>
                  <a:pt x="61" y="76"/>
                </a:moveTo>
                <a:cubicBezTo>
                  <a:pt x="200" y="76"/>
                  <a:pt x="200" y="76"/>
                  <a:pt x="200" y="76"/>
                </a:cubicBezTo>
                <a:cubicBezTo>
                  <a:pt x="197" y="74"/>
                  <a:pt x="194" y="72"/>
                  <a:pt x="191" y="69"/>
                </a:cubicBezTo>
                <a:cubicBezTo>
                  <a:pt x="183" y="61"/>
                  <a:pt x="179" y="52"/>
                  <a:pt x="179" y="41"/>
                </a:cubicBezTo>
                <a:cubicBezTo>
                  <a:pt x="179" y="29"/>
                  <a:pt x="183" y="20"/>
                  <a:pt x="191" y="12"/>
                </a:cubicBezTo>
                <a:cubicBezTo>
                  <a:pt x="199" y="4"/>
                  <a:pt x="209" y="0"/>
                  <a:pt x="220" y="0"/>
                </a:cubicBezTo>
                <a:cubicBezTo>
                  <a:pt x="231" y="0"/>
                  <a:pt x="241" y="4"/>
                  <a:pt x="248" y="12"/>
                </a:cubicBezTo>
                <a:cubicBezTo>
                  <a:pt x="256" y="20"/>
                  <a:pt x="260" y="29"/>
                  <a:pt x="260" y="41"/>
                </a:cubicBezTo>
                <a:cubicBezTo>
                  <a:pt x="260" y="52"/>
                  <a:pt x="256" y="61"/>
                  <a:pt x="248" y="69"/>
                </a:cubicBezTo>
                <a:cubicBezTo>
                  <a:pt x="246" y="72"/>
                  <a:pt x="243" y="74"/>
                  <a:pt x="239" y="76"/>
                </a:cubicBezTo>
                <a:cubicBezTo>
                  <a:pt x="372" y="76"/>
                  <a:pt x="372" y="76"/>
                  <a:pt x="372" y="76"/>
                </a:cubicBezTo>
                <a:cubicBezTo>
                  <a:pt x="372" y="197"/>
                  <a:pt x="372" y="197"/>
                  <a:pt x="372" y="197"/>
                </a:cubicBezTo>
                <a:cubicBezTo>
                  <a:pt x="370" y="195"/>
                  <a:pt x="369" y="193"/>
                  <a:pt x="367" y="191"/>
                </a:cubicBezTo>
                <a:cubicBezTo>
                  <a:pt x="359" y="183"/>
                  <a:pt x="349" y="179"/>
                  <a:pt x="338" y="179"/>
                </a:cubicBezTo>
                <a:cubicBezTo>
                  <a:pt x="327" y="179"/>
                  <a:pt x="317" y="183"/>
                  <a:pt x="309" y="191"/>
                </a:cubicBezTo>
                <a:cubicBezTo>
                  <a:pt x="301" y="199"/>
                  <a:pt x="297" y="209"/>
                  <a:pt x="297" y="220"/>
                </a:cubicBezTo>
                <a:cubicBezTo>
                  <a:pt x="297" y="231"/>
                  <a:pt x="301" y="241"/>
                  <a:pt x="309" y="248"/>
                </a:cubicBezTo>
                <a:cubicBezTo>
                  <a:pt x="317" y="256"/>
                  <a:pt x="327" y="260"/>
                  <a:pt x="338" y="260"/>
                </a:cubicBezTo>
                <a:cubicBezTo>
                  <a:pt x="349" y="260"/>
                  <a:pt x="359" y="256"/>
                  <a:pt x="367" y="248"/>
                </a:cubicBezTo>
                <a:cubicBezTo>
                  <a:pt x="369" y="246"/>
                  <a:pt x="370" y="244"/>
                  <a:pt x="372" y="242"/>
                </a:cubicBezTo>
                <a:cubicBezTo>
                  <a:pt x="372" y="387"/>
                  <a:pt x="372" y="387"/>
                  <a:pt x="372" y="387"/>
                </a:cubicBezTo>
                <a:cubicBezTo>
                  <a:pt x="361" y="387"/>
                  <a:pt x="351" y="386"/>
                  <a:pt x="340" y="385"/>
                </a:cubicBezTo>
                <a:cubicBezTo>
                  <a:pt x="302" y="446"/>
                  <a:pt x="302" y="446"/>
                  <a:pt x="302" y="446"/>
                </a:cubicBezTo>
                <a:cubicBezTo>
                  <a:pt x="281" y="443"/>
                  <a:pt x="261" y="437"/>
                  <a:pt x="242" y="430"/>
                </a:cubicBezTo>
                <a:cubicBezTo>
                  <a:pt x="247" y="361"/>
                  <a:pt x="247" y="361"/>
                  <a:pt x="247" y="361"/>
                </a:cubicBezTo>
                <a:cubicBezTo>
                  <a:pt x="225" y="351"/>
                  <a:pt x="204" y="338"/>
                  <a:pt x="184" y="323"/>
                </a:cubicBezTo>
                <a:cubicBezTo>
                  <a:pt x="129" y="363"/>
                  <a:pt x="129" y="363"/>
                  <a:pt x="129" y="363"/>
                </a:cubicBezTo>
                <a:cubicBezTo>
                  <a:pt x="121" y="356"/>
                  <a:pt x="113" y="349"/>
                  <a:pt x="106" y="342"/>
                </a:cubicBezTo>
                <a:cubicBezTo>
                  <a:pt x="97" y="333"/>
                  <a:pt x="89" y="325"/>
                  <a:pt x="82" y="316"/>
                </a:cubicBezTo>
                <a:cubicBezTo>
                  <a:pt x="118" y="254"/>
                  <a:pt x="118" y="254"/>
                  <a:pt x="118" y="254"/>
                </a:cubicBezTo>
                <a:cubicBezTo>
                  <a:pt x="105" y="237"/>
                  <a:pt x="94" y="219"/>
                  <a:pt x="86" y="199"/>
                </a:cubicBezTo>
                <a:cubicBezTo>
                  <a:pt x="15" y="199"/>
                  <a:pt x="15" y="199"/>
                  <a:pt x="15" y="199"/>
                </a:cubicBezTo>
                <a:cubicBezTo>
                  <a:pt x="8" y="180"/>
                  <a:pt x="3" y="161"/>
                  <a:pt x="0" y="141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62" y="98"/>
                  <a:pt x="61" y="91"/>
                  <a:pt x="61" y="84"/>
                </a:cubicBezTo>
                <a:lnTo>
                  <a:pt x="61" y="76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E61B16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3" name="Shape 2547">
            <a:extLst>
              <a:ext uri="{FF2B5EF4-FFF2-40B4-BE49-F238E27FC236}">
                <a16:creationId xmlns:a16="http://schemas.microsoft.com/office/drawing/2014/main" id="{3DD53D0F-059B-832F-C5A9-C5353F0592D1}"/>
              </a:ext>
            </a:extLst>
          </p:cNvPr>
          <p:cNvSpPr/>
          <p:nvPr/>
        </p:nvSpPr>
        <p:spPr>
          <a:xfrm>
            <a:off x="5001483" y="2249828"/>
            <a:ext cx="511576" cy="511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cs typeface="+mn-ea"/>
              <a:sym typeface="+mn-lt"/>
            </a:endParaRPr>
          </a:p>
        </p:txBody>
      </p:sp>
      <p:sp>
        <p:nvSpPr>
          <p:cNvPr id="14" name="Shape 2588">
            <a:extLst>
              <a:ext uri="{FF2B5EF4-FFF2-40B4-BE49-F238E27FC236}">
                <a16:creationId xmlns:a16="http://schemas.microsoft.com/office/drawing/2014/main" id="{4613372A-2265-3E78-A417-FF026FD264B3}"/>
              </a:ext>
            </a:extLst>
          </p:cNvPr>
          <p:cNvSpPr/>
          <p:nvPr/>
        </p:nvSpPr>
        <p:spPr>
          <a:xfrm>
            <a:off x="5001483" y="4091241"/>
            <a:ext cx="511576" cy="4650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rgbClr val="DB102D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cs typeface="+mn-ea"/>
              <a:sym typeface="+mn-lt"/>
            </a:endParaRPr>
          </a:p>
        </p:txBody>
      </p:sp>
      <p:sp>
        <p:nvSpPr>
          <p:cNvPr id="15" name="Shape 2633">
            <a:extLst>
              <a:ext uri="{FF2B5EF4-FFF2-40B4-BE49-F238E27FC236}">
                <a16:creationId xmlns:a16="http://schemas.microsoft.com/office/drawing/2014/main" id="{0A1F5B67-C75B-097A-E6E5-3F96819FE4F7}"/>
              </a:ext>
            </a:extLst>
          </p:cNvPr>
          <p:cNvSpPr/>
          <p:nvPr/>
        </p:nvSpPr>
        <p:spPr>
          <a:xfrm>
            <a:off x="6664705" y="2247133"/>
            <a:ext cx="511576" cy="511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rgbClr val="DB102D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cs typeface="+mn-ea"/>
              <a:sym typeface="+mn-lt"/>
            </a:endParaRPr>
          </a:p>
        </p:txBody>
      </p:sp>
      <p:sp>
        <p:nvSpPr>
          <p:cNvPr id="16" name="Shape 2690">
            <a:extLst>
              <a:ext uri="{FF2B5EF4-FFF2-40B4-BE49-F238E27FC236}">
                <a16:creationId xmlns:a16="http://schemas.microsoft.com/office/drawing/2014/main" id="{8E827030-28D3-8078-9584-707F99B89A6A}"/>
              </a:ext>
            </a:extLst>
          </p:cNvPr>
          <p:cNvSpPr>
            <a:spLocks noChangeAspect="1"/>
          </p:cNvSpPr>
          <p:nvPr/>
        </p:nvSpPr>
        <p:spPr>
          <a:xfrm>
            <a:off x="6657987" y="4091241"/>
            <a:ext cx="525013" cy="4772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880"/>
                </a:moveTo>
                <a:cubicBezTo>
                  <a:pt x="20618" y="12476"/>
                  <a:pt x="20178" y="12960"/>
                  <a:pt x="19636" y="12960"/>
                </a:cubicBezTo>
                <a:lnTo>
                  <a:pt x="19636" y="8640"/>
                </a:lnTo>
                <a:cubicBezTo>
                  <a:pt x="20178" y="8640"/>
                  <a:pt x="20618" y="9124"/>
                  <a:pt x="20618" y="9720"/>
                </a:cubicBezTo>
                <a:cubicBezTo>
                  <a:pt x="20618" y="9720"/>
                  <a:pt x="20618" y="11880"/>
                  <a:pt x="20618" y="11880"/>
                </a:cubicBezTo>
                <a:close/>
                <a:moveTo>
                  <a:pt x="18655" y="19980"/>
                </a:moveTo>
                <a:cubicBezTo>
                  <a:pt x="18655" y="20279"/>
                  <a:pt x="18434" y="20520"/>
                  <a:pt x="18164" y="20520"/>
                </a:cubicBezTo>
                <a:cubicBezTo>
                  <a:pt x="17893" y="20520"/>
                  <a:pt x="17673" y="20279"/>
                  <a:pt x="17673" y="19980"/>
                </a:cubicBezTo>
                <a:lnTo>
                  <a:pt x="17673" y="1620"/>
                </a:lnTo>
                <a:cubicBezTo>
                  <a:pt x="17673" y="1322"/>
                  <a:pt x="17893" y="1080"/>
                  <a:pt x="18164" y="1080"/>
                </a:cubicBezTo>
                <a:cubicBezTo>
                  <a:pt x="18434" y="1080"/>
                  <a:pt x="18655" y="1322"/>
                  <a:pt x="18655" y="1620"/>
                </a:cubicBezTo>
                <a:cubicBezTo>
                  <a:pt x="18655" y="1620"/>
                  <a:pt x="18655" y="19980"/>
                  <a:pt x="18655" y="19980"/>
                </a:cubicBezTo>
                <a:close/>
                <a:moveTo>
                  <a:pt x="16691" y="18404"/>
                </a:moveTo>
                <a:lnTo>
                  <a:pt x="2944" y="13512"/>
                </a:lnTo>
                <a:cubicBezTo>
                  <a:pt x="2944" y="13508"/>
                  <a:pt x="2945" y="13504"/>
                  <a:pt x="2945" y="13500"/>
                </a:cubicBezTo>
                <a:lnTo>
                  <a:pt x="2945" y="8100"/>
                </a:lnTo>
                <a:cubicBezTo>
                  <a:pt x="2945" y="8096"/>
                  <a:pt x="2944" y="8093"/>
                  <a:pt x="2944" y="8089"/>
                </a:cubicBezTo>
                <a:lnTo>
                  <a:pt x="16691" y="3197"/>
                </a:lnTo>
                <a:cubicBezTo>
                  <a:pt x="16691" y="3197"/>
                  <a:pt x="16691" y="18404"/>
                  <a:pt x="16691" y="18404"/>
                </a:cubicBezTo>
                <a:close/>
                <a:moveTo>
                  <a:pt x="12480" y="18725"/>
                </a:moveTo>
                <a:cubicBezTo>
                  <a:pt x="12316" y="19294"/>
                  <a:pt x="11764" y="19608"/>
                  <a:pt x="11247" y="19428"/>
                </a:cubicBezTo>
                <a:lnTo>
                  <a:pt x="6102" y="17625"/>
                </a:lnTo>
                <a:cubicBezTo>
                  <a:pt x="5585" y="17444"/>
                  <a:pt x="5299" y="16837"/>
                  <a:pt x="5464" y="16269"/>
                </a:cubicBezTo>
                <a:lnTo>
                  <a:pt x="5654" y="15610"/>
                </a:lnTo>
                <a:lnTo>
                  <a:pt x="12661" y="18104"/>
                </a:lnTo>
                <a:cubicBezTo>
                  <a:pt x="12661" y="18104"/>
                  <a:pt x="12480" y="18725"/>
                  <a:pt x="12480" y="18725"/>
                </a:cubicBezTo>
                <a:close/>
                <a:moveTo>
                  <a:pt x="1964" y="13500"/>
                </a:moveTo>
                <a:lnTo>
                  <a:pt x="982" y="13500"/>
                </a:lnTo>
                <a:lnTo>
                  <a:pt x="982" y="8100"/>
                </a:lnTo>
                <a:lnTo>
                  <a:pt x="1964" y="8100"/>
                </a:lnTo>
                <a:cubicBezTo>
                  <a:pt x="1964" y="8100"/>
                  <a:pt x="1964" y="13500"/>
                  <a:pt x="1964" y="13500"/>
                </a:cubicBezTo>
                <a:close/>
                <a:moveTo>
                  <a:pt x="19636" y="7560"/>
                </a:moveTo>
                <a:lnTo>
                  <a:pt x="19636" y="1620"/>
                </a:lnTo>
                <a:cubicBezTo>
                  <a:pt x="19636" y="725"/>
                  <a:pt x="18977" y="0"/>
                  <a:pt x="18164" y="0"/>
                </a:cubicBezTo>
                <a:cubicBezTo>
                  <a:pt x="17350" y="0"/>
                  <a:pt x="16691" y="725"/>
                  <a:pt x="16691" y="1620"/>
                </a:cubicBezTo>
                <a:lnTo>
                  <a:pt x="16691" y="2062"/>
                </a:lnTo>
                <a:lnTo>
                  <a:pt x="2411" y="7144"/>
                </a:lnTo>
                <a:cubicBezTo>
                  <a:pt x="2276" y="7067"/>
                  <a:pt x="2126" y="7020"/>
                  <a:pt x="1964" y="7020"/>
                </a:cubicBezTo>
                <a:lnTo>
                  <a:pt x="982" y="7020"/>
                </a:lnTo>
                <a:cubicBezTo>
                  <a:pt x="440" y="7020"/>
                  <a:pt x="0" y="7504"/>
                  <a:pt x="0" y="8100"/>
                </a:cubicBezTo>
                <a:lnTo>
                  <a:pt x="0" y="13500"/>
                </a:lnTo>
                <a:cubicBezTo>
                  <a:pt x="0" y="14097"/>
                  <a:pt x="440" y="14580"/>
                  <a:pt x="982" y="14580"/>
                </a:cubicBezTo>
                <a:lnTo>
                  <a:pt x="1964" y="14580"/>
                </a:lnTo>
                <a:cubicBezTo>
                  <a:pt x="2126" y="14580"/>
                  <a:pt x="2276" y="14533"/>
                  <a:pt x="2411" y="14457"/>
                </a:cubicBezTo>
                <a:lnTo>
                  <a:pt x="4720" y="15278"/>
                </a:lnTo>
                <a:lnTo>
                  <a:pt x="4529" y="15941"/>
                </a:lnTo>
                <a:cubicBezTo>
                  <a:pt x="4199" y="17078"/>
                  <a:pt x="4770" y="18292"/>
                  <a:pt x="5803" y="18654"/>
                </a:cubicBezTo>
                <a:lnTo>
                  <a:pt x="10949" y="20456"/>
                </a:lnTo>
                <a:cubicBezTo>
                  <a:pt x="11983" y="20819"/>
                  <a:pt x="13087" y="20190"/>
                  <a:pt x="13416" y="19053"/>
                </a:cubicBezTo>
                <a:lnTo>
                  <a:pt x="13595" y="18437"/>
                </a:lnTo>
                <a:lnTo>
                  <a:pt x="16691" y="19538"/>
                </a:lnTo>
                <a:lnTo>
                  <a:pt x="16691" y="19980"/>
                </a:lnTo>
                <a:cubicBezTo>
                  <a:pt x="16691" y="20875"/>
                  <a:pt x="17350" y="21600"/>
                  <a:pt x="18164" y="21600"/>
                </a:cubicBezTo>
                <a:cubicBezTo>
                  <a:pt x="18977" y="21600"/>
                  <a:pt x="19636" y="20875"/>
                  <a:pt x="19636" y="19980"/>
                </a:cubicBezTo>
                <a:lnTo>
                  <a:pt x="19636" y="14040"/>
                </a:lnTo>
                <a:cubicBezTo>
                  <a:pt x="20721" y="14040"/>
                  <a:pt x="21600" y="13073"/>
                  <a:pt x="21600" y="11880"/>
                </a:cubicBezTo>
                <a:lnTo>
                  <a:pt x="21600" y="9720"/>
                </a:lnTo>
                <a:cubicBezTo>
                  <a:pt x="21600" y="8527"/>
                  <a:pt x="20721" y="7560"/>
                  <a:pt x="19636" y="756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C166EBE-A860-D383-F4F8-5A56155143E1}"/>
              </a:ext>
            </a:extLst>
          </p:cNvPr>
          <p:cNvGrpSpPr/>
          <p:nvPr/>
        </p:nvGrpSpPr>
        <p:grpSpPr>
          <a:xfrm>
            <a:off x="918555" y="1786947"/>
            <a:ext cx="3130495" cy="920372"/>
            <a:chOff x="212621" y="4453778"/>
            <a:chExt cx="3130495" cy="92037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7DDA823-56E2-090B-BB3B-09DAFD499C98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DB6B1DA-6004-2D64-3B25-5A2FA1B35CA5}"/>
                </a:ext>
              </a:extLst>
            </p:cNvPr>
            <p:cNvSpPr txBox="1"/>
            <p:nvPr/>
          </p:nvSpPr>
          <p:spPr>
            <a:xfrm>
              <a:off x="212621" y="4797710"/>
              <a:ext cx="3130495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CEFD5DB-386A-66B9-4487-C8D8AE999CF6}"/>
              </a:ext>
            </a:extLst>
          </p:cNvPr>
          <p:cNvGrpSpPr/>
          <p:nvPr/>
        </p:nvGrpSpPr>
        <p:grpSpPr>
          <a:xfrm>
            <a:off x="8169827" y="1783487"/>
            <a:ext cx="3140268" cy="920372"/>
            <a:chOff x="558800" y="4453778"/>
            <a:chExt cx="3140268" cy="92037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212C247-8EC8-93FC-D38E-2EB479D3B047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026AD74-7129-3A80-87BD-E7357146B9E2}"/>
                </a:ext>
              </a:extLst>
            </p:cNvPr>
            <p:cNvSpPr txBox="1"/>
            <p:nvPr/>
          </p:nvSpPr>
          <p:spPr>
            <a:xfrm>
              <a:off x="558800" y="4797710"/>
              <a:ext cx="314026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3D16C2D-AB22-20AB-8E70-2A85F3FACB8B}"/>
              </a:ext>
            </a:extLst>
          </p:cNvPr>
          <p:cNvGrpSpPr/>
          <p:nvPr/>
        </p:nvGrpSpPr>
        <p:grpSpPr>
          <a:xfrm>
            <a:off x="918555" y="4013203"/>
            <a:ext cx="3130495" cy="920372"/>
            <a:chOff x="212621" y="4453778"/>
            <a:chExt cx="3130495" cy="92037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6FD20AB-8972-DE3B-9525-C63E0AC20DF4}"/>
                </a:ext>
              </a:extLst>
            </p:cNvPr>
            <p:cNvSpPr txBox="1"/>
            <p:nvPr/>
          </p:nvSpPr>
          <p:spPr>
            <a:xfrm>
              <a:off x="1587698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EAF81FA-5B99-880B-1CB8-39181F771679}"/>
                </a:ext>
              </a:extLst>
            </p:cNvPr>
            <p:cNvSpPr txBox="1"/>
            <p:nvPr/>
          </p:nvSpPr>
          <p:spPr>
            <a:xfrm>
              <a:off x="212621" y="4797710"/>
              <a:ext cx="3130495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1B87243-61BE-6DD2-27D3-90FE90FD10B0}"/>
              </a:ext>
            </a:extLst>
          </p:cNvPr>
          <p:cNvGrpSpPr/>
          <p:nvPr/>
        </p:nvGrpSpPr>
        <p:grpSpPr>
          <a:xfrm>
            <a:off x="8169827" y="4009743"/>
            <a:ext cx="3140268" cy="920372"/>
            <a:chOff x="558800" y="4453778"/>
            <a:chExt cx="3140268" cy="92037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08F9EE5-5452-1C52-ED19-2C12619DFDCC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DDFD8B3-12E1-0947-8633-AC16922A72BF}"/>
                </a:ext>
              </a:extLst>
            </p:cNvPr>
            <p:cNvSpPr txBox="1"/>
            <p:nvPr/>
          </p:nvSpPr>
          <p:spPr>
            <a:xfrm>
              <a:off x="558800" y="4797710"/>
              <a:ext cx="3140268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847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9A71344-9DD2-C7AE-6B90-F3D256DD6AE6}"/>
              </a:ext>
            </a:extLst>
          </p:cNvPr>
          <p:cNvGrpSpPr/>
          <p:nvPr/>
        </p:nvGrpSpPr>
        <p:grpSpPr>
          <a:xfrm>
            <a:off x="355898" y="50411"/>
            <a:ext cx="1055256" cy="1051628"/>
            <a:chOff x="3776096" y="2268635"/>
            <a:chExt cx="1028968" cy="102543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23C3565-7C40-08ED-2B48-B8C46B86850E}"/>
                </a:ext>
              </a:extLst>
            </p:cNvPr>
            <p:cNvGrpSpPr/>
            <p:nvPr/>
          </p:nvGrpSpPr>
          <p:grpSpPr>
            <a:xfrm>
              <a:off x="3776096" y="2268635"/>
              <a:ext cx="1028968" cy="1025430"/>
              <a:chOff x="4446104" y="2072162"/>
              <a:chExt cx="3299792" cy="3288446"/>
            </a:xfrm>
          </p:grpSpPr>
          <p:sp>
            <p:nvSpPr>
              <p:cNvPr id="5" name="iconfont-1096-617929">
                <a:extLst>
                  <a:ext uri="{FF2B5EF4-FFF2-40B4-BE49-F238E27FC236}">
                    <a16:creationId xmlns:a16="http://schemas.microsoft.com/office/drawing/2014/main" id="{10542796-B7C8-7410-37F7-EB2F521A8DAF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sp>
            <p:nvSpPr>
              <p:cNvPr id="6" name="iconfont-1096-617929">
                <a:extLst>
                  <a:ext uri="{FF2B5EF4-FFF2-40B4-BE49-F238E27FC236}">
                    <a16:creationId xmlns:a16="http://schemas.microsoft.com/office/drawing/2014/main" id="{DB970D4B-0D9D-45A7-CC10-787D7170615C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3" cy="2907447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blipFill>
                <a:blip r:embed="rId2"/>
                <a:tile tx="0" ty="0" sx="100000" sy="100000" flip="none" algn="tl"/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</p:grpSp>
        <p:sp>
          <p:nvSpPr>
            <p:cNvPr id="4" name="5">
              <a:extLst>
                <a:ext uri="{FF2B5EF4-FFF2-40B4-BE49-F238E27FC236}">
                  <a16:creationId xmlns:a16="http://schemas.microsoft.com/office/drawing/2014/main" id="{2B514F34-C4AD-A0F7-FC7E-49645AEC2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6510" y="2581485"/>
              <a:ext cx="556453" cy="48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3200" b="1" spc="300" dirty="0">
                  <a:solidFill>
                    <a:srgbClr val="FDF9F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ABBBB05D-B563-FDE7-46EA-6F7879F77BAB}"/>
              </a:ext>
            </a:extLst>
          </p:cNvPr>
          <p:cNvSpPr txBox="1"/>
          <p:nvPr/>
        </p:nvSpPr>
        <p:spPr>
          <a:xfrm>
            <a:off x="1350234" y="371254"/>
            <a:ext cx="423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effectLst/>
              </a:rPr>
              <a:t>单击此处添加标题文本</a:t>
            </a:r>
          </a:p>
        </p:txBody>
      </p:sp>
      <p:sp>
        <p:nvSpPr>
          <p:cNvPr id="7" name="Line 46">
            <a:extLst>
              <a:ext uri="{FF2B5EF4-FFF2-40B4-BE49-F238E27FC236}">
                <a16:creationId xmlns:a16="http://schemas.microsoft.com/office/drawing/2014/main" id="{A195650A-EFBE-0D46-0EA5-65D2B0BD827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63909" y="1965843"/>
            <a:ext cx="1008062" cy="1079500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solid"/>
            <a:round/>
            <a:headEnd type="diamond" w="med" len="med"/>
            <a:tailEnd type="triangl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Line 46">
            <a:extLst>
              <a:ext uri="{FF2B5EF4-FFF2-40B4-BE49-F238E27FC236}">
                <a16:creationId xmlns:a16="http://schemas.microsoft.com/office/drawing/2014/main" id="{8BE6F78A-8EA8-664A-2C97-8A2B4894AFDA}"/>
              </a:ext>
            </a:extLst>
          </p:cNvPr>
          <p:cNvSpPr>
            <a:spLocks noChangeShapeType="1"/>
          </p:cNvSpPr>
          <p:nvPr/>
        </p:nvSpPr>
        <p:spPr bwMode="auto">
          <a:xfrm>
            <a:off x="2663909" y="3981968"/>
            <a:ext cx="957262" cy="998537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solid"/>
            <a:round/>
            <a:headEnd type="diamond" w="med" len="med"/>
            <a:tailEnd type="triangl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Line 46">
            <a:extLst>
              <a:ext uri="{FF2B5EF4-FFF2-40B4-BE49-F238E27FC236}">
                <a16:creationId xmlns:a16="http://schemas.microsoft.com/office/drawing/2014/main" id="{23975C6B-1055-437A-C601-E366364D4C0B}"/>
              </a:ext>
            </a:extLst>
          </p:cNvPr>
          <p:cNvSpPr>
            <a:spLocks noChangeShapeType="1"/>
          </p:cNvSpPr>
          <p:nvPr/>
        </p:nvSpPr>
        <p:spPr bwMode="auto">
          <a:xfrm>
            <a:off x="2808371" y="3477143"/>
            <a:ext cx="863600" cy="1587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solid"/>
            <a:round/>
            <a:headEnd type="diamond" w="med" len="med"/>
            <a:tailEnd type="triangl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五边形 9">
            <a:extLst>
              <a:ext uri="{FF2B5EF4-FFF2-40B4-BE49-F238E27FC236}">
                <a16:creationId xmlns:a16="http://schemas.microsoft.com/office/drawing/2014/main" id="{6D8274F7-09BC-F59D-289B-EC915C5CD9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1971" y="1676918"/>
            <a:ext cx="1854200" cy="596900"/>
          </a:xfrm>
          <a:prstGeom prst="homePlate">
            <a:avLst>
              <a:gd name="adj" fmla="val 47746"/>
            </a:avLst>
          </a:prstGeom>
          <a:noFill/>
          <a:ln w="25400" algn="ctr">
            <a:solidFill>
              <a:srgbClr val="DB102D"/>
            </a:solidFill>
            <a:miter lim="800000"/>
          </a:ln>
        </p:spPr>
        <p:txBody>
          <a:bodyPr lIns="92994" tIns="46497" rIns="92994" bIns="46497" anchor="ctr"/>
          <a:lstStyle/>
          <a:p>
            <a:pPr algn="ctr" defTabSz="1239520"/>
            <a:r>
              <a:rPr lang="zh-CN" altLang="en-US" dirty="0">
                <a:solidFill>
                  <a:srgbClr val="DB102D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五边形 10">
            <a:extLst>
              <a:ext uri="{FF2B5EF4-FFF2-40B4-BE49-F238E27FC236}">
                <a16:creationId xmlns:a16="http://schemas.microsoft.com/office/drawing/2014/main" id="{707FC93D-491D-4A44-4A98-5321583283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4034" y="3199330"/>
            <a:ext cx="1854200" cy="593725"/>
          </a:xfrm>
          <a:prstGeom prst="homePlate">
            <a:avLst>
              <a:gd name="adj" fmla="val 47857"/>
            </a:avLst>
          </a:prstGeom>
          <a:noFill/>
          <a:ln w="25400" algn="ctr">
            <a:solidFill>
              <a:srgbClr val="DB102D"/>
            </a:solidFill>
            <a:miter lim="800000"/>
          </a:ln>
        </p:spPr>
        <p:txBody>
          <a:bodyPr lIns="92994" tIns="46497" rIns="92994" bIns="46497" anchor="ctr"/>
          <a:lstStyle/>
          <a:p>
            <a:pPr algn="ctr" defTabSz="1239520"/>
            <a:r>
              <a:rPr lang="zh-CN" altLang="en-US" dirty="0">
                <a:solidFill>
                  <a:srgbClr val="DB102D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3" name="五边形 11">
            <a:extLst>
              <a:ext uri="{FF2B5EF4-FFF2-40B4-BE49-F238E27FC236}">
                <a16:creationId xmlns:a16="http://schemas.microsoft.com/office/drawing/2014/main" id="{6FAA14A2-CFA7-1457-D007-ABF79A683A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4509" y="4623318"/>
            <a:ext cx="1854200" cy="593725"/>
          </a:xfrm>
          <a:prstGeom prst="homePlate">
            <a:avLst>
              <a:gd name="adj" fmla="val 47857"/>
            </a:avLst>
          </a:prstGeom>
          <a:noFill/>
          <a:ln w="25400" algn="ctr">
            <a:solidFill>
              <a:srgbClr val="DB102D"/>
            </a:solidFill>
            <a:miter lim="800000"/>
          </a:ln>
        </p:spPr>
        <p:txBody>
          <a:bodyPr lIns="92994" tIns="46497" rIns="92994" bIns="46497" anchor="ctr"/>
          <a:lstStyle/>
          <a:p>
            <a:pPr algn="ctr" defTabSz="1239520"/>
            <a:r>
              <a:rPr lang="zh-CN" altLang="en-US" dirty="0">
                <a:solidFill>
                  <a:srgbClr val="DB102D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椭圆 61">
            <a:extLst>
              <a:ext uri="{FF2B5EF4-FFF2-40B4-BE49-F238E27FC236}">
                <a16:creationId xmlns:a16="http://schemas.microsoft.com/office/drawing/2014/main" id="{EBBC1EA1-4F1C-CDC4-5646-6EFB9514F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9946" y="2746893"/>
            <a:ext cx="1387475" cy="1450975"/>
          </a:xfrm>
          <a:prstGeom prst="ellipse">
            <a:avLst/>
          </a:prstGeom>
          <a:solidFill>
            <a:srgbClr val="DB102D"/>
          </a:solidFill>
          <a:ln>
            <a:noFill/>
          </a:ln>
          <a:effectLst/>
        </p:spPr>
        <p:txBody>
          <a:bodyPr lIns="92994" tIns="46497" rIns="92994" bIns="46497" anchor="ctr"/>
          <a:lstStyle/>
          <a:p>
            <a:pPr algn="ctr" defTabSz="1239520">
              <a:buFont typeface="Arial" charset="0"/>
              <a:buNone/>
            </a:pPr>
            <a:r>
              <a:rPr lang="zh-CN" altLang="en-US" sz="2000" dirty="0">
                <a:solidFill>
                  <a:srgbClr val="F8F8F8"/>
                </a:solidFill>
                <a:cs typeface="+mn-ea"/>
                <a:sym typeface="+mn-lt"/>
              </a:rPr>
              <a:t>添加</a:t>
            </a:r>
            <a:endParaRPr lang="en-US" altLang="zh-CN" sz="2000" dirty="0">
              <a:solidFill>
                <a:srgbClr val="F8F8F8"/>
              </a:solidFill>
              <a:cs typeface="+mn-ea"/>
              <a:sym typeface="+mn-lt"/>
            </a:endParaRPr>
          </a:p>
          <a:p>
            <a:pPr algn="ctr" defTabSz="1239520">
              <a:buFont typeface="Arial" charset="0"/>
              <a:buNone/>
            </a:pPr>
            <a:r>
              <a:rPr lang="zh-CN" altLang="en-US" sz="2000" dirty="0">
                <a:solidFill>
                  <a:srgbClr val="F8F8F8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5" name="AutoShape 32">
            <a:extLst>
              <a:ext uri="{FF2B5EF4-FFF2-40B4-BE49-F238E27FC236}">
                <a16:creationId xmlns:a16="http://schemas.microsoft.com/office/drawing/2014/main" id="{BAF8C124-3B4B-68DE-386E-BEAD42C507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3634" y="1461018"/>
            <a:ext cx="4752975" cy="1079500"/>
          </a:xfrm>
          <a:prstGeom prst="roundRect">
            <a:avLst>
              <a:gd name="adj" fmla="val 0"/>
            </a:avLst>
          </a:prstGeom>
          <a:solidFill>
            <a:srgbClr val="DB102D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AutoShape 33">
            <a:extLst>
              <a:ext uri="{FF2B5EF4-FFF2-40B4-BE49-F238E27FC236}">
                <a16:creationId xmlns:a16="http://schemas.microsoft.com/office/drawing/2014/main" id="{6F3058CE-2C50-529C-AE55-6D5E6625ED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3634" y="2973905"/>
            <a:ext cx="4752975" cy="10795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DB102D"/>
            </a:solidFill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AutoShape 34">
            <a:extLst>
              <a:ext uri="{FF2B5EF4-FFF2-40B4-BE49-F238E27FC236}">
                <a16:creationId xmlns:a16="http://schemas.microsoft.com/office/drawing/2014/main" id="{65726414-17F3-C3A3-F565-E621FE75CA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3634" y="4340743"/>
            <a:ext cx="4752975" cy="1079500"/>
          </a:xfrm>
          <a:prstGeom prst="roundRect">
            <a:avLst>
              <a:gd name="adj" fmla="val 0"/>
            </a:avLst>
          </a:prstGeom>
          <a:solidFill>
            <a:srgbClr val="DB102D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Rectangle 35">
            <a:extLst>
              <a:ext uri="{FF2B5EF4-FFF2-40B4-BE49-F238E27FC236}">
                <a16:creationId xmlns:a16="http://schemas.microsoft.com/office/drawing/2014/main" id="{FF26940C-A51C-D249-16DF-147036BEF2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9534" y="1676918"/>
            <a:ext cx="4319587" cy="6347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9" name="Rectangle 36">
            <a:extLst>
              <a:ext uri="{FF2B5EF4-FFF2-40B4-BE49-F238E27FC236}">
                <a16:creationId xmlns:a16="http://schemas.microsoft.com/office/drawing/2014/main" id="{70CA4FDA-8138-5BBE-D65F-80D7DCE724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9534" y="3191393"/>
            <a:ext cx="4319587" cy="6347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0" name="Rectangle 37">
            <a:extLst>
              <a:ext uri="{FF2B5EF4-FFF2-40B4-BE49-F238E27FC236}">
                <a16:creationId xmlns:a16="http://schemas.microsoft.com/office/drawing/2014/main" id="{8AA760A7-FD15-9767-C75F-0C0FC79B75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9534" y="4558230"/>
            <a:ext cx="4319587" cy="6347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614435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9A71344-9DD2-C7AE-6B90-F3D256DD6AE6}"/>
              </a:ext>
            </a:extLst>
          </p:cNvPr>
          <p:cNvGrpSpPr/>
          <p:nvPr/>
        </p:nvGrpSpPr>
        <p:grpSpPr>
          <a:xfrm>
            <a:off x="355898" y="50411"/>
            <a:ext cx="1055256" cy="1051628"/>
            <a:chOff x="3776096" y="2268635"/>
            <a:chExt cx="1028968" cy="102543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23C3565-7C40-08ED-2B48-B8C46B86850E}"/>
                </a:ext>
              </a:extLst>
            </p:cNvPr>
            <p:cNvGrpSpPr/>
            <p:nvPr/>
          </p:nvGrpSpPr>
          <p:grpSpPr>
            <a:xfrm>
              <a:off x="3776096" y="2268635"/>
              <a:ext cx="1028968" cy="1025430"/>
              <a:chOff x="4446104" y="2072162"/>
              <a:chExt cx="3299792" cy="3288446"/>
            </a:xfrm>
          </p:grpSpPr>
          <p:sp>
            <p:nvSpPr>
              <p:cNvPr id="5" name="iconfont-1096-617929">
                <a:extLst>
                  <a:ext uri="{FF2B5EF4-FFF2-40B4-BE49-F238E27FC236}">
                    <a16:creationId xmlns:a16="http://schemas.microsoft.com/office/drawing/2014/main" id="{10542796-B7C8-7410-37F7-EB2F521A8DAF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sp>
            <p:nvSpPr>
              <p:cNvPr id="6" name="iconfont-1096-617929">
                <a:extLst>
                  <a:ext uri="{FF2B5EF4-FFF2-40B4-BE49-F238E27FC236}">
                    <a16:creationId xmlns:a16="http://schemas.microsoft.com/office/drawing/2014/main" id="{DB970D4B-0D9D-45A7-CC10-787D7170615C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3" cy="2907447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blipFill>
                <a:blip r:embed="rId2"/>
                <a:tile tx="0" ty="0" sx="100000" sy="100000" flip="none" algn="tl"/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</p:grpSp>
        <p:sp>
          <p:nvSpPr>
            <p:cNvPr id="4" name="5">
              <a:extLst>
                <a:ext uri="{FF2B5EF4-FFF2-40B4-BE49-F238E27FC236}">
                  <a16:creationId xmlns:a16="http://schemas.microsoft.com/office/drawing/2014/main" id="{2B514F34-C4AD-A0F7-FC7E-49645AEC2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6510" y="2581485"/>
              <a:ext cx="556453" cy="48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3200" b="1" spc="300" dirty="0">
                  <a:solidFill>
                    <a:srgbClr val="FDF9F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ABBBB05D-B563-FDE7-46EA-6F7879F77BAB}"/>
              </a:ext>
            </a:extLst>
          </p:cNvPr>
          <p:cNvSpPr txBox="1"/>
          <p:nvPr/>
        </p:nvSpPr>
        <p:spPr>
          <a:xfrm>
            <a:off x="1350234" y="371254"/>
            <a:ext cx="423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effectLst/>
              </a:rPr>
              <a:t>单击此处添加标题文本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9E72DFF-B65E-3138-57DD-0DE6523FF22A}"/>
              </a:ext>
            </a:extLst>
          </p:cNvPr>
          <p:cNvSpPr/>
          <p:nvPr/>
        </p:nvSpPr>
        <p:spPr>
          <a:xfrm>
            <a:off x="1903613" y="2133147"/>
            <a:ext cx="3057020" cy="3125288"/>
          </a:xfrm>
          <a:prstGeom prst="rect">
            <a:avLst/>
          </a:prstGeom>
          <a:noFill/>
          <a:ln w="28575">
            <a:solidFill>
              <a:srgbClr val="DB10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69F7929-1CB5-B797-7469-ACA58665E234}"/>
              </a:ext>
            </a:extLst>
          </p:cNvPr>
          <p:cNvSpPr/>
          <p:nvPr/>
        </p:nvSpPr>
        <p:spPr>
          <a:xfrm>
            <a:off x="1411154" y="1679774"/>
            <a:ext cx="3309527" cy="3277051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7B2305D5-63E5-32F5-1272-E86FFCB6467F}"/>
              </a:ext>
            </a:extLst>
          </p:cNvPr>
          <p:cNvSpPr/>
          <p:nvPr/>
        </p:nvSpPr>
        <p:spPr>
          <a:xfrm>
            <a:off x="5638800" y="1685652"/>
            <a:ext cx="914400" cy="914400"/>
          </a:xfrm>
          <a:prstGeom prst="ellipse">
            <a:avLst/>
          </a:prstGeom>
          <a:solidFill>
            <a:srgbClr val="DB1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1DB982F-1F27-F3D9-7F0A-EA52B3F7D310}"/>
              </a:ext>
            </a:extLst>
          </p:cNvPr>
          <p:cNvGrpSpPr/>
          <p:nvPr/>
        </p:nvGrpSpPr>
        <p:grpSpPr>
          <a:xfrm>
            <a:off x="6747427" y="1679680"/>
            <a:ext cx="4457602" cy="920372"/>
            <a:chOff x="558800" y="4453778"/>
            <a:chExt cx="4457602" cy="92037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B743B02-0507-35B4-B455-46F15645E173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E74D982-96C5-D344-EFBA-365B7AB0D5BF}"/>
                </a:ext>
              </a:extLst>
            </p:cNvPr>
            <p:cNvSpPr txBox="1"/>
            <p:nvPr/>
          </p:nvSpPr>
          <p:spPr>
            <a:xfrm>
              <a:off x="558800" y="4797710"/>
              <a:ext cx="4457602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C9FA2EAB-7156-4FC7-B67D-FCB564439752}"/>
              </a:ext>
            </a:extLst>
          </p:cNvPr>
          <p:cNvSpPr/>
          <p:nvPr/>
        </p:nvSpPr>
        <p:spPr>
          <a:xfrm>
            <a:off x="5638800" y="3014617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DB10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C7593D6-8CED-4435-AF9F-91B81C9EE9C3}"/>
              </a:ext>
            </a:extLst>
          </p:cNvPr>
          <p:cNvGrpSpPr/>
          <p:nvPr/>
        </p:nvGrpSpPr>
        <p:grpSpPr>
          <a:xfrm>
            <a:off x="6747427" y="3008645"/>
            <a:ext cx="4457602" cy="920372"/>
            <a:chOff x="558800" y="4453778"/>
            <a:chExt cx="4457602" cy="92037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03D0750-5EC1-FAA8-B586-989E3E9256D0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ACD00F1-70FB-7959-B684-7E0AEBFD701F}"/>
                </a:ext>
              </a:extLst>
            </p:cNvPr>
            <p:cNvSpPr txBox="1"/>
            <p:nvPr/>
          </p:nvSpPr>
          <p:spPr>
            <a:xfrm>
              <a:off x="558800" y="4797710"/>
              <a:ext cx="4457602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9" name="椭圆 18">
            <a:extLst>
              <a:ext uri="{FF2B5EF4-FFF2-40B4-BE49-F238E27FC236}">
                <a16:creationId xmlns:a16="http://schemas.microsoft.com/office/drawing/2014/main" id="{5D847D1E-1114-6BC1-6B29-2F78B452552B}"/>
              </a:ext>
            </a:extLst>
          </p:cNvPr>
          <p:cNvSpPr/>
          <p:nvPr/>
        </p:nvSpPr>
        <p:spPr>
          <a:xfrm>
            <a:off x="5638800" y="4343582"/>
            <a:ext cx="914400" cy="914400"/>
          </a:xfrm>
          <a:prstGeom prst="ellipse">
            <a:avLst/>
          </a:prstGeom>
          <a:solidFill>
            <a:srgbClr val="DB1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9E8E4C4-4E36-FAB1-36A0-B34B865CF765}"/>
              </a:ext>
            </a:extLst>
          </p:cNvPr>
          <p:cNvGrpSpPr/>
          <p:nvPr/>
        </p:nvGrpSpPr>
        <p:grpSpPr>
          <a:xfrm>
            <a:off x="6747427" y="4337610"/>
            <a:ext cx="4457602" cy="920372"/>
            <a:chOff x="558800" y="4453778"/>
            <a:chExt cx="4457602" cy="92037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47ACC89-C81F-88F1-5709-E4BB03BECC70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0B9F4C2-F50A-85CE-937B-C68E67013638}"/>
                </a:ext>
              </a:extLst>
            </p:cNvPr>
            <p:cNvSpPr txBox="1"/>
            <p:nvPr/>
          </p:nvSpPr>
          <p:spPr>
            <a:xfrm>
              <a:off x="558800" y="4797710"/>
              <a:ext cx="4457602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32" name="图形 23" descr="书籍 纯色填充">
            <a:extLst>
              <a:ext uri="{FF2B5EF4-FFF2-40B4-BE49-F238E27FC236}">
                <a16:creationId xmlns:a16="http://schemas.microsoft.com/office/drawing/2014/main" id="{3E90C629-31EF-9F5E-B7FF-AE47CC89CA8B}"/>
              </a:ext>
            </a:extLst>
          </p:cNvPr>
          <p:cNvSpPr/>
          <p:nvPr/>
        </p:nvSpPr>
        <p:spPr>
          <a:xfrm>
            <a:off x="5847870" y="3236153"/>
            <a:ext cx="496258" cy="463057"/>
          </a:xfrm>
          <a:custGeom>
            <a:avLst/>
            <a:gdLst>
              <a:gd name="connsiteX0" fmla="*/ 496258 w 496258"/>
              <a:gd name="connsiteY0" fmla="*/ 163090 h 463057"/>
              <a:gd name="connsiteX1" fmla="*/ 465970 w 496258"/>
              <a:gd name="connsiteY1" fmla="*/ 152023 h 463057"/>
              <a:gd name="connsiteX2" fmla="*/ 465970 w 496258"/>
              <a:gd name="connsiteY2" fmla="*/ 88534 h 463057"/>
              <a:gd name="connsiteX3" fmla="*/ 496258 w 496258"/>
              <a:gd name="connsiteY3" fmla="*/ 75720 h 463057"/>
              <a:gd name="connsiteX4" fmla="*/ 291231 w 496258"/>
              <a:gd name="connsiteY4" fmla="*/ 0 h 463057"/>
              <a:gd name="connsiteX5" fmla="*/ 41937 w 496258"/>
              <a:gd name="connsiteY5" fmla="*/ 87369 h 463057"/>
              <a:gd name="connsiteX6" fmla="*/ 17474 w 496258"/>
              <a:gd name="connsiteY6" fmla="*/ 157265 h 463057"/>
              <a:gd name="connsiteX7" fmla="*/ 20386 w 496258"/>
              <a:gd name="connsiteY7" fmla="*/ 182893 h 463057"/>
              <a:gd name="connsiteX8" fmla="*/ 0 w 496258"/>
              <a:gd name="connsiteY8" fmla="*/ 250459 h 463057"/>
              <a:gd name="connsiteX9" fmla="*/ 17474 w 496258"/>
              <a:gd name="connsiteY9" fmla="*/ 301133 h 463057"/>
              <a:gd name="connsiteX10" fmla="*/ 16309 w 496258"/>
              <a:gd name="connsiteY10" fmla="*/ 337828 h 463057"/>
              <a:gd name="connsiteX11" fmla="*/ 46597 w 496258"/>
              <a:gd name="connsiteY11" fmla="*/ 396075 h 463057"/>
              <a:gd name="connsiteX12" fmla="*/ 208522 w 496258"/>
              <a:gd name="connsiteY12" fmla="*/ 463058 h 463057"/>
              <a:gd name="connsiteX13" fmla="*/ 495093 w 496258"/>
              <a:gd name="connsiteY13" fmla="*/ 344235 h 463057"/>
              <a:gd name="connsiteX14" fmla="*/ 464805 w 496258"/>
              <a:gd name="connsiteY14" fmla="*/ 333169 h 463057"/>
              <a:gd name="connsiteX15" fmla="*/ 464805 w 496258"/>
              <a:gd name="connsiteY15" fmla="*/ 269098 h 463057"/>
              <a:gd name="connsiteX16" fmla="*/ 495093 w 496258"/>
              <a:gd name="connsiteY16" fmla="*/ 256284 h 463057"/>
              <a:gd name="connsiteX17" fmla="*/ 448496 w 496258"/>
              <a:gd name="connsiteY17" fmla="*/ 238810 h 463057"/>
              <a:gd name="connsiteX18" fmla="*/ 448496 w 496258"/>
              <a:gd name="connsiteY18" fmla="*/ 182893 h 463057"/>
              <a:gd name="connsiteX19" fmla="*/ 496258 w 496258"/>
              <a:gd name="connsiteY19" fmla="*/ 163090 h 463057"/>
              <a:gd name="connsiteX20" fmla="*/ 48927 w 496258"/>
              <a:gd name="connsiteY20" fmla="*/ 128142 h 463057"/>
              <a:gd name="connsiteX21" fmla="*/ 210851 w 496258"/>
              <a:gd name="connsiteY21" fmla="*/ 191630 h 463057"/>
              <a:gd name="connsiteX22" fmla="*/ 443254 w 496258"/>
              <a:gd name="connsiteY22" fmla="*/ 97854 h 463057"/>
              <a:gd name="connsiteX23" fmla="*/ 443254 w 496258"/>
              <a:gd name="connsiteY23" fmla="*/ 147945 h 463057"/>
              <a:gd name="connsiteX24" fmla="*/ 210851 w 496258"/>
              <a:gd name="connsiteY24" fmla="*/ 244634 h 463057"/>
              <a:gd name="connsiteX25" fmla="*/ 48927 w 496258"/>
              <a:gd name="connsiteY25" fmla="*/ 180563 h 463057"/>
              <a:gd name="connsiteX26" fmla="*/ 48927 w 496258"/>
              <a:gd name="connsiteY26" fmla="*/ 128142 h 463057"/>
              <a:gd name="connsiteX27" fmla="*/ 442089 w 496258"/>
              <a:gd name="connsiteY27" fmla="*/ 329091 h 463057"/>
              <a:gd name="connsiteX28" fmla="*/ 209687 w 496258"/>
              <a:gd name="connsiteY28" fmla="*/ 425198 h 463057"/>
              <a:gd name="connsiteX29" fmla="*/ 47179 w 496258"/>
              <a:gd name="connsiteY29" fmla="*/ 361127 h 463057"/>
              <a:gd name="connsiteX30" fmla="*/ 47179 w 496258"/>
              <a:gd name="connsiteY30" fmla="*/ 315695 h 463057"/>
              <a:gd name="connsiteX31" fmla="*/ 192213 w 496258"/>
              <a:gd name="connsiteY31" fmla="*/ 375106 h 463057"/>
              <a:gd name="connsiteX32" fmla="*/ 442672 w 496258"/>
              <a:gd name="connsiteY32" fmla="*/ 276087 h 463057"/>
              <a:gd name="connsiteX33" fmla="*/ 442089 w 496258"/>
              <a:gd name="connsiteY33" fmla="*/ 329091 h 463057"/>
              <a:gd name="connsiteX34" fmla="*/ 425780 w 496258"/>
              <a:gd name="connsiteY34" fmla="*/ 241722 h 463057"/>
              <a:gd name="connsiteX35" fmla="*/ 193378 w 496258"/>
              <a:gd name="connsiteY35" fmla="*/ 337828 h 463057"/>
              <a:gd name="connsiteX36" fmla="*/ 31453 w 496258"/>
              <a:gd name="connsiteY36" fmla="*/ 273757 h 463057"/>
              <a:gd name="connsiteX37" fmla="*/ 31453 w 496258"/>
              <a:gd name="connsiteY37" fmla="*/ 221336 h 463057"/>
              <a:gd name="connsiteX38" fmla="*/ 198037 w 496258"/>
              <a:gd name="connsiteY38" fmla="*/ 287736 h 463057"/>
              <a:gd name="connsiteX39" fmla="*/ 426363 w 496258"/>
              <a:gd name="connsiteY39" fmla="*/ 192213 h 463057"/>
              <a:gd name="connsiteX40" fmla="*/ 426363 w 496258"/>
              <a:gd name="connsiteY40" fmla="*/ 241722 h 463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96258" h="463057">
                <a:moveTo>
                  <a:pt x="496258" y="163090"/>
                </a:moveTo>
                <a:lnTo>
                  <a:pt x="465970" y="152023"/>
                </a:lnTo>
                <a:lnTo>
                  <a:pt x="465970" y="88534"/>
                </a:lnTo>
                <a:lnTo>
                  <a:pt x="496258" y="75720"/>
                </a:lnTo>
                <a:lnTo>
                  <a:pt x="291231" y="0"/>
                </a:lnTo>
                <a:lnTo>
                  <a:pt x="41937" y="87369"/>
                </a:lnTo>
                <a:cubicBezTo>
                  <a:pt x="18056" y="99019"/>
                  <a:pt x="17474" y="131054"/>
                  <a:pt x="17474" y="157265"/>
                </a:cubicBezTo>
                <a:cubicBezTo>
                  <a:pt x="17474" y="166002"/>
                  <a:pt x="18639" y="174739"/>
                  <a:pt x="20386" y="182893"/>
                </a:cubicBezTo>
                <a:cubicBezTo>
                  <a:pt x="582" y="195707"/>
                  <a:pt x="0" y="225413"/>
                  <a:pt x="0" y="250459"/>
                </a:cubicBezTo>
                <a:cubicBezTo>
                  <a:pt x="0" y="270845"/>
                  <a:pt x="4660" y="289484"/>
                  <a:pt x="17474" y="301133"/>
                </a:cubicBezTo>
                <a:cubicBezTo>
                  <a:pt x="14562" y="311035"/>
                  <a:pt x="16309" y="323267"/>
                  <a:pt x="16309" y="337828"/>
                </a:cubicBezTo>
                <a:cubicBezTo>
                  <a:pt x="16309" y="364039"/>
                  <a:pt x="23298" y="387920"/>
                  <a:pt x="46597" y="396075"/>
                </a:cubicBezTo>
                <a:lnTo>
                  <a:pt x="208522" y="463058"/>
                </a:lnTo>
                <a:lnTo>
                  <a:pt x="495093" y="344235"/>
                </a:lnTo>
                <a:lnTo>
                  <a:pt x="464805" y="333169"/>
                </a:lnTo>
                <a:lnTo>
                  <a:pt x="464805" y="269098"/>
                </a:lnTo>
                <a:lnTo>
                  <a:pt x="495093" y="256284"/>
                </a:lnTo>
                <a:lnTo>
                  <a:pt x="448496" y="238810"/>
                </a:lnTo>
                <a:lnTo>
                  <a:pt x="448496" y="182893"/>
                </a:lnTo>
                <a:lnTo>
                  <a:pt x="496258" y="163090"/>
                </a:lnTo>
                <a:close/>
                <a:moveTo>
                  <a:pt x="48927" y="128142"/>
                </a:moveTo>
                <a:lnTo>
                  <a:pt x="210851" y="191630"/>
                </a:lnTo>
                <a:lnTo>
                  <a:pt x="443254" y="97854"/>
                </a:lnTo>
                <a:lnTo>
                  <a:pt x="443254" y="147945"/>
                </a:lnTo>
                <a:lnTo>
                  <a:pt x="210851" y="244634"/>
                </a:lnTo>
                <a:lnTo>
                  <a:pt x="48927" y="180563"/>
                </a:lnTo>
                <a:lnTo>
                  <a:pt x="48927" y="128142"/>
                </a:lnTo>
                <a:close/>
                <a:moveTo>
                  <a:pt x="442089" y="329091"/>
                </a:moveTo>
                <a:lnTo>
                  <a:pt x="209687" y="425198"/>
                </a:lnTo>
                <a:lnTo>
                  <a:pt x="47179" y="361127"/>
                </a:lnTo>
                <a:lnTo>
                  <a:pt x="47179" y="315695"/>
                </a:lnTo>
                <a:lnTo>
                  <a:pt x="192213" y="375106"/>
                </a:lnTo>
                <a:lnTo>
                  <a:pt x="442672" y="276087"/>
                </a:lnTo>
                <a:lnTo>
                  <a:pt x="442089" y="329091"/>
                </a:lnTo>
                <a:close/>
                <a:moveTo>
                  <a:pt x="425780" y="241722"/>
                </a:moveTo>
                <a:lnTo>
                  <a:pt x="193378" y="337828"/>
                </a:lnTo>
                <a:lnTo>
                  <a:pt x="31453" y="273757"/>
                </a:lnTo>
                <a:lnTo>
                  <a:pt x="31453" y="221336"/>
                </a:lnTo>
                <a:lnTo>
                  <a:pt x="198037" y="287736"/>
                </a:lnTo>
                <a:lnTo>
                  <a:pt x="426363" y="192213"/>
                </a:lnTo>
                <a:lnTo>
                  <a:pt x="426363" y="241722"/>
                </a:lnTo>
                <a:close/>
              </a:path>
            </a:pathLst>
          </a:custGeom>
          <a:solidFill>
            <a:srgbClr val="DB102D"/>
          </a:solidFill>
          <a:ln w="57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45405D0-A235-900F-08BD-91AB76D2EF0F}"/>
              </a:ext>
            </a:extLst>
          </p:cNvPr>
          <p:cNvGrpSpPr/>
          <p:nvPr/>
        </p:nvGrpSpPr>
        <p:grpSpPr>
          <a:xfrm>
            <a:off x="5874664" y="4567812"/>
            <a:ext cx="465970" cy="404812"/>
            <a:chOff x="5874664" y="4567812"/>
            <a:chExt cx="465970" cy="404812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E5D0458-9B24-E569-8C0D-FC4C07B19F8B}"/>
                </a:ext>
              </a:extLst>
            </p:cNvPr>
            <p:cNvSpPr/>
            <p:nvPr/>
          </p:nvSpPr>
          <p:spPr>
            <a:xfrm>
              <a:off x="5874664" y="4786236"/>
              <a:ext cx="465970" cy="186388"/>
            </a:xfrm>
            <a:custGeom>
              <a:avLst/>
              <a:gdLst>
                <a:gd name="connsiteX0" fmla="*/ 267933 w 465970"/>
                <a:gd name="connsiteY0" fmla="*/ 11649 h 186388"/>
                <a:gd name="connsiteX1" fmla="*/ 244634 w 465970"/>
                <a:gd name="connsiteY1" fmla="*/ 34948 h 186388"/>
                <a:gd name="connsiteX2" fmla="*/ 221336 w 465970"/>
                <a:gd name="connsiteY2" fmla="*/ 34948 h 186388"/>
                <a:gd name="connsiteX3" fmla="*/ 198037 w 465970"/>
                <a:gd name="connsiteY3" fmla="*/ 11649 h 186388"/>
                <a:gd name="connsiteX4" fmla="*/ 198037 w 465970"/>
                <a:gd name="connsiteY4" fmla="*/ 0 h 186388"/>
                <a:gd name="connsiteX5" fmla="*/ 0 w 465970"/>
                <a:gd name="connsiteY5" fmla="*/ 0 h 186388"/>
                <a:gd name="connsiteX6" fmla="*/ 0 w 465970"/>
                <a:gd name="connsiteY6" fmla="*/ 163090 h 186388"/>
                <a:gd name="connsiteX7" fmla="*/ 23299 w 465970"/>
                <a:gd name="connsiteY7" fmla="*/ 186388 h 186388"/>
                <a:gd name="connsiteX8" fmla="*/ 442672 w 465970"/>
                <a:gd name="connsiteY8" fmla="*/ 186388 h 186388"/>
                <a:gd name="connsiteX9" fmla="*/ 465970 w 465970"/>
                <a:gd name="connsiteY9" fmla="*/ 163090 h 186388"/>
                <a:gd name="connsiteX10" fmla="*/ 465970 w 465970"/>
                <a:gd name="connsiteY10" fmla="*/ 0 h 186388"/>
                <a:gd name="connsiteX11" fmla="*/ 267933 w 465970"/>
                <a:gd name="connsiteY11" fmla="*/ 0 h 186388"/>
                <a:gd name="connsiteX12" fmla="*/ 267933 w 465970"/>
                <a:gd name="connsiteY12" fmla="*/ 11649 h 18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5970" h="186388">
                  <a:moveTo>
                    <a:pt x="267933" y="11649"/>
                  </a:moveTo>
                  <a:cubicBezTo>
                    <a:pt x="267933" y="24463"/>
                    <a:pt x="257448" y="34948"/>
                    <a:pt x="244634" y="34948"/>
                  </a:cubicBezTo>
                  <a:lnTo>
                    <a:pt x="221336" y="34948"/>
                  </a:lnTo>
                  <a:cubicBezTo>
                    <a:pt x="208522" y="34948"/>
                    <a:pt x="198037" y="24463"/>
                    <a:pt x="198037" y="11649"/>
                  </a:cubicBezTo>
                  <a:lnTo>
                    <a:pt x="198037" y="0"/>
                  </a:lnTo>
                  <a:lnTo>
                    <a:pt x="0" y="0"/>
                  </a:lnTo>
                  <a:lnTo>
                    <a:pt x="0" y="163090"/>
                  </a:lnTo>
                  <a:cubicBezTo>
                    <a:pt x="0" y="175904"/>
                    <a:pt x="10484" y="186388"/>
                    <a:pt x="23299" y="186388"/>
                  </a:cubicBezTo>
                  <a:lnTo>
                    <a:pt x="442672" y="186388"/>
                  </a:lnTo>
                  <a:cubicBezTo>
                    <a:pt x="455486" y="186388"/>
                    <a:pt x="465970" y="175904"/>
                    <a:pt x="465970" y="163090"/>
                  </a:cubicBezTo>
                  <a:lnTo>
                    <a:pt x="465970" y="0"/>
                  </a:lnTo>
                  <a:lnTo>
                    <a:pt x="267933" y="0"/>
                  </a:lnTo>
                  <a:lnTo>
                    <a:pt x="267933" y="11649"/>
                  </a:lnTo>
                  <a:close/>
                </a:path>
              </a:pathLst>
            </a:custGeom>
            <a:solidFill>
              <a:schemeClr val="bg1"/>
            </a:solidFill>
            <a:ln w="57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F81E092-44AA-809A-B4F8-903A74AAD47B}"/>
                </a:ext>
              </a:extLst>
            </p:cNvPr>
            <p:cNvSpPr/>
            <p:nvPr/>
          </p:nvSpPr>
          <p:spPr>
            <a:xfrm>
              <a:off x="5874664" y="4567812"/>
              <a:ext cx="465970" cy="195124"/>
            </a:xfrm>
            <a:custGeom>
              <a:avLst/>
              <a:gdLst>
                <a:gd name="connsiteX0" fmla="*/ 442672 w 465970"/>
                <a:gd name="connsiteY0" fmla="*/ 78632 h 195124"/>
                <a:gd name="connsiteX1" fmla="*/ 326179 w 465970"/>
                <a:gd name="connsiteY1" fmla="*/ 78632 h 195124"/>
                <a:gd name="connsiteX2" fmla="*/ 326179 w 465970"/>
                <a:gd name="connsiteY2" fmla="*/ 40772 h 195124"/>
                <a:gd name="connsiteX3" fmla="*/ 285407 w 465970"/>
                <a:gd name="connsiteY3" fmla="*/ 0 h 195124"/>
                <a:gd name="connsiteX4" fmla="*/ 180563 w 465970"/>
                <a:gd name="connsiteY4" fmla="*/ 0 h 195124"/>
                <a:gd name="connsiteX5" fmla="*/ 139791 w 465970"/>
                <a:gd name="connsiteY5" fmla="*/ 40772 h 195124"/>
                <a:gd name="connsiteX6" fmla="*/ 139791 w 465970"/>
                <a:gd name="connsiteY6" fmla="*/ 78632 h 195124"/>
                <a:gd name="connsiteX7" fmla="*/ 23299 w 465970"/>
                <a:gd name="connsiteY7" fmla="*/ 78632 h 195124"/>
                <a:gd name="connsiteX8" fmla="*/ 0 w 465970"/>
                <a:gd name="connsiteY8" fmla="*/ 101931 h 195124"/>
                <a:gd name="connsiteX9" fmla="*/ 0 w 465970"/>
                <a:gd name="connsiteY9" fmla="*/ 195125 h 195124"/>
                <a:gd name="connsiteX10" fmla="*/ 198037 w 465970"/>
                <a:gd name="connsiteY10" fmla="*/ 195125 h 195124"/>
                <a:gd name="connsiteX11" fmla="*/ 198037 w 465970"/>
                <a:gd name="connsiteY11" fmla="*/ 183476 h 195124"/>
                <a:gd name="connsiteX12" fmla="*/ 267933 w 465970"/>
                <a:gd name="connsiteY12" fmla="*/ 183476 h 195124"/>
                <a:gd name="connsiteX13" fmla="*/ 267933 w 465970"/>
                <a:gd name="connsiteY13" fmla="*/ 195125 h 195124"/>
                <a:gd name="connsiteX14" fmla="*/ 465970 w 465970"/>
                <a:gd name="connsiteY14" fmla="*/ 195125 h 195124"/>
                <a:gd name="connsiteX15" fmla="*/ 465970 w 465970"/>
                <a:gd name="connsiteY15" fmla="*/ 101931 h 195124"/>
                <a:gd name="connsiteX16" fmla="*/ 442672 w 465970"/>
                <a:gd name="connsiteY16" fmla="*/ 78632 h 195124"/>
                <a:gd name="connsiteX17" fmla="*/ 174739 w 465970"/>
                <a:gd name="connsiteY17" fmla="*/ 78632 h 195124"/>
                <a:gd name="connsiteX18" fmla="*/ 174739 w 465970"/>
                <a:gd name="connsiteY18" fmla="*/ 40772 h 195124"/>
                <a:gd name="connsiteX19" fmla="*/ 180563 w 465970"/>
                <a:gd name="connsiteY19" fmla="*/ 34948 h 195124"/>
                <a:gd name="connsiteX20" fmla="*/ 285407 w 465970"/>
                <a:gd name="connsiteY20" fmla="*/ 34948 h 195124"/>
                <a:gd name="connsiteX21" fmla="*/ 291231 w 465970"/>
                <a:gd name="connsiteY21" fmla="*/ 40772 h 195124"/>
                <a:gd name="connsiteX22" fmla="*/ 291231 w 465970"/>
                <a:gd name="connsiteY22" fmla="*/ 78632 h 195124"/>
                <a:gd name="connsiteX23" fmla="*/ 174739 w 465970"/>
                <a:gd name="connsiteY23" fmla="*/ 78632 h 195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65970" h="195124">
                  <a:moveTo>
                    <a:pt x="442672" y="78632"/>
                  </a:moveTo>
                  <a:lnTo>
                    <a:pt x="326179" y="78632"/>
                  </a:lnTo>
                  <a:lnTo>
                    <a:pt x="326179" y="40772"/>
                  </a:lnTo>
                  <a:cubicBezTo>
                    <a:pt x="326179" y="18056"/>
                    <a:pt x="308123" y="0"/>
                    <a:pt x="285407" y="0"/>
                  </a:cubicBezTo>
                  <a:lnTo>
                    <a:pt x="180563" y="0"/>
                  </a:lnTo>
                  <a:cubicBezTo>
                    <a:pt x="157847" y="0"/>
                    <a:pt x="139791" y="18056"/>
                    <a:pt x="139791" y="40772"/>
                  </a:cubicBezTo>
                  <a:lnTo>
                    <a:pt x="139791" y="78632"/>
                  </a:lnTo>
                  <a:lnTo>
                    <a:pt x="23299" y="78632"/>
                  </a:lnTo>
                  <a:cubicBezTo>
                    <a:pt x="10484" y="78632"/>
                    <a:pt x="0" y="89117"/>
                    <a:pt x="0" y="101931"/>
                  </a:cubicBezTo>
                  <a:lnTo>
                    <a:pt x="0" y="195125"/>
                  </a:lnTo>
                  <a:lnTo>
                    <a:pt x="198037" y="195125"/>
                  </a:lnTo>
                  <a:lnTo>
                    <a:pt x="198037" y="183476"/>
                  </a:lnTo>
                  <a:lnTo>
                    <a:pt x="267933" y="183476"/>
                  </a:lnTo>
                  <a:lnTo>
                    <a:pt x="267933" y="195125"/>
                  </a:lnTo>
                  <a:lnTo>
                    <a:pt x="465970" y="195125"/>
                  </a:lnTo>
                  <a:lnTo>
                    <a:pt x="465970" y="101931"/>
                  </a:lnTo>
                  <a:cubicBezTo>
                    <a:pt x="465970" y="89117"/>
                    <a:pt x="455486" y="78632"/>
                    <a:pt x="442672" y="78632"/>
                  </a:cubicBezTo>
                  <a:moveTo>
                    <a:pt x="174739" y="78632"/>
                  </a:moveTo>
                  <a:lnTo>
                    <a:pt x="174739" y="40772"/>
                  </a:lnTo>
                  <a:cubicBezTo>
                    <a:pt x="174739" y="37278"/>
                    <a:pt x="177069" y="34948"/>
                    <a:pt x="180563" y="34948"/>
                  </a:cubicBezTo>
                  <a:lnTo>
                    <a:pt x="285407" y="34948"/>
                  </a:lnTo>
                  <a:cubicBezTo>
                    <a:pt x="288901" y="34948"/>
                    <a:pt x="291231" y="37278"/>
                    <a:pt x="291231" y="40772"/>
                  </a:cubicBezTo>
                  <a:lnTo>
                    <a:pt x="291231" y="78632"/>
                  </a:lnTo>
                  <a:lnTo>
                    <a:pt x="174739" y="78632"/>
                  </a:lnTo>
                  <a:close/>
                </a:path>
              </a:pathLst>
            </a:custGeom>
            <a:solidFill>
              <a:schemeClr val="bg1"/>
            </a:solidFill>
            <a:ln w="57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AA93B7E-1C51-ECBF-214A-47EE9F089A14}"/>
              </a:ext>
            </a:extLst>
          </p:cNvPr>
          <p:cNvGrpSpPr/>
          <p:nvPr/>
        </p:nvGrpSpPr>
        <p:grpSpPr>
          <a:xfrm>
            <a:off x="5812258" y="1893400"/>
            <a:ext cx="528376" cy="479493"/>
            <a:chOff x="5777527" y="1844935"/>
            <a:chExt cx="643546" cy="584008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3EBF8B9-C5A1-7915-F4C7-BEAC64F35256}"/>
                </a:ext>
              </a:extLst>
            </p:cNvPr>
            <p:cNvSpPr/>
            <p:nvPr/>
          </p:nvSpPr>
          <p:spPr>
            <a:xfrm>
              <a:off x="6015529" y="2251465"/>
              <a:ext cx="68867" cy="68867"/>
            </a:xfrm>
            <a:custGeom>
              <a:avLst/>
              <a:gdLst>
                <a:gd name="connsiteX0" fmla="*/ 68867 w 68867"/>
                <a:gd name="connsiteY0" fmla="*/ 34434 h 68867"/>
                <a:gd name="connsiteX1" fmla="*/ 34434 w 68867"/>
                <a:gd name="connsiteY1" fmla="*/ 68867 h 68867"/>
                <a:gd name="connsiteX2" fmla="*/ 0 w 68867"/>
                <a:gd name="connsiteY2" fmla="*/ 34434 h 68867"/>
                <a:gd name="connsiteX3" fmla="*/ 34434 w 68867"/>
                <a:gd name="connsiteY3" fmla="*/ 0 h 68867"/>
                <a:gd name="connsiteX4" fmla="*/ 68867 w 68867"/>
                <a:gd name="connsiteY4" fmla="*/ 34434 h 6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67" h="68867">
                  <a:moveTo>
                    <a:pt x="68867" y="34434"/>
                  </a:moveTo>
                  <a:cubicBezTo>
                    <a:pt x="68867" y="53451"/>
                    <a:pt x="53451" y="68867"/>
                    <a:pt x="34434" y="68867"/>
                  </a:cubicBezTo>
                  <a:cubicBezTo>
                    <a:pt x="15416" y="68867"/>
                    <a:pt x="0" y="53451"/>
                    <a:pt x="0" y="34434"/>
                  </a:cubicBezTo>
                  <a:cubicBezTo>
                    <a:pt x="0" y="15417"/>
                    <a:pt x="15416" y="0"/>
                    <a:pt x="34434" y="0"/>
                  </a:cubicBezTo>
                  <a:cubicBezTo>
                    <a:pt x="53451" y="0"/>
                    <a:pt x="68867" y="15417"/>
                    <a:pt x="68867" y="34434"/>
                  </a:cubicBezTo>
                  <a:close/>
                </a:path>
              </a:pathLst>
            </a:custGeom>
            <a:solidFill>
              <a:schemeClr val="bg1"/>
            </a:solidFill>
            <a:ln w="7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70D8548-318D-98C6-D0D8-DFB0778C59D6}"/>
                </a:ext>
              </a:extLst>
            </p:cNvPr>
            <p:cNvSpPr/>
            <p:nvPr/>
          </p:nvSpPr>
          <p:spPr>
            <a:xfrm>
              <a:off x="5981171" y="2329813"/>
              <a:ext cx="136521" cy="68791"/>
            </a:xfrm>
            <a:custGeom>
              <a:avLst/>
              <a:gdLst>
                <a:gd name="connsiteX0" fmla="*/ 136521 w 136521"/>
                <a:gd name="connsiteY0" fmla="*/ 68792 h 68791"/>
                <a:gd name="connsiteX1" fmla="*/ 136521 w 136521"/>
                <a:gd name="connsiteY1" fmla="*/ 34358 h 68791"/>
                <a:gd name="connsiteX2" fmla="*/ 129695 w 136521"/>
                <a:gd name="connsiteY2" fmla="*/ 20630 h 68791"/>
                <a:gd name="connsiteX3" fmla="*/ 96399 w 136521"/>
                <a:gd name="connsiteY3" fmla="*/ 4247 h 68791"/>
                <a:gd name="connsiteX4" fmla="*/ 68261 w 136521"/>
                <a:gd name="connsiteY4" fmla="*/ 0 h 68791"/>
                <a:gd name="connsiteX5" fmla="*/ 40122 w 136521"/>
                <a:gd name="connsiteY5" fmla="*/ 4247 h 68791"/>
                <a:gd name="connsiteX6" fmla="*/ 6826 w 136521"/>
                <a:gd name="connsiteY6" fmla="*/ 20630 h 68791"/>
                <a:gd name="connsiteX7" fmla="*/ 0 w 136521"/>
                <a:gd name="connsiteY7" fmla="*/ 34358 h 68791"/>
                <a:gd name="connsiteX8" fmla="*/ 0 w 136521"/>
                <a:gd name="connsiteY8" fmla="*/ 68792 h 68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521" h="68791">
                  <a:moveTo>
                    <a:pt x="136521" y="68792"/>
                  </a:moveTo>
                  <a:lnTo>
                    <a:pt x="136521" y="34358"/>
                  </a:lnTo>
                  <a:cubicBezTo>
                    <a:pt x="136409" y="28993"/>
                    <a:pt x="133906" y="23957"/>
                    <a:pt x="129695" y="20630"/>
                  </a:cubicBezTo>
                  <a:cubicBezTo>
                    <a:pt x="119801" y="13003"/>
                    <a:pt x="108479" y="7433"/>
                    <a:pt x="96399" y="4247"/>
                  </a:cubicBezTo>
                  <a:cubicBezTo>
                    <a:pt x="87281" y="1449"/>
                    <a:pt x="77798" y="17"/>
                    <a:pt x="68261" y="0"/>
                  </a:cubicBezTo>
                  <a:cubicBezTo>
                    <a:pt x="58733" y="147"/>
                    <a:pt x="49268" y="1575"/>
                    <a:pt x="40122" y="4247"/>
                  </a:cubicBezTo>
                  <a:cubicBezTo>
                    <a:pt x="28176" y="7784"/>
                    <a:pt x="16917" y="13324"/>
                    <a:pt x="6826" y="20630"/>
                  </a:cubicBezTo>
                  <a:cubicBezTo>
                    <a:pt x="2615" y="23957"/>
                    <a:pt x="112" y="28993"/>
                    <a:pt x="0" y="34358"/>
                  </a:cubicBezTo>
                  <a:lnTo>
                    <a:pt x="0" y="68792"/>
                  </a:lnTo>
                  <a:close/>
                </a:path>
              </a:pathLst>
            </a:custGeom>
            <a:solidFill>
              <a:schemeClr val="bg1"/>
            </a:solidFill>
            <a:ln w="7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ABEE1B0-032A-39CB-E845-D722488016AB}"/>
                </a:ext>
              </a:extLst>
            </p:cNvPr>
            <p:cNvSpPr/>
            <p:nvPr/>
          </p:nvSpPr>
          <p:spPr>
            <a:xfrm>
              <a:off x="6166158" y="2251465"/>
              <a:ext cx="68867" cy="68867"/>
            </a:xfrm>
            <a:custGeom>
              <a:avLst/>
              <a:gdLst>
                <a:gd name="connsiteX0" fmla="*/ 68867 w 68867"/>
                <a:gd name="connsiteY0" fmla="*/ 34434 h 68867"/>
                <a:gd name="connsiteX1" fmla="*/ 34434 w 68867"/>
                <a:gd name="connsiteY1" fmla="*/ 68867 h 68867"/>
                <a:gd name="connsiteX2" fmla="*/ 0 w 68867"/>
                <a:gd name="connsiteY2" fmla="*/ 34434 h 68867"/>
                <a:gd name="connsiteX3" fmla="*/ 34434 w 68867"/>
                <a:gd name="connsiteY3" fmla="*/ 0 h 68867"/>
                <a:gd name="connsiteX4" fmla="*/ 68867 w 68867"/>
                <a:gd name="connsiteY4" fmla="*/ 34434 h 6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67" h="68867">
                  <a:moveTo>
                    <a:pt x="68867" y="34434"/>
                  </a:moveTo>
                  <a:cubicBezTo>
                    <a:pt x="68867" y="53451"/>
                    <a:pt x="53451" y="68867"/>
                    <a:pt x="34434" y="68867"/>
                  </a:cubicBezTo>
                  <a:cubicBezTo>
                    <a:pt x="15416" y="68867"/>
                    <a:pt x="0" y="53451"/>
                    <a:pt x="0" y="34434"/>
                  </a:cubicBezTo>
                  <a:cubicBezTo>
                    <a:pt x="0" y="15417"/>
                    <a:pt x="15416" y="0"/>
                    <a:pt x="34434" y="0"/>
                  </a:cubicBezTo>
                  <a:cubicBezTo>
                    <a:pt x="53451" y="0"/>
                    <a:pt x="68867" y="15417"/>
                    <a:pt x="68867" y="34434"/>
                  </a:cubicBezTo>
                  <a:close/>
                </a:path>
              </a:pathLst>
            </a:custGeom>
            <a:solidFill>
              <a:schemeClr val="bg1"/>
            </a:solidFill>
            <a:ln w="7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62DFB59D-92BB-AC2B-EB1C-E94889C841A7}"/>
                </a:ext>
              </a:extLst>
            </p:cNvPr>
            <p:cNvSpPr/>
            <p:nvPr/>
          </p:nvSpPr>
          <p:spPr>
            <a:xfrm>
              <a:off x="6132862" y="2329813"/>
              <a:ext cx="136521" cy="68791"/>
            </a:xfrm>
            <a:custGeom>
              <a:avLst/>
              <a:gdLst>
                <a:gd name="connsiteX0" fmla="*/ 136521 w 136521"/>
                <a:gd name="connsiteY0" fmla="*/ 68792 h 68791"/>
                <a:gd name="connsiteX1" fmla="*/ 136521 w 136521"/>
                <a:gd name="connsiteY1" fmla="*/ 34358 h 68791"/>
                <a:gd name="connsiteX2" fmla="*/ 129695 w 136521"/>
                <a:gd name="connsiteY2" fmla="*/ 20630 h 68791"/>
                <a:gd name="connsiteX3" fmla="*/ 96399 w 136521"/>
                <a:gd name="connsiteY3" fmla="*/ 4247 h 68791"/>
                <a:gd name="connsiteX4" fmla="*/ 68261 w 136521"/>
                <a:gd name="connsiteY4" fmla="*/ 0 h 68791"/>
                <a:gd name="connsiteX5" fmla="*/ 40122 w 136521"/>
                <a:gd name="connsiteY5" fmla="*/ 4247 h 68791"/>
                <a:gd name="connsiteX6" fmla="*/ 6826 w 136521"/>
                <a:gd name="connsiteY6" fmla="*/ 20630 h 68791"/>
                <a:gd name="connsiteX7" fmla="*/ 0 w 136521"/>
                <a:gd name="connsiteY7" fmla="*/ 34358 h 68791"/>
                <a:gd name="connsiteX8" fmla="*/ 0 w 136521"/>
                <a:gd name="connsiteY8" fmla="*/ 68792 h 68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521" h="68791">
                  <a:moveTo>
                    <a:pt x="136521" y="68792"/>
                  </a:moveTo>
                  <a:lnTo>
                    <a:pt x="136521" y="34358"/>
                  </a:lnTo>
                  <a:cubicBezTo>
                    <a:pt x="136409" y="28993"/>
                    <a:pt x="133906" y="23957"/>
                    <a:pt x="129695" y="20630"/>
                  </a:cubicBezTo>
                  <a:cubicBezTo>
                    <a:pt x="119801" y="13003"/>
                    <a:pt x="108479" y="7433"/>
                    <a:pt x="96399" y="4247"/>
                  </a:cubicBezTo>
                  <a:cubicBezTo>
                    <a:pt x="87281" y="1449"/>
                    <a:pt x="77798" y="17"/>
                    <a:pt x="68261" y="0"/>
                  </a:cubicBezTo>
                  <a:cubicBezTo>
                    <a:pt x="58733" y="147"/>
                    <a:pt x="49268" y="1575"/>
                    <a:pt x="40122" y="4247"/>
                  </a:cubicBezTo>
                  <a:cubicBezTo>
                    <a:pt x="28176" y="7784"/>
                    <a:pt x="16917" y="13324"/>
                    <a:pt x="6826" y="20630"/>
                  </a:cubicBezTo>
                  <a:cubicBezTo>
                    <a:pt x="2615" y="23957"/>
                    <a:pt x="112" y="28993"/>
                    <a:pt x="0" y="34358"/>
                  </a:cubicBezTo>
                  <a:lnTo>
                    <a:pt x="0" y="68792"/>
                  </a:lnTo>
                  <a:close/>
                </a:path>
              </a:pathLst>
            </a:custGeom>
            <a:solidFill>
              <a:schemeClr val="bg1"/>
            </a:solidFill>
            <a:ln w="7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5B890F4-DBD4-D49B-F688-17F2608C90EB}"/>
                </a:ext>
              </a:extLst>
            </p:cNvPr>
            <p:cNvSpPr/>
            <p:nvPr/>
          </p:nvSpPr>
          <p:spPr>
            <a:xfrm>
              <a:off x="6317848" y="2251465"/>
              <a:ext cx="68867" cy="68867"/>
            </a:xfrm>
            <a:custGeom>
              <a:avLst/>
              <a:gdLst>
                <a:gd name="connsiteX0" fmla="*/ 68867 w 68867"/>
                <a:gd name="connsiteY0" fmla="*/ 34434 h 68867"/>
                <a:gd name="connsiteX1" fmla="*/ 34434 w 68867"/>
                <a:gd name="connsiteY1" fmla="*/ 68867 h 68867"/>
                <a:gd name="connsiteX2" fmla="*/ 0 w 68867"/>
                <a:gd name="connsiteY2" fmla="*/ 34434 h 68867"/>
                <a:gd name="connsiteX3" fmla="*/ 34434 w 68867"/>
                <a:gd name="connsiteY3" fmla="*/ 0 h 68867"/>
                <a:gd name="connsiteX4" fmla="*/ 68867 w 68867"/>
                <a:gd name="connsiteY4" fmla="*/ 34434 h 6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67" h="68867">
                  <a:moveTo>
                    <a:pt x="68867" y="34434"/>
                  </a:moveTo>
                  <a:cubicBezTo>
                    <a:pt x="68867" y="53451"/>
                    <a:pt x="53451" y="68867"/>
                    <a:pt x="34434" y="68867"/>
                  </a:cubicBezTo>
                  <a:cubicBezTo>
                    <a:pt x="15417" y="68867"/>
                    <a:pt x="0" y="53451"/>
                    <a:pt x="0" y="34434"/>
                  </a:cubicBezTo>
                  <a:cubicBezTo>
                    <a:pt x="0" y="15417"/>
                    <a:pt x="15417" y="0"/>
                    <a:pt x="34434" y="0"/>
                  </a:cubicBezTo>
                  <a:cubicBezTo>
                    <a:pt x="53451" y="0"/>
                    <a:pt x="68867" y="15417"/>
                    <a:pt x="68867" y="34434"/>
                  </a:cubicBezTo>
                  <a:close/>
                </a:path>
              </a:pathLst>
            </a:custGeom>
            <a:solidFill>
              <a:schemeClr val="bg1"/>
            </a:solidFill>
            <a:ln w="7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7F6F737-9840-F15B-115E-7A2E47A3F62C}"/>
                </a:ext>
              </a:extLst>
            </p:cNvPr>
            <p:cNvSpPr/>
            <p:nvPr/>
          </p:nvSpPr>
          <p:spPr>
            <a:xfrm>
              <a:off x="6284552" y="2329813"/>
              <a:ext cx="136521" cy="68791"/>
            </a:xfrm>
            <a:custGeom>
              <a:avLst/>
              <a:gdLst>
                <a:gd name="connsiteX0" fmla="*/ 136521 w 136521"/>
                <a:gd name="connsiteY0" fmla="*/ 68792 h 68791"/>
                <a:gd name="connsiteX1" fmla="*/ 136521 w 136521"/>
                <a:gd name="connsiteY1" fmla="*/ 34358 h 68791"/>
                <a:gd name="connsiteX2" fmla="*/ 129695 w 136521"/>
                <a:gd name="connsiteY2" fmla="*/ 20630 h 68791"/>
                <a:gd name="connsiteX3" fmla="*/ 96399 w 136521"/>
                <a:gd name="connsiteY3" fmla="*/ 4247 h 68791"/>
                <a:gd name="connsiteX4" fmla="*/ 68261 w 136521"/>
                <a:gd name="connsiteY4" fmla="*/ 0 h 68791"/>
                <a:gd name="connsiteX5" fmla="*/ 40122 w 136521"/>
                <a:gd name="connsiteY5" fmla="*/ 4247 h 68791"/>
                <a:gd name="connsiteX6" fmla="*/ 6826 w 136521"/>
                <a:gd name="connsiteY6" fmla="*/ 20630 h 68791"/>
                <a:gd name="connsiteX7" fmla="*/ 0 w 136521"/>
                <a:gd name="connsiteY7" fmla="*/ 34358 h 68791"/>
                <a:gd name="connsiteX8" fmla="*/ 0 w 136521"/>
                <a:gd name="connsiteY8" fmla="*/ 68792 h 68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521" h="68791">
                  <a:moveTo>
                    <a:pt x="136521" y="68792"/>
                  </a:moveTo>
                  <a:lnTo>
                    <a:pt x="136521" y="34358"/>
                  </a:lnTo>
                  <a:cubicBezTo>
                    <a:pt x="136409" y="28993"/>
                    <a:pt x="133906" y="23957"/>
                    <a:pt x="129695" y="20630"/>
                  </a:cubicBezTo>
                  <a:cubicBezTo>
                    <a:pt x="119801" y="13003"/>
                    <a:pt x="108479" y="7433"/>
                    <a:pt x="96399" y="4247"/>
                  </a:cubicBezTo>
                  <a:cubicBezTo>
                    <a:pt x="87281" y="1449"/>
                    <a:pt x="77798" y="17"/>
                    <a:pt x="68261" y="0"/>
                  </a:cubicBezTo>
                  <a:cubicBezTo>
                    <a:pt x="58733" y="147"/>
                    <a:pt x="49268" y="1575"/>
                    <a:pt x="40122" y="4247"/>
                  </a:cubicBezTo>
                  <a:cubicBezTo>
                    <a:pt x="28176" y="7784"/>
                    <a:pt x="16917" y="13324"/>
                    <a:pt x="6826" y="20630"/>
                  </a:cubicBezTo>
                  <a:cubicBezTo>
                    <a:pt x="2615" y="23957"/>
                    <a:pt x="112" y="28993"/>
                    <a:pt x="0" y="34358"/>
                  </a:cubicBezTo>
                  <a:lnTo>
                    <a:pt x="0" y="68792"/>
                  </a:lnTo>
                  <a:close/>
                </a:path>
              </a:pathLst>
            </a:custGeom>
            <a:solidFill>
              <a:schemeClr val="bg1"/>
            </a:solidFill>
            <a:ln w="7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7079397-053B-7E8B-C508-7F7FF42ECCC8}"/>
                </a:ext>
              </a:extLst>
            </p:cNvPr>
            <p:cNvSpPr/>
            <p:nvPr/>
          </p:nvSpPr>
          <p:spPr>
            <a:xfrm>
              <a:off x="5856330" y="1922449"/>
              <a:ext cx="90104" cy="90104"/>
            </a:xfrm>
            <a:custGeom>
              <a:avLst/>
              <a:gdLst>
                <a:gd name="connsiteX0" fmla="*/ 90104 w 90104"/>
                <a:gd name="connsiteY0" fmla="*/ 45052 h 90104"/>
                <a:gd name="connsiteX1" fmla="*/ 45052 w 90104"/>
                <a:gd name="connsiteY1" fmla="*/ 90104 h 90104"/>
                <a:gd name="connsiteX2" fmla="*/ 0 w 90104"/>
                <a:gd name="connsiteY2" fmla="*/ 45052 h 90104"/>
                <a:gd name="connsiteX3" fmla="*/ 45052 w 90104"/>
                <a:gd name="connsiteY3" fmla="*/ 0 h 90104"/>
                <a:gd name="connsiteX4" fmla="*/ 90104 w 90104"/>
                <a:gd name="connsiteY4" fmla="*/ 45052 h 90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104" h="90104">
                  <a:moveTo>
                    <a:pt x="90104" y="45052"/>
                  </a:moveTo>
                  <a:cubicBezTo>
                    <a:pt x="90104" y="69934"/>
                    <a:pt x="69934" y="90104"/>
                    <a:pt x="45052" y="90104"/>
                  </a:cubicBezTo>
                  <a:cubicBezTo>
                    <a:pt x="20170" y="90104"/>
                    <a:pt x="0" y="69934"/>
                    <a:pt x="0" y="45052"/>
                  </a:cubicBezTo>
                  <a:cubicBezTo>
                    <a:pt x="0" y="20170"/>
                    <a:pt x="20170" y="0"/>
                    <a:pt x="45052" y="0"/>
                  </a:cubicBezTo>
                  <a:cubicBezTo>
                    <a:pt x="69934" y="0"/>
                    <a:pt x="90104" y="20170"/>
                    <a:pt x="90104" y="45052"/>
                  </a:cubicBezTo>
                  <a:close/>
                </a:path>
              </a:pathLst>
            </a:custGeom>
            <a:solidFill>
              <a:schemeClr val="bg1"/>
            </a:solidFill>
            <a:ln w="7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58DAE2E0-A725-0700-7FE7-479A1CF6645B}"/>
                </a:ext>
              </a:extLst>
            </p:cNvPr>
            <p:cNvSpPr/>
            <p:nvPr/>
          </p:nvSpPr>
          <p:spPr>
            <a:xfrm>
              <a:off x="5777527" y="1946836"/>
              <a:ext cx="392836" cy="482107"/>
            </a:xfrm>
            <a:custGeom>
              <a:avLst/>
              <a:gdLst>
                <a:gd name="connsiteX0" fmla="*/ 389541 w 392836"/>
                <a:gd name="connsiteY0" fmla="*/ 3296 h 482107"/>
                <a:gd name="connsiteX1" fmla="*/ 373462 w 392836"/>
                <a:gd name="connsiteY1" fmla="*/ 3296 h 482107"/>
                <a:gd name="connsiteX2" fmla="*/ 275470 w 392836"/>
                <a:gd name="connsiteY2" fmla="*/ 101288 h 482107"/>
                <a:gd name="connsiteX3" fmla="*/ 253399 w 392836"/>
                <a:gd name="connsiteY3" fmla="*/ 106901 h 482107"/>
                <a:gd name="connsiteX4" fmla="*/ 223516 w 392836"/>
                <a:gd name="connsiteY4" fmla="*/ 154759 h 482107"/>
                <a:gd name="connsiteX5" fmla="*/ 215021 w 392836"/>
                <a:gd name="connsiteY5" fmla="*/ 118581 h 482107"/>
                <a:gd name="connsiteX6" fmla="*/ 208271 w 392836"/>
                <a:gd name="connsiteY6" fmla="*/ 106143 h 482107"/>
                <a:gd name="connsiteX7" fmla="*/ 160944 w 392836"/>
                <a:gd name="connsiteY7" fmla="*/ 81417 h 482107"/>
                <a:gd name="connsiteX8" fmla="*/ 123855 w 392836"/>
                <a:gd name="connsiteY8" fmla="*/ 76942 h 482107"/>
                <a:gd name="connsiteX9" fmla="*/ 86691 w 392836"/>
                <a:gd name="connsiteY9" fmla="*/ 82555 h 482107"/>
                <a:gd name="connsiteX10" fmla="*/ 39440 w 392836"/>
                <a:gd name="connsiteY10" fmla="*/ 107280 h 482107"/>
                <a:gd name="connsiteX11" fmla="*/ 32689 w 392836"/>
                <a:gd name="connsiteY11" fmla="*/ 119719 h 482107"/>
                <a:gd name="connsiteX12" fmla="*/ 0 w 392836"/>
                <a:gd name="connsiteY12" fmla="*/ 259274 h 482107"/>
                <a:gd name="connsiteX13" fmla="*/ 22754 w 392836"/>
                <a:gd name="connsiteY13" fmla="*/ 282028 h 482107"/>
                <a:gd name="connsiteX14" fmla="*/ 44142 w 392836"/>
                <a:gd name="connsiteY14" fmla="*/ 265190 h 482107"/>
                <a:gd name="connsiteX15" fmla="*/ 67806 w 392836"/>
                <a:gd name="connsiteY15" fmla="*/ 167274 h 482107"/>
                <a:gd name="connsiteX16" fmla="*/ 67806 w 392836"/>
                <a:gd name="connsiteY16" fmla="*/ 482107 h 482107"/>
                <a:gd name="connsiteX17" fmla="*/ 112630 w 392836"/>
                <a:gd name="connsiteY17" fmla="*/ 482107 h 482107"/>
                <a:gd name="connsiteX18" fmla="*/ 112630 w 392836"/>
                <a:gd name="connsiteY18" fmla="*/ 279525 h 482107"/>
                <a:gd name="connsiteX19" fmla="*/ 135384 w 392836"/>
                <a:gd name="connsiteY19" fmla="*/ 279525 h 482107"/>
                <a:gd name="connsiteX20" fmla="*/ 135384 w 392836"/>
                <a:gd name="connsiteY20" fmla="*/ 482107 h 482107"/>
                <a:gd name="connsiteX21" fmla="*/ 180132 w 392836"/>
                <a:gd name="connsiteY21" fmla="*/ 482107 h 482107"/>
                <a:gd name="connsiteX22" fmla="*/ 180132 w 392836"/>
                <a:gd name="connsiteY22" fmla="*/ 165833 h 482107"/>
                <a:gd name="connsiteX23" fmla="*/ 188475 w 392836"/>
                <a:gd name="connsiteY23" fmla="*/ 201480 h 482107"/>
                <a:gd name="connsiteX24" fmla="*/ 192950 w 392836"/>
                <a:gd name="connsiteY24" fmla="*/ 207168 h 482107"/>
                <a:gd name="connsiteX25" fmla="*/ 223288 w 392836"/>
                <a:gd name="connsiteY25" fmla="*/ 217863 h 482107"/>
                <a:gd name="connsiteX26" fmla="*/ 241491 w 392836"/>
                <a:gd name="connsiteY26" fmla="*/ 209595 h 482107"/>
                <a:gd name="connsiteX27" fmla="*/ 287757 w 392836"/>
                <a:gd name="connsiteY27" fmla="*/ 133750 h 482107"/>
                <a:gd name="connsiteX28" fmla="*/ 290866 w 392836"/>
                <a:gd name="connsiteY28" fmla="*/ 118050 h 482107"/>
                <a:gd name="connsiteX29" fmla="*/ 389465 w 392836"/>
                <a:gd name="connsiteY29" fmla="*/ 19451 h 482107"/>
                <a:gd name="connsiteX30" fmla="*/ 389541 w 392836"/>
                <a:gd name="connsiteY30" fmla="*/ 3296 h 482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92836" h="482107">
                  <a:moveTo>
                    <a:pt x="389541" y="3296"/>
                  </a:moveTo>
                  <a:cubicBezTo>
                    <a:pt x="385082" y="-1099"/>
                    <a:pt x="377921" y="-1099"/>
                    <a:pt x="373462" y="3296"/>
                  </a:cubicBezTo>
                  <a:lnTo>
                    <a:pt x="275470" y="101288"/>
                  </a:lnTo>
                  <a:cubicBezTo>
                    <a:pt x="267639" y="99078"/>
                    <a:pt x="259223" y="101218"/>
                    <a:pt x="253399" y="106901"/>
                  </a:cubicBezTo>
                  <a:cubicBezTo>
                    <a:pt x="251806" y="108494"/>
                    <a:pt x="223516" y="154759"/>
                    <a:pt x="223516" y="154759"/>
                  </a:cubicBezTo>
                  <a:lnTo>
                    <a:pt x="215021" y="118581"/>
                  </a:lnTo>
                  <a:cubicBezTo>
                    <a:pt x="213896" y="113917"/>
                    <a:pt x="211569" y="109628"/>
                    <a:pt x="208271" y="106143"/>
                  </a:cubicBezTo>
                  <a:cubicBezTo>
                    <a:pt x="194292" y="94842"/>
                    <a:pt x="178204" y="86437"/>
                    <a:pt x="160944" y="81417"/>
                  </a:cubicBezTo>
                  <a:cubicBezTo>
                    <a:pt x="148742" y="78807"/>
                    <a:pt x="136328" y="77309"/>
                    <a:pt x="123855" y="76942"/>
                  </a:cubicBezTo>
                  <a:cubicBezTo>
                    <a:pt x="111272" y="77136"/>
                    <a:pt x="98771" y="79024"/>
                    <a:pt x="86691" y="82555"/>
                  </a:cubicBezTo>
                  <a:cubicBezTo>
                    <a:pt x="69275" y="87121"/>
                    <a:pt x="53120" y="95574"/>
                    <a:pt x="39440" y="107280"/>
                  </a:cubicBezTo>
                  <a:cubicBezTo>
                    <a:pt x="36111" y="110744"/>
                    <a:pt x="33779" y="115041"/>
                    <a:pt x="32689" y="119719"/>
                  </a:cubicBezTo>
                  <a:cubicBezTo>
                    <a:pt x="32689" y="119719"/>
                    <a:pt x="0" y="256999"/>
                    <a:pt x="0" y="259274"/>
                  </a:cubicBezTo>
                  <a:cubicBezTo>
                    <a:pt x="0" y="271841"/>
                    <a:pt x="10187" y="282028"/>
                    <a:pt x="22754" y="282028"/>
                  </a:cubicBezTo>
                  <a:cubicBezTo>
                    <a:pt x="32824" y="281769"/>
                    <a:pt x="41526" y="274919"/>
                    <a:pt x="44142" y="265190"/>
                  </a:cubicBezTo>
                  <a:lnTo>
                    <a:pt x="67806" y="167274"/>
                  </a:lnTo>
                  <a:lnTo>
                    <a:pt x="67806" y="482107"/>
                  </a:lnTo>
                  <a:lnTo>
                    <a:pt x="112630" y="482107"/>
                  </a:lnTo>
                  <a:lnTo>
                    <a:pt x="112630" y="279525"/>
                  </a:lnTo>
                  <a:lnTo>
                    <a:pt x="135384" y="279525"/>
                  </a:lnTo>
                  <a:lnTo>
                    <a:pt x="135384" y="482107"/>
                  </a:lnTo>
                  <a:lnTo>
                    <a:pt x="180132" y="482107"/>
                  </a:lnTo>
                  <a:lnTo>
                    <a:pt x="180132" y="165833"/>
                  </a:lnTo>
                  <a:lnTo>
                    <a:pt x="188475" y="201480"/>
                  </a:lnTo>
                  <a:cubicBezTo>
                    <a:pt x="189054" y="203944"/>
                    <a:pt x="190692" y="206026"/>
                    <a:pt x="192950" y="207168"/>
                  </a:cubicBezTo>
                  <a:cubicBezTo>
                    <a:pt x="201672" y="213862"/>
                    <a:pt x="212297" y="217608"/>
                    <a:pt x="223288" y="217863"/>
                  </a:cubicBezTo>
                  <a:cubicBezTo>
                    <a:pt x="230445" y="218864"/>
                    <a:pt x="237537" y="215643"/>
                    <a:pt x="241491" y="209595"/>
                  </a:cubicBezTo>
                  <a:lnTo>
                    <a:pt x="287757" y="133750"/>
                  </a:lnTo>
                  <a:cubicBezTo>
                    <a:pt x="290714" y="129087"/>
                    <a:pt x="291824" y="123488"/>
                    <a:pt x="290866" y="118050"/>
                  </a:cubicBezTo>
                  <a:lnTo>
                    <a:pt x="389465" y="19451"/>
                  </a:lnTo>
                  <a:cubicBezTo>
                    <a:pt x="393931" y="15005"/>
                    <a:pt x="393965" y="7785"/>
                    <a:pt x="389541" y="3296"/>
                  </a:cubicBezTo>
                  <a:close/>
                </a:path>
              </a:pathLst>
            </a:custGeom>
            <a:solidFill>
              <a:schemeClr val="bg1"/>
            </a:solidFill>
            <a:ln w="7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32ED95A-F802-A5AA-95D2-814D9BAC6896}"/>
                </a:ext>
              </a:extLst>
            </p:cNvPr>
            <p:cNvSpPr/>
            <p:nvPr/>
          </p:nvSpPr>
          <p:spPr>
            <a:xfrm>
              <a:off x="5920495" y="1844935"/>
              <a:ext cx="432317" cy="310965"/>
            </a:xfrm>
            <a:custGeom>
              <a:avLst/>
              <a:gdLst>
                <a:gd name="connsiteX0" fmla="*/ 401980 w 432317"/>
                <a:gd name="connsiteY0" fmla="*/ 0 h 310965"/>
                <a:gd name="connsiteX1" fmla="*/ 30338 w 432317"/>
                <a:gd name="connsiteY1" fmla="*/ 0 h 310965"/>
                <a:gd name="connsiteX2" fmla="*/ 0 w 432317"/>
                <a:gd name="connsiteY2" fmla="*/ 30338 h 310965"/>
                <a:gd name="connsiteX3" fmla="*/ 0 w 432317"/>
                <a:gd name="connsiteY3" fmla="*/ 57642 h 310965"/>
                <a:gd name="connsiteX4" fmla="*/ 30338 w 432317"/>
                <a:gd name="connsiteY4" fmla="*/ 75845 h 310965"/>
                <a:gd name="connsiteX5" fmla="*/ 30338 w 432317"/>
                <a:gd name="connsiteY5" fmla="*/ 30338 h 310965"/>
                <a:gd name="connsiteX6" fmla="*/ 401980 w 432317"/>
                <a:gd name="connsiteY6" fmla="*/ 30338 h 310965"/>
                <a:gd name="connsiteX7" fmla="*/ 401980 w 432317"/>
                <a:gd name="connsiteY7" fmla="*/ 280627 h 310965"/>
                <a:gd name="connsiteX8" fmla="*/ 143120 w 432317"/>
                <a:gd name="connsiteY8" fmla="*/ 280627 h 310965"/>
                <a:gd name="connsiteX9" fmla="*/ 124614 w 432317"/>
                <a:gd name="connsiteY9" fmla="*/ 310965 h 310965"/>
                <a:gd name="connsiteX10" fmla="*/ 401980 w 432317"/>
                <a:gd name="connsiteY10" fmla="*/ 310965 h 310965"/>
                <a:gd name="connsiteX11" fmla="*/ 432318 w 432317"/>
                <a:gd name="connsiteY11" fmla="*/ 280627 h 310965"/>
                <a:gd name="connsiteX12" fmla="*/ 432318 w 432317"/>
                <a:gd name="connsiteY12" fmla="*/ 30338 h 310965"/>
                <a:gd name="connsiteX13" fmla="*/ 401980 w 432317"/>
                <a:gd name="connsiteY13" fmla="*/ 0 h 31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2317" h="310965">
                  <a:moveTo>
                    <a:pt x="401980" y="0"/>
                  </a:moveTo>
                  <a:lnTo>
                    <a:pt x="30338" y="0"/>
                  </a:lnTo>
                  <a:cubicBezTo>
                    <a:pt x="13583" y="0"/>
                    <a:pt x="0" y="13583"/>
                    <a:pt x="0" y="30338"/>
                  </a:cubicBezTo>
                  <a:lnTo>
                    <a:pt x="0" y="57642"/>
                  </a:lnTo>
                  <a:cubicBezTo>
                    <a:pt x="11597" y="60799"/>
                    <a:pt x="22095" y="67099"/>
                    <a:pt x="30338" y="75845"/>
                  </a:cubicBezTo>
                  <a:lnTo>
                    <a:pt x="30338" y="30338"/>
                  </a:lnTo>
                  <a:lnTo>
                    <a:pt x="401980" y="30338"/>
                  </a:lnTo>
                  <a:lnTo>
                    <a:pt x="401980" y="280627"/>
                  </a:lnTo>
                  <a:lnTo>
                    <a:pt x="143120" y="280627"/>
                  </a:lnTo>
                  <a:lnTo>
                    <a:pt x="124614" y="310965"/>
                  </a:lnTo>
                  <a:lnTo>
                    <a:pt x="401980" y="310965"/>
                  </a:lnTo>
                  <a:cubicBezTo>
                    <a:pt x="418735" y="310965"/>
                    <a:pt x="432318" y="297382"/>
                    <a:pt x="432318" y="280627"/>
                  </a:cubicBezTo>
                  <a:lnTo>
                    <a:pt x="432318" y="30338"/>
                  </a:lnTo>
                  <a:cubicBezTo>
                    <a:pt x="432318" y="13583"/>
                    <a:pt x="418735" y="0"/>
                    <a:pt x="401980" y="0"/>
                  </a:cubicBezTo>
                  <a:close/>
                </a:path>
              </a:pathLst>
            </a:custGeom>
            <a:solidFill>
              <a:schemeClr val="bg1"/>
            </a:solidFill>
            <a:ln w="7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4198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>
            <a:extLst>
              <a:ext uri="{FF2B5EF4-FFF2-40B4-BE49-F238E27FC236}">
                <a16:creationId xmlns:a16="http://schemas.microsoft.com/office/drawing/2014/main" id="{67047542-ED05-A577-22E0-A3F80E7A98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4076A420-D6F9-3D6B-54C0-A38BD5A984E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931" y="4273767"/>
            <a:ext cx="12192000" cy="2584233"/>
          </a:xfrm>
          <a:prstGeom prst="rect">
            <a:avLst/>
          </a:prstGeom>
        </p:spPr>
      </p:pic>
      <p:sp>
        <p:nvSpPr>
          <p:cNvPr id="36" name="图形 4">
            <a:extLst>
              <a:ext uri="{FF2B5EF4-FFF2-40B4-BE49-F238E27FC236}">
                <a16:creationId xmlns:a16="http://schemas.microsoft.com/office/drawing/2014/main" id="{BA7575CA-7573-834E-AD9D-AB05ADF17EC5}"/>
              </a:ext>
            </a:extLst>
          </p:cNvPr>
          <p:cNvSpPr/>
          <p:nvPr/>
        </p:nvSpPr>
        <p:spPr>
          <a:xfrm>
            <a:off x="8154410" y="2899592"/>
            <a:ext cx="4037590" cy="2933621"/>
          </a:xfrm>
          <a:custGeom>
            <a:avLst/>
            <a:gdLst>
              <a:gd name="connsiteX0" fmla="*/ 337705 w 4528704"/>
              <a:gd name="connsiteY0" fmla="*/ 3203864 h 3290454"/>
              <a:gd name="connsiteX1" fmla="*/ 355023 w 4528704"/>
              <a:gd name="connsiteY1" fmla="*/ 3195205 h 3290454"/>
              <a:gd name="connsiteX2" fmla="*/ 337705 w 4528704"/>
              <a:gd name="connsiteY2" fmla="*/ 3203864 h 3290454"/>
              <a:gd name="connsiteX3" fmla="*/ 1099705 w 4528704"/>
              <a:gd name="connsiteY3" fmla="*/ 3177886 h 3290454"/>
              <a:gd name="connsiteX4" fmla="*/ 1065068 w 4528704"/>
              <a:gd name="connsiteY4" fmla="*/ 3203864 h 3290454"/>
              <a:gd name="connsiteX5" fmla="*/ 1073727 w 4528704"/>
              <a:gd name="connsiteY5" fmla="*/ 3177886 h 3290454"/>
              <a:gd name="connsiteX6" fmla="*/ 1099705 w 4528704"/>
              <a:gd name="connsiteY6" fmla="*/ 3177886 h 3290454"/>
              <a:gd name="connsiteX7" fmla="*/ 987136 w 4528704"/>
              <a:gd name="connsiteY7" fmla="*/ 3212523 h 3290454"/>
              <a:gd name="connsiteX8" fmla="*/ 1039091 w 4528704"/>
              <a:gd name="connsiteY8" fmla="*/ 3186546 h 3290454"/>
              <a:gd name="connsiteX9" fmla="*/ 987136 w 4528704"/>
              <a:gd name="connsiteY9" fmla="*/ 3212523 h 3290454"/>
              <a:gd name="connsiteX10" fmla="*/ 1177637 w 4528704"/>
              <a:gd name="connsiteY10" fmla="*/ 3099955 h 3290454"/>
              <a:gd name="connsiteX11" fmla="*/ 1117023 w 4528704"/>
              <a:gd name="connsiteY11" fmla="*/ 3125932 h 3290454"/>
              <a:gd name="connsiteX12" fmla="*/ 1151659 w 4528704"/>
              <a:gd name="connsiteY12" fmla="*/ 3099955 h 3290454"/>
              <a:gd name="connsiteX13" fmla="*/ 1177637 w 4528704"/>
              <a:gd name="connsiteY13" fmla="*/ 3099955 h 3290454"/>
              <a:gd name="connsiteX14" fmla="*/ 1212273 w 4528704"/>
              <a:gd name="connsiteY14" fmla="*/ 3108614 h 3290454"/>
              <a:gd name="connsiteX15" fmla="*/ 1229591 w 4528704"/>
              <a:gd name="connsiteY15" fmla="*/ 3091296 h 3290454"/>
              <a:gd name="connsiteX16" fmla="*/ 1212273 w 4528704"/>
              <a:gd name="connsiteY16" fmla="*/ 3108614 h 3290454"/>
              <a:gd name="connsiteX17" fmla="*/ 666750 w 4528704"/>
              <a:gd name="connsiteY17" fmla="*/ 3082636 h 3290454"/>
              <a:gd name="connsiteX18" fmla="*/ 1134341 w 4528704"/>
              <a:gd name="connsiteY18" fmla="*/ 3082636 h 3290454"/>
              <a:gd name="connsiteX19" fmla="*/ 1099705 w 4528704"/>
              <a:gd name="connsiteY19" fmla="*/ 3108614 h 3290454"/>
              <a:gd name="connsiteX20" fmla="*/ 528205 w 4528704"/>
              <a:gd name="connsiteY20" fmla="*/ 3108614 h 3290454"/>
              <a:gd name="connsiteX21" fmla="*/ 640773 w 4528704"/>
              <a:gd name="connsiteY21" fmla="*/ 3065318 h 3290454"/>
              <a:gd name="connsiteX22" fmla="*/ 666750 w 4528704"/>
              <a:gd name="connsiteY22" fmla="*/ 3082636 h 3290454"/>
              <a:gd name="connsiteX23" fmla="*/ 1246909 w 4528704"/>
              <a:gd name="connsiteY23" fmla="*/ 3048000 h 3290454"/>
              <a:gd name="connsiteX24" fmla="*/ 1290205 w 4528704"/>
              <a:gd name="connsiteY24" fmla="*/ 3022023 h 3290454"/>
              <a:gd name="connsiteX25" fmla="*/ 1246909 w 4528704"/>
              <a:gd name="connsiteY25" fmla="*/ 3048000 h 3290454"/>
              <a:gd name="connsiteX26" fmla="*/ 1333500 w 4528704"/>
              <a:gd name="connsiteY26" fmla="*/ 3030682 h 3290454"/>
              <a:gd name="connsiteX27" fmla="*/ 1350818 w 4528704"/>
              <a:gd name="connsiteY27" fmla="*/ 3022023 h 3290454"/>
              <a:gd name="connsiteX28" fmla="*/ 1333500 w 4528704"/>
              <a:gd name="connsiteY28" fmla="*/ 3030682 h 3290454"/>
              <a:gd name="connsiteX29" fmla="*/ 831273 w 4528704"/>
              <a:gd name="connsiteY29" fmla="*/ 3022023 h 3290454"/>
              <a:gd name="connsiteX30" fmla="*/ 1238250 w 4528704"/>
              <a:gd name="connsiteY30" fmla="*/ 3022023 h 3290454"/>
              <a:gd name="connsiteX31" fmla="*/ 1194955 w 4528704"/>
              <a:gd name="connsiteY31" fmla="*/ 3022023 h 3290454"/>
              <a:gd name="connsiteX32" fmla="*/ 1160318 w 4528704"/>
              <a:gd name="connsiteY32" fmla="*/ 3048000 h 3290454"/>
              <a:gd name="connsiteX33" fmla="*/ 692727 w 4528704"/>
              <a:gd name="connsiteY33" fmla="*/ 3048000 h 3290454"/>
              <a:gd name="connsiteX34" fmla="*/ 813955 w 4528704"/>
              <a:gd name="connsiteY34" fmla="*/ 3004705 h 3290454"/>
              <a:gd name="connsiteX35" fmla="*/ 831273 w 4528704"/>
              <a:gd name="connsiteY35" fmla="*/ 3022023 h 3290454"/>
              <a:gd name="connsiteX36" fmla="*/ 1359477 w 4528704"/>
              <a:gd name="connsiteY36" fmla="*/ 2970068 h 3290454"/>
              <a:gd name="connsiteX37" fmla="*/ 1402773 w 4528704"/>
              <a:gd name="connsiteY37" fmla="*/ 2944091 h 3290454"/>
              <a:gd name="connsiteX38" fmla="*/ 1359477 w 4528704"/>
              <a:gd name="connsiteY38" fmla="*/ 2970068 h 3290454"/>
              <a:gd name="connsiteX39" fmla="*/ 1281546 w 4528704"/>
              <a:gd name="connsiteY39" fmla="*/ 2952750 h 3290454"/>
              <a:gd name="connsiteX40" fmla="*/ 1255568 w 4528704"/>
              <a:gd name="connsiteY40" fmla="*/ 2987386 h 3290454"/>
              <a:gd name="connsiteX41" fmla="*/ 857250 w 4528704"/>
              <a:gd name="connsiteY41" fmla="*/ 2987386 h 3290454"/>
              <a:gd name="connsiteX42" fmla="*/ 943841 w 4528704"/>
              <a:gd name="connsiteY42" fmla="*/ 2944091 h 3290454"/>
              <a:gd name="connsiteX43" fmla="*/ 1281546 w 4528704"/>
              <a:gd name="connsiteY43" fmla="*/ 2952750 h 3290454"/>
              <a:gd name="connsiteX44" fmla="*/ 1454727 w 4528704"/>
              <a:gd name="connsiteY44" fmla="*/ 2952750 h 3290454"/>
              <a:gd name="connsiteX45" fmla="*/ 1463387 w 4528704"/>
              <a:gd name="connsiteY45" fmla="*/ 2935432 h 3290454"/>
              <a:gd name="connsiteX46" fmla="*/ 1454727 w 4528704"/>
              <a:gd name="connsiteY46" fmla="*/ 2952750 h 3290454"/>
              <a:gd name="connsiteX47" fmla="*/ 1359477 w 4528704"/>
              <a:gd name="connsiteY47" fmla="*/ 2883477 h 3290454"/>
              <a:gd name="connsiteX48" fmla="*/ 1342159 w 4528704"/>
              <a:gd name="connsiteY48" fmla="*/ 2900796 h 3290454"/>
              <a:gd name="connsiteX49" fmla="*/ 1368137 w 4528704"/>
              <a:gd name="connsiteY49" fmla="*/ 2909455 h 3290454"/>
              <a:gd name="connsiteX50" fmla="*/ 1342159 w 4528704"/>
              <a:gd name="connsiteY50" fmla="*/ 2926773 h 3290454"/>
              <a:gd name="connsiteX51" fmla="*/ 969818 w 4528704"/>
              <a:gd name="connsiteY51" fmla="*/ 2926773 h 3290454"/>
              <a:gd name="connsiteX52" fmla="*/ 1013114 w 4528704"/>
              <a:gd name="connsiteY52" fmla="*/ 2883477 h 3290454"/>
              <a:gd name="connsiteX53" fmla="*/ 1359477 w 4528704"/>
              <a:gd name="connsiteY53" fmla="*/ 2883477 h 3290454"/>
              <a:gd name="connsiteX54" fmla="*/ 1472046 w 4528704"/>
              <a:gd name="connsiteY54" fmla="*/ 2883477 h 3290454"/>
              <a:gd name="connsiteX55" fmla="*/ 1524000 w 4528704"/>
              <a:gd name="connsiteY55" fmla="*/ 2848841 h 3290454"/>
              <a:gd name="connsiteX56" fmla="*/ 1472046 w 4528704"/>
              <a:gd name="connsiteY56" fmla="*/ 2883477 h 3290454"/>
              <a:gd name="connsiteX57" fmla="*/ 1558637 w 4528704"/>
              <a:gd name="connsiteY57" fmla="*/ 2840182 h 3290454"/>
              <a:gd name="connsiteX58" fmla="*/ 1567296 w 4528704"/>
              <a:gd name="connsiteY58" fmla="*/ 2857500 h 3290454"/>
              <a:gd name="connsiteX59" fmla="*/ 1558637 w 4528704"/>
              <a:gd name="connsiteY59" fmla="*/ 2840182 h 3290454"/>
              <a:gd name="connsiteX60" fmla="*/ 1420091 w 4528704"/>
              <a:gd name="connsiteY60" fmla="*/ 2831523 h 3290454"/>
              <a:gd name="connsiteX61" fmla="*/ 1446068 w 4528704"/>
              <a:gd name="connsiteY61" fmla="*/ 2840182 h 3290454"/>
              <a:gd name="connsiteX62" fmla="*/ 1420091 w 4528704"/>
              <a:gd name="connsiteY62" fmla="*/ 2857500 h 3290454"/>
              <a:gd name="connsiteX63" fmla="*/ 1039091 w 4528704"/>
              <a:gd name="connsiteY63" fmla="*/ 2857500 h 3290454"/>
              <a:gd name="connsiteX64" fmla="*/ 1065068 w 4528704"/>
              <a:gd name="connsiteY64" fmla="*/ 2822864 h 3290454"/>
              <a:gd name="connsiteX65" fmla="*/ 1420091 w 4528704"/>
              <a:gd name="connsiteY65" fmla="*/ 2831523 h 3290454"/>
              <a:gd name="connsiteX66" fmla="*/ 1584614 w 4528704"/>
              <a:gd name="connsiteY66" fmla="*/ 2788227 h 3290454"/>
              <a:gd name="connsiteX67" fmla="*/ 1619250 w 4528704"/>
              <a:gd name="connsiteY67" fmla="*/ 2779568 h 3290454"/>
              <a:gd name="connsiteX68" fmla="*/ 1584614 w 4528704"/>
              <a:gd name="connsiteY68" fmla="*/ 2788227 h 3290454"/>
              <a:gd name="connsiteX69" fmla="*/ 1653887 w 4528704"/>
              <a:gd name="connsiteY69" fmla="*/ 2736273 h 3290454"/>
              <a:gd name="connsiteX70" fmla="*/ 1645227 w 4528704"/>
              <a:gd name="connsiteY70" fmla="*/ 2736273 h 3290454"/>
              <a:gd name="connsiteX71" fmla="*/ 1653887 w 4528704"/>
              <a:gd name="connsiteY71" fmla="*/ 2736273 h 3290454"/>
              <a:gd name="connsiteX72" fmla="*/ 1662546 w 4528704"/>
              <a:gd name="connsiteY72" fmla="*/ 2692977 h 3290454"/>
              <a:gd name="connsiteX73" fmla="*/ 1688523 w 4528704"/>
              <a:gd name="connsiteY73" fmla="*/ 2658341 h 3290454"/>
              <a:gd name="connsiteX74" fmla="*/ 1662546 w 4528704"/>
              <a:gd name="connsiteY74" fmla="*/ 2692977 h 3290454"/>
              <a:gd name="connsiteX75" fmla="*/ 1601932 w 4528704"/>
              <a:gd name="connsiteY75" fmla="*/ 2692977 h 3290454"/>
              <a:gd name="connsiteX76" fmla="*/ 1584614 w 4528704"/>
              <a:gd name="connsiteY76" fmla="*/ 2658341 h 3290454"/>
              <a:gd name="connsiteX77" fmla="*/ 1601932 w 4528704"/>
              <a:gd name="connsiteY77" fmla="*/ 2692977 h 3290454"/>
              <a:gd name="connsiteX78" fmla="*/ 692727 w 4528704"/>
              <a:gd name="connsiteY78" fmla="*/ 2658341 h 3290454"/>
              <a:gd name="connsiteX79" fmla="*/ 727364 w 4528704"/>
              <a:gd name="connsiteY79" fmla="*/ 2597727 h 3290454"/>
              <a:gd name="connsiteX80" fmla="*/ 692727 w 4528704"/>
              <a:gd name="connsiteY80" fmla="*/ 2658341 h 3290454"/>
              <a:gd name="connsiteX81" fmla="*/ 2926773 w 4528704"/>
              <a:gd name="connsiteY81" fmla="*/ 2589068 h 3290454"/>
              <a:gd name="connsiteX82" fmla="*/ 2935432 w 4528704"/>
              <a:gd name="connsiteY82" fmla="*/ 2563091 h 3290454"/>
              <a:gd name="connsiteX83" fmla="*/ 2944091 w 4528704"/>
              <a:gd name="connsiteY83" fmla="*/ 2597727 h 3290454"/>
              <a:gd name="connsiteX84" fmla="*/ 2918114 w 4528704"/>
              <a:gd name="connsiteY84" fmla="*/ 2606386 h 3290454"/>
              <a:gd name="connsiteX85" fmla="*/ 2892137 w 4528704"/>
              <a:gd name="connsiteY85" fmla="*/ 2563091 h 3290454"/>
              <a:gd name="connsiteX86" fmla="*/ 2926773 w 4528704"/>
              <a:gd name="connsiteY86" fmla="*/ 2589068 h 3290454"/>
              <a:gd name="connsiteX87" fmla="*/ 1688523 w 4528704"/>
              <a:gd name="connsiteY87" fmla="*/ 2597727 h 3290454"/>
              <a:gd name="connsiteX88" fmla="*/ 1688523 w 4528704"/>
              <a:gd name="connsiteY88" fmla="*/ 2563091 h 3290454"/>
              <a:gd name="connsiteX89" fmla="*/ 1688523 w 4528704"/>
              <a:gd name="connsiteY89" fmla="*/ 2597727 h 3290454"/>
              <a:gd name="connsiteX90" fmla="*/ 2796887 w 4528704"/>
              <a:gd name="connsiteY90" fmla="*/ 2589068 h 3290454"/>
              <a:gd name="connsiteX91" fmla="*/ 2796887 w 4528704"/>
              <a:gd name="connsiteY91" fmla="*/ 2554432 h 3290454"/>
              <a:gd name="connsiteX92" fmla="*/ 2796887 w 4528704"/>
              <a:gd name="connsiteY92" fmla="*/ 2589068 h 3290454"/>
              <a:gd name="connsiteX93" fmla="*/ 2892137 w 4528704"/>
              <a:gd name="connsiteY93" fmla="*/ 2537114 h 3290454"/>
              <a:gd name="connsiteX94" fmla="*/ 2866159 w 4528704"/>
              <a:gd name="connsiteY94" fmla="*/ 2554432 h 3290454"/>
              <a:gd name="connsiteX95" fmla="*/ 2883478 w 4528704"/>
              <a:gd name="connsiteY95" fmla="*/ 2571750 h 3290454"/>
              <a:gd name="connsiteX96" fmla="*/ 2857500 w 4528704"/>
              <a:gd name="connsiteY96" fmla="*/ 2563091 h 3290454"/>
              <a:gd name="connsiteX97" fmla="*/ 2866159 w 4528704"/>
              <a:gd name="connsiteY97" fmla="*/ 2537114 h 3290454"/>
              <a:gd name="connsiteX98" fmla="*/ 2892137 w 4528704"/>
              <a:gd name="connsiteY98" fmla="*/ 2537114 h 3290454"/>
              <a:gd name="connsiteX99" fmla="*/ 1420091 w 4528704"/>
              <a:gd name="connsiteY99" fmla="*/ 2563091 h 3290454"/>
              <a:gd name="connsiteX100" fmla="*/ 1342159 w 4528704"/>
              <a:gd name="connsiteY100" fmla="*/ 2537114 h 3290454"/>
              <a:gd name="connsiteX101" fmla="*/ 1420091 w 4528704"/>
              <a:gd name="connsiteY101" fmla="*/ 2563091 h 3290454"/>
              <a:gd name="connsiteX102" fmla="*/ 1212273 w 4528704"/>
              <a:gd name="connsiteY102" fmla="*/ 2537114 h 3290454"/>
              <a:gd name="connsiteX103" fmla="*/ 1272887 w 4528704"/>
              <a:gd name="connsiteY103" fmla="*/ 2563091 h 3290454"/>
              <a:gd name="connsiteX104" fmla="*/ 1125682 w 4528704"/>
              <a:gd name="connsiteY104" fmla="*/ 2580409 h 3290454"/>
              <a:gd name="connsiteX105" fmla="*/ 1272887 w 4528704"/>
              <a:gd name="connsiteY105" fmla="*/ 2589068 h 3290454"/>
              <a:gd name="connsiteX106" fmla="*/ 1307523 w 4528704"/>
              <a:gd name="connsiteY106" fmla="*/ 2606386 h 3290454"/>
              <a:gd name="connsiteX107" fmla="*/ 1333500 w 4528704"/>
              <a:gd name="connsiteY107" fmla="*/ 2589068 h 3290454"/>
              <a:gd name="connsiteX108" fmla="*/ 1359477 w 4528704"/>
              <a:gd name="connsiteY108" fmla="*/ 2606386 h 3290454"/>
              <a:gd name="connsiteX109" fmla="*/ 1342159 w 4528704"/>
              <a:gd name="connsiteY109" fmla="*/ 2615046 h 3290454"/>
              <a:gd name="connsiteX110" fmla="*/ 1437409 w 4528704"/>
              <a:gd name="connsiteY110" fmla="*/ 2641023 h 3290454"/>
              <a:gd name="connsiteX111" fmla="*/ 1428750 w 4528704"/>
              <a:gd name="connsiteY111" fmla="*/ 2658341 h 3290454"/>
              <a:gd name="connsiteX112" fmla="*/ 1480705 w 4528704"/>
              <a:gd name="connsiteY112" fmla="*/ 2701636 h 3290454"/>
              <a:gd name="connsiteX113" fmla="*/ 1463387 w 4528704"/>
              <a:gd name="connsiteY113" fmla="*/ 2736273 h 3290454"/>
              <a:gd name="connsiteX114" fmla="*/ 1125682 w 4528704"/>
              <a:gd name="connsiteY114" fmla="*/ 2744932 h 3290454"/>
              <a:gd name="connsiteX115" fmla="*/ 1125682 w 4528704"/>
              <a:gd name="connsiteY115" fmla="*/ 2762250 h 3290454"/>
              <a:gd name="connsiteX116" fmla="*/ 1480705 w 4528704"/>
              <a:gd name="connsiteY116" fmla="*/ 2762250 h 3290454"/>
              <a:gd name="connsiteX117" fmla="*/ 1463387 w 4528704"/>
              <a:gd name="connsiteY117" fmla="*/ 2796886 h 3290454"/>
              <a:gd name="connsiteX118" fmla="*/ 1091046 w 4528704"/>
              <a:gd name="connsiteY118" fmla="*/ 2796886 h 3290454"/>
              <a:gd name="connsiteX119" fmla="*/ 1099705 w 4528704"/>
              <a:gd name="connsiteY119" fmla="*/ 2701636 h 3290454"/>
              <a:gd name="connsiteX120" fmla="*/ 1402773 w 4528704"/>
              <a:gd name="connsiteY120" fmla="*/ 2684318 h 3290454"/>
              <a:gd name="connsiteX121" fmla="*/ 1099705 w 4528704"/>
              <a:gd name="connsiteY121" fmla="*/ 2675659 h 3290454"/>
              <a:gd name="connsiteX122" fmla="*/ 1099705 w 4528704"/>
              <a:gd name="connsiteY122" fmla="*/ 2632364 h 3290454"/>
              <a:gd name="connsiteX123" fmla="*/ 1298864 w 4528704"/>
              <a:gd name="connsiteY123" fmla="*/ 2641023 h 3290454"/>
              <a:gd name="connsiteX124" fmla="*/ 1333500 w 4528704"/>
              <a:gd name="connsiteY124" fmla="*/ 2623705 h 3290454"/>
              <a:gd name="connsiteX125" fmla="*/ 1099705 w 4528704"/>
              <a:gd name="connsiteY125" fmla="*/ 2615046 h 3290454"/>
              <a:gd name="connsiteX126" fmla="*/ 1091046 w 4528704"/>
              <a:gd name="connsiteY126" fmla="*/ 2537114 h 3290454"/>
              <a:gd name="connsiteX127" fmla="*/ 1212273 w 4528704"/>
              <a:gd name="connsiteY127" fmla="*/ 2537114 h 3290454"/>
              <a:gd name="connsiteX128" fmla="*/ 1333500 w 4528704"/>
              <a:gd name="connsiteY128" fmla="*/ 2528455 h 3290454"/>
              <a:gd name="connsiteX129" fmla="*/ 1298864 w 4528704"/>
              <a:gd name="connsiteY129" fmla="*/ 2519796 h 3290454"/>
              <a:gd name="connsiteX130" fmla="*/ 1333500 w 4528704"/>
              <a:gd name="connsiteY130" fmla="*/ 2528455 h 3290454"/>
              <a:gd name="connsiteX131" fmla="*/ 2978728 w 4528704"/>
              <a:gd name="connsiteY131" fmla="*/ 2528455 h 3290454"/>
              <a:gd name="connsiteX132" fmla="*/ 2978728 w 4528704"/>
              <a:gd name="connsiteY132" fmla="*/ 2554432 h 3290454"/>
              <a:gd name="connsiteX133" fmla="*/ 2944091 w 4528704"/>
              <a:gd name="connsiteY133" fmla="*/ 2554432 h 3290454"/>
              <a:gd name="connsiteX134" fmla="*/ 2952750 w 4528704"/>
              <a:gd name="connsiteY134" fmla="*/ 2545773 h 3290454"/>
              <a:gd name="connsiteX135" fmla="*/ 2952750 w 4528704"/>
              <a:gd name="connsiteY135" fmla="*/ 2502477 h 3290454"/>
              <a:gd name="connsiteX136" fmla="*/ 2978728 w 4528704"/>
              <a:gd name="connsiteY136" fmla="*/ 2528455 h 3290454"/>
              <a:gd name="connsiteX137" fmla="*/ 1151659 w 4528704"/>
              <a:gd name="connsiteY137" fmla="*/ 2493818 h 3290454"/>
              <a:gd name="connsiteX138" fmla="*/ 1186296 w 4528704"/>
              <a:gd name="connsiteY138" fmla="*/ 2519796 h 3290454"/>
              <a:gd name="connsiteX139" fmla="*/ 1065068 w 4528704"/>
              <a:gd name="connsiteY139" fmla="*/ 2493818 h 3290454"/>
              <a:gd name="connsiteX140" fmla="*/ 1151659 w 4528704"/>
              <a:gd name="connsiteY140" fmla="*/ 2493818 h 3290454"/>
              <a:gd name="connsiteX141" fmla="*/ 2909455 w 4528704"/>
              <a:gd name="connsiteY141" fmla="*/ 2485159 h 3290454"/>
              <a:gd name="connsiteX142" fmla="*/ 2900796 w 4528704"/>
              <a:gd name="connsiteY142" fmla="*/ 2485159 h 3290454"/>
              <a:gd name="connsiteX143" fmla="*/ 2909455 w 4528704"/>
              <a:gd name="connsiteY143" fmla="*/ 2485159 h 3290454"/>
              <a:gd name="connsiteX144" fmla="*/ 2814205 w 4528704"/>
              <a:gd name="connsiteY144" fmla="*/ 2519796 h 3290454"/>
              <a:gd name="connsiteX145" fmla="*/ 2779568 w 4528704"/>
              <a:gd name="connsiteY145" fmla="*/ 2528455 h 3290454"/>
              <a:gd name="connsiteX146" fmla="*/ 2796887 w 4528704"/>
              <a:gd name="connsiteY146" fmla="*/ 2511136 h 3290454"/>
              <a:gd name="connsiteX147" fmla="*/ 2770909 w 4528704"/>
              <a:gd name="connsiteY147" fmla="*/ 2485159 h 3290454"/>
              <a:gd name="connsiteX148" fmla="*/ 2814205 w 4528704"/>
              <a:gd name="connsiteY148" fmla="*/ 2519796 h 3290454"/>
              <a:gd name="connsiteX149" fmla="*/ 787977 w 4528704"/>
              <a:gd name="connsiteY149" fmla="*/ 2511136 h 3290454"/>
              <a:gd name="connsiteX150" fmla="*/ 796636 w 4528704"/>
              <a:gd name="connsiteY150" fmla="*/ 2485159 h 3290454"/>
              <a:gd name="connsiteX151" fmla="*/ 787977 w 4528704"/>
              <a:gd name="connsiteY151" fmla="*/ 2511136 h 3290454"/>
              <a:gd name="connsiteX152" fmla="*/ 753341 w 4528704"/>
              <a:gd name="connsiteY152" fmla="*/ 2511136 h 3290454"/>
              <a:gd name="connsiteX153" fmla="*/ 762000 w 4528704"/>
              <a:gd name="connsiteY153" fmla="*/ 2485159 h 3290454"/>
              <a:gd name="connsiteX154" fmla="*/ 753341 w 4528704"/>
              <a:gd name="connsiteY154" fmla="*/ 2511136 h 3290454"/>
              <a:gd name="connsiteX155" fmla="*/ 736023 w 4528704"/>
              <a:gd name="connsiteY155" fmla="*/ 2511136 h 3290454"/>
              <a:gd name="connsiteX156" fmla="*/ 692727 w 4528704"/>
              <a:gd name="connsiteY156" fmla="*/ 2485159 h 3290454"/>
              <a:gd name="connsiteX157" fmla="*/ 736023 w 4528704"/>
              <a:gd name="connsiteY157" fmla="*/ 2511136 h 3290454"/>
              <a:gd name="connsiteX158" fmla="*/ 2597728 w 4528704"/>
              <a:gd name="connsiteY158" fmla="*/ 2467841 h 3290454"/>
              <a:gd name="connsiteX159" fmla="*/ 2571750 w 4528704"/>
              <a:gd name="connsiteY159" fmla="*/ 2450523 h 3290454"/>
              <a:gd name="connsiteX160" fmla="*/ 2597728 w 4528704"/>
              <a:gd name="connsiteY160" fmla="*/ 2467841 h 3290454"/>
              <a:gd name="connsiteX161" fmla="*/ 1593273 w 4528704"/>
              <a:gd name="connsiteY161" fmla="*/ 2467841 h 3290454"/>
              <a:gd name="connsiteX162" fmla="*/ 1549977 w 4528704"/>
              <a:gd name="connsiteY162" fmla="*/ 2450523 h 3290454"/>
              <a:gd name="connsiteX163" fmla="*/ 1593273 w 4528704"/>
              <a:gd name="connsiteY163" fmla="*/ 2467841 h 3290454"/>
              <a:gd name="connsiteX164" fmla="*/ 2788228 w 4528704"/>
              <a:gd name="connsiteY164" fmla="*/ 2467841 h 3290454"/>
              <a:gd name="connsiteX165" fmla="*/ 2788228 w 4528704"/>
              <a:gd name="connsiteY165" fmla="*/ 2441864 h 3290454"/>
              <a:gd name="connsiteX166" fmla="*/ 2788228 w 4528704"/>
              <a:gd name="connsiteY166" fmla="*/ 2467841 h 3290454"/>
              <a:gd name="connsiteX167" fmla="*/ 1108364 w 4528704"/>
              <a:gd name="connsiteY167" fmla="*/ 2441864 h 3290454"/>
              <a:gd name="connsiteX168" fmla="*/ 1108364 w 4528704"/>
              <a:gd name="connsiteY168" fmla="*/ 2467841 h 3290454"/>
              <a:gd name="connsiteX169" fmla="*/ 1021773 w 4528704"/>
              <a:gd name="connsiteY169" fmla="*/ 2441864 h 3290454"/>
              <a:gd name="connsiteX170" fmla="*/ 1108364 w 4528704"/>
              <a:gd name="connsiteY170" fmla="*/ 2441864 h 3290454"/>
              <a:gd name="connsiteX171" fmla="*/ 736023 w 4528704"/>
              <a:gd name="connsiteY171" fmla="*/ 2467841 h 3290454"/>
              <a:gd name="connsiteX172" fmla="*/ 718705 w 4528704"/>
              <a:gd name="connsiteY172" fmla="*/ 2441864 h 3290454"/>
              <a:gd name="connsiteX173" fmla="*/ 736023 w 4528704"/>
              <a:gd name="connsiteY173" fmla="*/ 2467841 h 3290454"/>
              <a:gd name="connsiteX174" fmla="*/ 3377046 w 4528704"/>
              <a:gd name="connsiteY174" fmla="*/ 2433205 h 3290454"/>
              <a:gd name="connsiteX175" fmla="*/ 3463637 w 4528704"/>
              <a:gd name="connsiteY175" fmla="*/ 2467841 h 3290454"/>
              <a:gd name="connsiteX176" fmla="*/ 3403023 w 4528704"/>
              <a:gd name="connsiteY176" fmla="*/ 2493818 h 3290454"/>
              <a:gd name="connsiteX177" fmla="*/ 3342409 w 4528704"/>
              <a:gd name="connsiteY177" fmla="*/ 2459182 h 3290454"/>
              <a:gd name="connsiteX178" fmla="*/ 3333750 w 4528704"/>
              <a:gd name="connsiteY178" fmla="*/ 2485159 h 3290454"/>
              <a:gd name="connsiteX179" fmla="*/ 3325091 w 4528704"/>
              <a:gd name="connsiteY179" fmla="*/ 2459182 h 3290454"/>
              <a:gd name="connsiteX180" fmla="*/ 3281796 w 4528704"/>
              <a:gd name="connsiteY180" fmla="*/ 2433205 h 3290454"/>
              <a:gd name="connsiteX181" fmla="*/ 3377046 w 4528704"/>
              <a:gd name="connsiteY181" fmla="*/ 2433205 h 3290454"/>
              <a:gd name="connsiteX182" fmla="*/ 2900796 w 4528704"/>
              <a:gd name="connsiteY182" fmla="*/ 2450523 h 3290454"/>
              <a:gd name="connsiteX183" fmla="*/ 2892137 w 4528704"/>
              <a:gd name="connsiteY183" fmla="*/ 2476500 h 3290454"/>
              <a:gd name="connsiteX184" fmla="*/ 2822864 w 4528704"/>
              <a:gd name="connsiteY184" fmla="*/ 2424546 h 3290454"/>
              <a:gd name="connsiteX185" fmla="*/ 2857500 w 4528704"/>
              <a:gd name="connsiteY185" fmla="*/ 2415886 h 3290454"/>
              <a:gd name="connsiteX186" fmla="*/ 2900796 w 4528704"/>
              <a:gd name="connsiteY186" fmla="*/ 2450523 h 3290454"/>
              <a:gd name="connsiteX187" fmla="*/ 2563091 w 4528704"/>
              <a:gd name="connsiteY187" fmla="*/ 2441864 h 3290454"/>
              <a:gd name="connsiteX188" fmla="*/ 2502478 w 4528704"/>
              <a:gd name="connsiteY188" fmla="*/ 2415886 h 3290454"/>
              <a:gd name="connsiteX189" fmla="*/ 2563091 w 4528704"/>
              <a:gd name="connsiteY189" fmla="*/ 2441864 h 3290454"/>
              <a:gd name="connsiteX190" fmla="*/ 1082387 w 4528704"/>
              <a:gd name="connsiteY190" fmla="*/ 2415886 h 3290454"/>
              <a:gd name="connsiteX191" fmla="*/ 1039091 w 4528704"/>
              <a:gd name="connsiteY191" fmla="*/ 2424546 h 3290454"/>
              <a:gd name="connsiteX192" fmla="*/ 987136 w 4528704"/>
              <a:gd name="connsiteY192" fmla="*/ 2407227 h 3290454"/>
              <a:gd name="connsiteX193" fmla="*/ 1082387 w 4528704"/>
              <a:gd name="connsiteY193" fmla="*/ 2415886 h 3290454"/>
              <a:gd name="connsiteX194" fmla="*/ 2493818 w 4528704"/>
              <a:gd name="connsiteY194" fmla="*/ 2407227 h 3290454"/>
              <a:gd name="connsiteX195" fmla="*/ 2476500 w 4528704"/>
              <a:gd name="connsiteY195" fmla="*/ 2389909 h 3290454"/>
              <a:gd name="connsiteX196" fmla="*/ 2493818 w 4528704"/>
              <a:gd name="connsiteY196" fmla="*/ 2407227 h 3290454"/>
              <a:gd name="connsiteX197" fmla="*/ 1853046 w 4528704"/>
              <a:gd name="connsiteY197" fmla="*/ 2580409 h 3290454"/>
              <a:gd name="connsiteX198" fmla="*/ 2000250 w 4528704"/>
              <a:gd name="connsiteY198" fmla="*/ 2675659 h 3290454"/>
              <a:gd name="connsiteX199" fmla="*/ 2000250 w 4528704"/>
              <a:gd name="connsiteY199" fmla="*/ 2701636 h 3290454"/>
              <a:gd name="connsiteX200" fmla="*/ 1844387 w 4528704"/>
              <a:gd name="connsiteY200" fmla="*/ 2580409 h 3290454"/>
              <a:gd name="connsiteX201" fmla="*/ 1723159 w 4528704"/>
              <a:gd name="connsiteY201" fmla="*/ 2459182 h 3290454"/>
              <a:gd name="connsiteX202" fmla="*/ 1740477 w 4528704"/>
              <a:gd name="connsiteY202" fmla="*/ 2441864 h 3290454"/>
              <a:gd name="connsiteX203" fmla="*/ 1688523 w 4528704"/>
              <a:gd name="connsiteY203" fmla="*/ 2372591 h 3290454"/>
              <a:gd name="connsiteX204" fmla="*/ 1853046 w 4528704"/>
              <a:gd name="connsiteY204" fmla="*/ 2580409 h 3290454"/>
              <a:gd name="connsiteX205" fmla="*/ 2502478 w 4528704"/>
              <a:gd name="connsiteY205" fmla="*/ 2389909 h 3290454"/>
              <a:gd name="connsiteX206" fmla="*/ 2511137 w 4528704"/>
              <a:gd name="connsiteY206" fmla="*/ 2363932 h 3290454"/>
              <a:gd name="connsiteX207" fmla="*/ 2502478 w 4528704"/>
              <a:gd name="connsiteY207" fmla="*/ 2389909 h 3290454"/>
              <a:gd name="connsiteX208" fmla="*/ 2251364 w 4528704"/>
              <a:gd name="connsiteY208" fmla="*/ 2398568 h 3290454"/>
              <a:gd name="connsiteX209" fmla="*/ 2216728 w 4528704"/>
              <a:gd name="connsiteY209" fmla="*/ 2363932 h 3290454"/>
              <a:gd name="connsiteX210" fmla="*/ 2372591 w 4528704"/>
              <a:gd name="connsiteY210" fmla="*/ 2537114 h 3290454"/>
              <a:gd name="connsiteX211" fmla="*/ 2337955 w 4528704"/>
              <a:gd name="connsiteY211" fmla="*/ 2528455 h 3290454"/>
              <a:gd name="connsiteX212" fmla="*/ 2363932 w 4528704"/>
              <a:gd name="connsiteY212" fmla="*/ 2563091 h 3290454"/>
              <a:gd name="connsiteX213" fmla="*/ 2182091 w 4528704"/>
              <a:gd name="connsiteY213" fmla="*/ 2363932 h 3290454"/>
              <a:gd name="connsiteX214" fmla="*/ 2251364 w 4528704"/>
              <a:gd name="connsiteY214" fmla="*/ 2398568 h 3290454"/>
              <a:gd name="connsiteX215" fmla="*/ 831273 w 4528704"/>
              <a:gd name="connsiteY215" fmla="*/ 2415886 h 3290454"/>
              <a:gd name="connsiteX216" fmla="*/ 796636 w 4528704"/>
              <a:gd name="connsiteY216" fmla="*/ 2398568 h 3290454"/>
              <a:gd name="connsiteX217" fmla="*/ 762000 w 4528704"/>
              <a:gd name="connsiteY217" fmla="*/ 2433205 h 3290454"/>
              <a:gd name="connsiteX218" fmla="*/ 779318 w 4528704"/>
              <a:gd name="connsiteY218" fmla="*/ 2441864 h 3290454"/>
              <a:gd name="connsiteX219" fmla="*/ 796636 w 4528704"/>
              <a:gd name="connsiteY219" fmla="*/ 2415886 h 3290454"/>
              <a:gd name="connsiteX220" fmla="*/ 831273 w 4528704"/>
              <a:gd name="connsiteY220" fmla="*/ 2450523 h 3290454"/>
              <a:gd name="connsiteX221" fmla="*/ 805296 w 4528704"/>
              <a:gd name="connsiteY221" fmla="*/ 2441864 h 3290454"/>
              <a:gd name="connsiteX222" fmla="*/ 779318 w 4528704"/>
              <a:gd name="connsiteY222" fmla="*/ 2467841 h 3290454"/>
              <a:gd name="connsiteX223" fmla="*/ 831273 w 4528704"/>
              <a:gd name="connsiteY223" fmla="*/ 2467841 h 3290454"/>
              <a:gd name="connsiteX224" fmla="*/ 857250 w 4528704"/>
              <a:gd name="connsiteY224" fmla="*/ 2571750 h 3290454"/>
              <a:gd name="connsiteX225" fmla="*/ 805296 w 4528704"/>
              <a:gd name="connsiteY225" fmla="*/ 2571750 h 3290454"/>
              <a:gd name="connsiteX226" fmla="*/ 891886 w 4528704"/>
              <a:gd name="connsiteY226" fmla="*/ 2649682 h 3290454"/>
              <a:gd name="connsiteX227" fmla="*/ 865909 w 4528704"/>
              <a:gd name="connsiteY227" fmla="*/ 2658341 h 3290454"/>
              <a:gd name="connsiteX228" fmla="*/ 787977 w 4528704"/>
              <a:gd name="connsiteY228" fmla="*/ 2597727 h 3290454"/>
              <a:gd name="connsiteX229" fmla="*/ 632114 w 4528704"/>
              <a:gd name="connsiteY229" fmla="*/ 2727614 h 3290454"/>
              <a:gd name="connsiteX230" fmla="*/ 649432 w 4528704"/>
              <a:gd name="connsiteY230" fmla="*/ 2667000 h 3290454"/>
              <a:gd name="connsiteX231" fmla="*/ 727364 w 4528704"/>
              <a:gd name="connsiteY231" fmla="*/ 2545773 h 3290454"/>
              <a:gd name="connsiteX232" fmla="*/ 701386 w 4528704"/>
              <a:gd name="connsiteY232" fmla="*/ 2537114 h 3290454"/>
              <a:gd name="connsiteX233" fmla="*/ 484909 w 4528704"/>
              <a:gd name="connsiteY233" fmla="*/ 2736273 h 3290454"/>
              <a:gd name="connsiteX234" fmla="*/ 632114 w 4528704"/>
              <a:gd name="connsiteY234" fmla="*/ 2571750 h 3290454"/>
              <a:gd name="connsiteX235" fmla="*/ 597477 w 4528704"/>
              <a:gd name="connsiteY235" fmla="*/ 2563091 h 3290454"/>
              <a:gd name="connsiteX236" fmla="*/ 562841 w 4528704"/>
              <a:gd name="connsiteY236" fmla="*/ 2571750 h 3290454"/>
              <a:gd name="connsiteX237" fmla="*/ 432955 w 4528704"/>
              <a:gd name="connsiteY237" fmla="*/ 2727614 h 3290454"/>
              <a:gd name="connsiteX238" fmla="*/ 389659 w 4528704"/>
              <a:gd name="connsiteY238" fmla="*/ 2727614 h 3290454"/>
              <a:gd name="connsiteX239" fmla="*/ 554182 w 4528704"/>
              <a:gd name="connsiteY239" fmla="*/ 2563091 h 3290454"/>
              <a:gd name="connsiteX240" fmla="*/ 588818 w 4528704"/>
              <a:gd name="connsiteY240" fmla="*/ 2545773 h 3290454"/>
              <a:gd name="connsiteX241" fmla="*/ 632114 w 4528704"/>
              <a:gd name="connsiteY241" fmla="*/ 2571750 h 3290454"/>
              <a:gd name="connsiteX242" fmla="*/ 658091 w 4528704"/>
              <a:gd name="connsiteY242" fmla="*/ 2545773 h 3290454"/>
              <a:gd name="connsiteX243" fmla="*/ 640773 w 4528704"/>
              <a:gd name="connsiteY243" fmla="*/ 2519796 h 3290454"/>
              <a:gd name="connsiteX244" fmla="*/ 623455 w 4528704"/>
              <a:gd name="connsiteY244" fmla="*/ 2537114 h 3290454"/>
              <a:gd name="connsiteX245" fmla="*/ 692727 w 4528704"/>
              <a:gd name="connsiteY245" fmla="*/ 2433205 h 3290454"/>
              <a:gd name="connsiteX246" fmla="*/ 718705 w 4528704"/>
              <a:gd name="connsiteY246" fmla="*/ 2441864 h 3290454"/>
              <a:gd name="connsiteX247" fmla="*/ 727364 w 4528704"/>
              <a:gd name="connsiteY247" fmla="*/ 2381250 h 3290454"/>
              <a:gd name="connsiteX248" fmla="*/ 736023 w 4528704"/>
              <a:gd name="connsiteY248" fmla="*/ 2381250 h 3290454"/>
              <a:gd name="connsiteX249" fmla="*/ 762000 w 4528704"/>
              <a:gd name="connsiteY249" fmla="*/ 2424546 h 3290454"/>
              <a:gd name="connsiteX250" fmla="*/ 779318 w 4528704"/>
              <a:gd name="connsiteY250" fmla="*/ 2407227 h 3290454"/>
              <a:gd name="connsiteX251" fmla="*/ 762000 w 4528704"/>
              <a:gd name="connsiteY251" fmla="*/ 2389909 h 3290454"/>
              <a:gd name="connsiteX252" fmla="*/ 805296 w 4528704"/>
              <a:gd name="connsiteY252" fmla="*/ 2381250 h 3290454"/>
              <a:gd name="connsiteX253" fmla="*/ 805296 w 4528704"/>
              <a:gd name="connsiteY253" fmla="*/ 2355273 h 3290454"/>
              <a:gd name="connsiteX254" fmla="*/ 831273 w 4528704"/>
              <a:gd name="connsiteY254" fmla="*/ 2415886 h 3290454"/>
              <a:gd name="connsiteX255" fmla="*/ 3325091 w 4528704"/>
              <a:gd name="connsiteY255" fmla="*/ 2346614 h 3290454"/>
              <a:gd name="connsiteX256" fmla="*/ 3420341 w 4528704"/>
              <a:gd name="connsiteY256" fmla="*/ 2381250 h 3290454"/>
              <a:gd name="connsiteX257" fmla="*/ 3385705 w 4528704"/>
              <a:gd name="connsiteY257" fmla="*/ 2372591 h 3290454"/>
              <a:gd name="connsiteX258" fmla="*/ 3403023 w 4528704"/>
              <a:gd name="connsiteY258" fmla="*/ 2337955 h 3290454"/>
              <a:gd name="connsiteX259" fmla="*/ 3429000 w 4528704"/>
              <a:gd name="connsiteY259" fmla="*/ 2363932 h 3290454"/>
              <a:gd name="connsiteX260" fmla="*/ 3446319 w 4528704"/>
              <a:gd name="connsiteY260" fmla="*/ 2346614 h 3290454"/>
              <a:gd name="connsiteX261" fmla="*/ 3498273 w 4528704"/>
              <a:gd name="connsiteY261" fmla="*/ 2363932 h 3290454"/>
              <a:gd name="connsiteX262" fmla="*/ 3498273 w 4528704"/>
              <a:gd name="connsiteY262" fmla="*/ 2398568 h 3290454"/>
              <a:gd name="connsiteX263" fmla="*/ 3532909 w 4528704"/>
              <a:gd name="connsiteY263" fmla="*/ 2398568 h 3290454"/>
              <a:gd name="connsiteX264" fmla="*/ 3515591 w 4528704"/>
              <a:gd name="connsiteY264" fmla="*/ 2389909 h 3290454"/>
              <a:gd name="connsiteX265" fmla="*/ 3550228 w 4528704"/>
              <a:gd name="connsiteY265" fmla="*/ 2363932 h 3290454"/>
              <a:gd name="connsiteX266" fmla="*/ 3610841 w 4528704"/>
              <a:gd name="connsiteY266" fmla="*/ 2424546 h 3290454"/>
              <a:gd name="connsiteX267" fmla="*/ 3576205 w 4528704"/>
              <a:gd name="connsiteY267" fmla="*/ 2424546 h 3290454"/>
              <a:gd name="connsiteX268" fmla="*/ 3558887 w 4528704"/>
              <a:gd name="connsiteY268" fmla="*/ 2389909 h 3290454"/>
              <a:gd name="connsiteX269" fmla="*/ 3515591 w 4528704"/>
              <a:gd name="connsiteY269" fmla="*/ 2424546 h 3290454"/>
              <a:gd name="connsiteX270" fmla="*/ 3463637 w 4528704"/>
              <a:gd name="connsiteY270" fmla="*/ 2389909 h 3290454"/>
              <a:gd name="connsiteX271" fmla="*/ 3437659 w 4528704"/>
              <a:gd name="connsiteY271" fmla="*/ 2424546 h 3290454"/>
              <a:gd name="connsiteX272" fmla="*/ 3420341 w 4528704"/>
              <a:gd name="connsiteY272" fmla="*/ 2407227 h 3290454"/>
              <a:gd name="connsiteX273" fmla="*/ 3420341 w 4528704"/>
              <a:gd name="connsiteY273" fmla="*/ 2398568 h 3290454"/>
              <a:gd name="connsiteX274" fmla="*/ 3420341 w 4528704"/>
              <a:gd name="connsiteY274" fmla="*/ 2389909 h 3290454"/>
              <a:gd name="connsiteX275" fmla="*/ 3368387 w 4528704"/>
              <a:gd name="connsiteY275" fmla="*/ 2415886 h 3290454"/>
              <a:gd name="connsiteX276" fmla="*/ 3325091 w 4528704"/>
              <a:gd name="connsiteY276" fmla="*/ 2398568 h 3290454"/>
              <a:gd name="connsiteX277" fmla="*/ 3299114 w 4528704"/>
              <a:gd name="connsiteY277" fmla="*/ 2415886 h 3290454"/>
              <a:gd name="connsiteX278" fmla="*/ 3281796 w 4528704"/>
              <a:gd name="connsiteY278" fmla="*/ 2389909 h 3290454"/>
              <a:gd name="connsiteX279" fmla="*/ 3264478 w 4528704"/>
              <a:gd name="connsiteY279" fmla="*/ 2415886 h 3290454"/>
              <a:gd name="connsiteX280" fmla="*/ 3238500 w 4528704"/>
              <a:gd name="connsiteY280" fmla="*/ 2398568 h 3290454"/>
              <a:gd name="connsiteX281" fmla="*/ 3203864 w 4528704"/>
              <a:gd name="connsiteY281" fmla="*/ 2424546 h 3290454"/>
              <a:gd name="connsiteX282" fmla="*/ 3177887 w 4528704"/>
              <a:gd name="connsiteY282" fmla="*/ 2415886 h 3290454"/>
              <a:gd name="connsiteX283" fmla="*/ 3203864 w 4528704"/>
              <a:gd name="connsiteY283" fmla="*/ 2389909 h 3290454"/>
              <a:gd name="connsiteX284" fmla="*/ 3169228 w 4528704"/>
              <a:gd name="connsiteY284" fmla="*/ 2363932 h 3290454"/>
              <a:gd name="connsiteX285" fmla="*/ 3186546 w 4528704"/>
              <a:gd name="connsiteY285" fmla="*/ 2346614 h 3290454"/>
              <a:gd name="connsiteX286" fmla="*/ 3238500 w 4528704"/>
              <a:gd name="connsiteY286" fmla="*/ 2372591 h 3290454"/>
              <a:gd name="connsiteX287" fmla="*/ 3281796 w 4528704"/>
              <a:gd name="connsiteY287" fmla="*/ 2337955 h 3290454"/>
              <a:gd name="connsiteX288" fmla="*/ 3325091 w 4528704"/>
              <a:gd name="connsiteY288" fmla="*/ 2346614 h 3290454"/>
              <a:gd name="connsiteX289" fmla="*/ 2260023 w 4528704"/>
              <a:gd name="connsiteY289" fmla="*/ 2311977 h 3290454"/>
              <a:gd name="connsiteX290" fmla="*/ 2346614 w 4528704"/>
              <a:gd name="connsiteY290" fmla="*/ 2398568 h 3290454"/>
              <a:gd name="connsiteX291" fmla="*/ 2260023 w 4528704"/>
              <a:gd name="connsiteY291" fmla="*/ 2311977 h 3290454"/>
              <a:gd name="connsiteX292" fmla="*/ 1056409 w 4528704"/>
              <a:gd name="connsiteY292" fmla="*/ 2303318 h 3290454"/>
              <a:gd name="connsiteX293" fmla="*/ 952500 w 4528704"/>
              <a:gd name="connsiteY293" fmla="*/ 2303318 h 3290454"/>
              <a:gd name="connsiteX294" fmla="*/ 1056409 w 4528704"/>
              <a:gd name="connsiteY294" fmla="*/ 2303318 h 3290454"/>
              <a:gd name="connsiteX295" fmla="*/ 3212523 w 4528704"/>
              <a:gd name="connsiteY295" fmla="*/ 2294659 h 3290454"/>
              <a:gd name="connsiteX296" fmla="*/ 3203864 w 4528704"/>
              <a:gd name="connsiteY296" fmla="*/ 2294659 h 3290454"/>
              <a:gd name="connsiteX297" fmla="*/ 3212523 w 4528704"/>
              <a:gd name="connsiteY297" fmla="*/ 2294659 h 3290454"/>
              <a:gd name="connsiteX298" fmla="*/ 3186546 w 4528704"/>
              <a:gd name="connsiteY298" fmla="*/ 2294659 h 3290454"/>
              <a:gd name="connsiteX299" fmla="*/ 3169228 w 4528704"/>
              <a:gd name="connsiteY299" fmla="*/ 2311977 h 3290454"/>
              <a:gd name="connsiteX300" fmla="*/ 3125932 w 4528704"/>
              <a:gd name="connsiteY300" fmla="*/ 2294659 h 3290454"/>
              <a:gd name="connsiteX301" fmla="*/ 3186546 w 4528704"/>
              <a:gd name="connsiteY301" fmla="*/ 2294659 h 3290454"/>
              <a:gd name="connsiteX302" fmla="*/ 2459182 w 4528704"/>
              <a:gd name="connsiteY302" fmla="*/ 2372591 h 3290454"/>
              <a:gd name="connsiteX303" fmla="*/ 2381250 w 4528704"/>
              <a:gd name="connsiteY303" fmla="*/ 2268682 h 3290454"/>
              <a:gd name="connsiteX304" fmla="*/ 2459182 w 4528704"/>
              <a:gd name="connsiteY304" fmla="*/ 2372591 h 3290454"/>
              <a:gd name="connsiteX305" fmla="*/ 3177887 w 4528704"/>
              <a:gd name="connsiteY305" fmla="*/ 2260023 h 3290454"/>
              <a:gd name="connsiteX306" fmla="*/ 3108614 w 4528704"/>
              <a:gd name="connsiteY306" fmla="*/ 2268682 h 3290454"/>
              <a:gd name="connsiteX307" fmla="*/ 3056659 w 4528704"/>
              <a:gd name="connsiteY307" fmla="*/ 2251364 h 3290454"/>
              <a:gd name="connsiteX308" fmla="*/ 3177887 w 4528704"/>
              <a:gd name="connsiteY308" fmla="*/ 2260023 h 3290454"/>
              <a:gd name="connsiteX309" fmla="*/ 865909 w 4528704"/>
              <a:gd name="connsiteY309" fmla="*/ 2303318 h 3290454"/>
              <a:gd name="connsiteX310" fmla="*/ 865909 w 4528704"/>
              <a:gd name="connsiteY310" fmla="*/ 2234046 h 3290454"/>
              <a:gd name="connsiteX311" fmla="*/ 865909 w 4528704"/>
              <a:gd name="connsiteY311" fmla="*/ 2303318 h 3290454"/>
              <a:gd name="connsiteX312" fmla="*/ 3151909 w 4528704"/>
              <a:gd name="connsiteY312" fmla="*/ 2234046 h 3290454"/>
              <a:gd name="connsiteX313" fmla="*/ 3004705 w 4528704"/>
              <a:gd name="connsiteY313" fmla="*/ 2216727 h 3290454"/>
              <a:gd name="connsiteX314" fmla="*/ 3151909 w 4528704"/>
              <a:gd name="connsiteY314" fmla="*/ 2234046 h 3290454"/>
              <a:gd name="connsiteX315" fmla="*/ 2355273 w 4528704"/>
              <a:gd name="connsiteY315" fmla="*/ 2234046 h 3290454"/>
              <a:gd name="connsiteX316" fmla="*/ 2329296 w 4528704"/>
              <a:gd name="connsiteY316" fmla="*/ 2216727 h 3290454"/>
              <a:gd name="connsiteX317" fmla="*/ 2355273 w 4528704"/>
              <a:gd name="connsiteY317" fmla="*/ 2234046 h 3290454"/>
              <a:gd name="connsiteX318" fmla="*/ 2398568 w 4528704"/>
              <a:gd name="connsiteY318" fmla="*/ 2225386 h 3290454"/>
              <a:gd name="connsiteX319" fmla="*/ 2363932 w 4528704"/>
              <a:gd name="connsiteY319" fmla="*/ 2251364 h 3290454"/>
              <a:gd name="connsiteX320" fmla="*/ 2389909 w 4528704"/>
              <a:gd name="connsiteY320" fmla="*/ 2208068 h 3290454"/>
              <a:gd name="connsiteX321" fmla="*/ 2398568 w 4528704"/>
              <a:gd name="connsiteY321" fmla="*/ 2225386 h 3290454"/>
              <a:gd name="connsiteX322" fmla="*/ 2874819 w 4528704"/>
              <a:gd name="connsiteY322" fmla="*/ 2216727 h 3290454"/>
              <a:gd name="connsiteX323" fmla="*/ 2840182 w 4528704"/>
              <a:gd name="connsiteY323" fmla="*/ 2225386 h 3290454"/>
              <a:gd name="connsiteX324" fmla="*/ 2840182 w 4528704"/>
              <a:gd name="connsiteY324" fmla="*/ 2234046 h 3290454"/>
              <a:gd name="connsiteX325" fmla="*/ 2840182 w 4528704"/>
              <a:gd name="connsiteY325" fmla="*/ 2199409 h 3290454"/>
              <a:gd name="connsiteX326" fmla="*/ 2874819 w 4528704"/>
              <a:gd name="connsiteY326" fmla="*/ 2216727 h 3290454"/>
              <a:gd name="connsiteX327" fmla="*/ 2848841 w 4528704"/>
              <a:gd name="connsiteY327" fmla="*/ 2190750 h 3290454"/>
              <a:gd name="connsiteX328" fmla="*/ 2857500 w 4528704"/>
              <a:gd name="connsiteY328" fmla="*/ 2173432 h 3290454"/>
              <a:gd name="connsiteX329" fmla="*/ 2848841 w 4528704"/>
              <a:gd name="connsiteY329" fmla="*/ 2190750 h 3290454"/>
              <a:gd name="connsiteX330" fmla="*/ 2260023 w 4528704"/>
              <a:gd name="connsiteY330" fmla="*/ 2234046 h 3290454"/>
              <a:gd name="connsiteX331" fmla="*/ 2216728 w 4528704"/>
              <a:gd name="connsiteY331" fmla="*/ 2147455 h 3290454"/>
              <a:gd name="connsiteX332" fmla="*/ 2251364 w 4528704"/>
              <a:gd name="connsiteY332" fmla="*/ 2199409 h 3290454"/>
              <a:gd name="connsiteX333" fmla="*/ 2381250 w 4528704"/>
              <a:gd name="connsiteY333" fmla="*/ 2329296 h 3290454"/>
              <a:gd name="connsiteX334" fmla="*/ 2502478 w 4528704"/>
              <a:gd name="connsiteY334" fmla="*/ 2441864 h 3290454"/>
              <a:gd name="connsiteX335" fmla="*/ 2580409 w 4528704"/>
              <a:gd name="connsiteY335" fmla="*/ 2493818 h 3290454"/>
              <a:gd name="connsiteX336" fmla="*/ 2623705 w 4528704"/>
              <a:gd name="connsiteY336" fmla="*/ 2589068 h 3290454"/>
              <a:gd name="connsiteX337" fmla="*/ 2260023 w 4528704"/>
              <a:gd name="connsiteY337" fmla="*/ 2234046 h 3290454"/>
              <a:gd name="connsiteX338" fmla="*/ 2043546 w 4528704"/>
              <a:gd name="connsiteY338" fmla="*/ 2138796 h 3290454"/>
              <a:gd name="connsiteX339" fmla="*/ 2000250 w 4528704"/>
              <a:gd name="connsiteY339" fmla="*/ 2138796 h 3290454"/>
              <a:gd name="connsiteX340" fmla="*/ 2043546 w 4528704"/>
              <a:gd name="connsiteY340" fmla="*/ 2138796 h 3290454"/>
              <a:gd name="connsiteX341" fmla="*/ 2857500 w 4528704"/>
              <a:gd name="connsiteY341" fmla="*/ 2121477 h 3290454"/>
              <a:gd name="connsiteX342" fmla="*/ 2848841 w 4528704"/>
              <a:gd name="connsiteY342" fmla="*/ 2121477 h 3290454"/>
              <a:gd name="connsiteX343" fmla="*/ 2857500 w 4528704"/>
              <a:gd name="connsiteY343" fmla="*/ 2121477 h 3290454"/>
              <a:gd name="connsiteX344" fmla="*/ 1913659 w 4528704"/>
              <a:gd name="connsiteY344" fmla="*/ 2130136 h 3290454"/>
              <a:gd name="connsiteX345" fmla="*/ 1887682 w 4528704"/>
              <a:gd name="connsiteY345" fmla="*/ 2086841 h 3290454"/>
              <a:gd name="connsiteX346" fmla="*/ 1982932 w 4528704"/>
              <a:gd name="connsiteY346" fmla="*/ 2156114 h 3290454"/>
              <a:gd name="connsiteX347" fmla="*/ 1939637 w 4528704"/>
              <a:gd name="connsiteY347" fmla="*/ 2199409 h 3290454"/>
              <a:gd name="connsiteX348" fmla="*/ 1835727 w 4528704"/>
              <a:gd name="connsiteY348" fmla="*/ 2156114 h 3290454"/>
              <a:gd name="connsiteX349" fmla="*/ 1775114 w 4528704"/>
              <a:gd name="connsiteY349" fmla="*/ 2173432 h 3290454"/>
              <a:gd name="connsiteX350" fmla="*/ 1723159 w 4528704"/>
              <a:gd name="connsiteY350" fmla="*/ 2138796 h 3290454"/>
              <a:gd name="connsiteX351" fmla="*/ 1731818 w 4528704"/>
              <a:gd name="connsiteY351" fmla="*/ 2130136 h 3290454"/>
              <a:gd name="connsiteX352" fmla="*/ 1766455 w 4528704"/>
              <a:gd name="connsiteY352" fmla="*/ 2121477 h 3290454"/>
              <a:gd name="connsiteX353" fmla="*/ 1835727 w 4528704"/>
              <a:gd name="connsiteY353" fmla="*/ 2138796 h 3290454"/>
              <a:gd name="connsiteX354" fmla="*/ 1809750 w 4528704"/>
              <a:gd name="connsiteY354" fmla="*/ 2069523 h 3290454"/>
              <a:gd name="connsiteX355" fmla="*/ 1913659 w 4528704"/>
              <a:gd name="connsiteY355" fmla="*/ 2130136 h 3290454"/>
              <a:gd name="connsiteX356" fmla="*/ 1541318 w 4528704"/>
              <a:gd name="connsiteY356" fmla="*/ 2147455 h 3290454"/>
              <a:gd name="connsiteX357" fmla="*/ 1428750 w 4528704"/>
              <a:gd name="connsiteY357" fmla="*/ 2147455 h 3290454"/>
              <a:gd name="connsiteX358" fmla="*/ 1584614 w 4528704"/>
              <a:gd name="connsiteY358" fmla="*/ 2069523 h 3290454"/>
              <a:gd name="connsiteX359" fmla="*/ 1541318 w 4528704"/>
              <a:gd name="connsiteY359" fmla="*/ 2147455 h 3290454"/>
              <a:gd name="connsiteX360" fmla="*/ 1723159 w 4528704"/>
              <a:gd name="connsiteY360" fmla="*/ 2095500 h 3290454"/>
              <a:gd name="connsiteX361" fmla="*/ 1740477 w 4528704"/>
              <a:gd name="connsiteY361" fmla="*/ 2060864 h 3290454"/>
              <a:gd name="connsiteX362" fmla="*/ 1723159 w 4528704"/>
              <a:gd name="connsiteY362" fmla="*/ 2095500 h 3290454"/>
              <a:gd name="connsiteX363" fmla="*/ 1368137 w 4528704"/>
              <a:gd name="connsiteY363" fmla="*/ 2156114 h 3290454"/>
              <a:gd name="connsiteX364" fmla="*/ 1220932 w 4528704"/>
              <a:gd name="connsiteY364" fmla="*/ 2286000 h 3290454"/>
              <a:gd name="connsiteX365" fmla="*/ 1584614 w 4528704"/>
              <a:gd name="connsiteY365" fmla="*/ 2034886 h 3290454"/>
              <a:gd name="connsiteX366" fmla="*/ 1368137 w 4528704"/>
              <a:gd name="connsiteY366" fmla="*/ 2156114 h 3290454"/>
              <a:gd name="connsiteX367" fmla="*/ 3091296 w 4528704"/>
              <a:gd name="connsiteY367" fmla="*/ 2017568 h 3290454"/>
              <a:gd name="connsiteX368" fmla="*/ 3082637 w 4528704"/>
              <a:gd name="connsiteY368" fmla="*/ 2086841 h 3290454"/>
              <a:gd name="connsiteX369" fmla="*/ 3117273 w 4528704"/>
              <a:gd name="connsiteY369" fmla="*/ 2190750 h 3290454"/>
              <a:gd name="connsiteX370" fmla="*/ 2978728 w 4528704"/>
              <a:gd name="connsiteY370" fmla="*/ 2182091 h 3290454"/>
              <a:gd name="connsiteX371" fmla="*/ 3099955 w 4528704"/>
              <a:gd name="connsiteY371" fmla="*/ 2156114 h 3290454"/>
              <a:gd name="connsiteX372" fmla="*/ 2961409 w 4528704"/>
              <a:gd name="connsiteY372" fmla="*/ 2156114 h 3290454"/>
              <a:gd name="connsiteX373" fmla="*/ 3082637 w 4528704"/>
              <a:gd name="connsiteY373" fmla="*/ 2112818 h 3290454"/>
              <a:gd name="connsiteX374" fmla="*/ 2970069 w 4528704"/>
              <a:gd name="connsiteY374" fmla="*/ 2112818 h 3290454"/>
              <a:gd name="connsiteX375" fmla="*/ 3082637 w 4528704"/>
              <a:gd name="connsiteY375" fmla="*/ 2078182 h 3290454"/>
              <a:gd name="connsiteX376" fmla="*/ 2987387 w 4528704"/>
              <a:gd name="connsiteY376" fmla="*/ 2078182 h 3290454"/>
              <a:gd name="connsiteX377" fmla="*/ 3082637 w 4528704"/>
              <a:gd name="connsiteY377" fmla="*/ 2052205 h 3290454"/>
              <a:gd name="connsiteX378" fmla="*/ 3013364 w 4528704"/>
              <a:gd name="connsiteY378" fmla="*/ 2052205 h 3290454"/>
              <a:gd name="connsiteX379" fmla="*/ 3082637 w 4528704"/>
              <a:gd name="connsiteY379" fmla="*/ 2017568 h 3290454"/>
              <a:gd name="connsiteX380" fmla="*/ 3048000 w 4528704"/>
              <a:gd name="connsiteY380" fmla="*/ 2017568 h 3290454"/>
              <a:gd name="connsiteX381" fmla="*/ 3091296 w 4528704"/>
              <a:gd name="connsiteY381" fmla="*/ 2017568 h 3290454"/>
              <a:gd name="connsiteX382" fmla="*/ 1948296 w 4528704"/>
              <a:gd name="connsiteY382" fmla="*/ 2034886 h 3290454"/>
              <a:gd name="connsiteX383" fmla="*/ 1905000 w 4528704"/>
              <a:gd name="connsiteY383" fmla="*/ 2017568 h 3290454"/>
              <a:gd name="connsiteX384" fmla="*/ 1887682 w 4528704"/>
              <a:gd name="connsiteY384" fmla="*/ 2034886 h 3290454"/>
              <a:gd name="connsiteX385" fmla="*/ 1870364 w 4528704"/>
              <a:gd name="connsiteY385" fmla="*/ 2026227 h 3290454"/>
              <a:gd name="connsiteX386" fmla="*/ 1905000 w 4528704"/>
              <a:gd name="connsiteY386" fmla="*/ 2017568 h 3290454"/>
              <a:gd name="connsiteX387" fmla="*/ 1948296 w 4528704"/>
              <a:gd name="connsiteY387" fmla="*/ 2034886 h 3290454"/>
              <a:gd name="connsiteX388" fmla="*/ 3480955 w 4528704"/>
              <a:gd name="connsiteY388" fmla="*/ 2052205 h 3290454"/>
              <a:gd name="connsiteX389" fmla="*/ 3411682 w 4528704"/>
              <a:gd name="connsiteY389" fmla="*/ 2008909 h 3290454"/>
              <a:gd name="connsiteX390" fmla="*/ 3429000 w 4528704"/>
              <a:gd name="connsiteY390" fmla="*/ 1991591 h 3290454"/>
              <a:gd name="connsiteX391" fmla="*/ 3480955 w 4528704"/>
              <a:gd name="connsiteY391" fmla="*/ 2052205 h 3290454"/>
              <a:gd name="connsiteX392" fmla="*/ 3099955 w 4528704"/>
              <a:gd name="connsiteY392" fmla="*/ 1991591 h 3290454"/>
              <a:gd name="connsiteX393" fmla="*/ 3073978 w 4528704"/>
              <a:gd name="connsiteY393" fmla="*/ 1991591 h 3290454"/>
              <a:gd name="connsiteX394" fmla="*/ 3099955 w 4528704"/>
              <a:gd name="connsiteY394" fmla="*/ 1991591 h 3290454"/>
              <a:gd name="connsiteX395" fmla="*/ 1861705 w 4528704"/>
              <a:gd name="connsiteY395" fmla="*/ 2017568 h 3290454"/>
              <a:gd name="connsiteX396" fmla="*/ 1835727 w 4528704"/>
              <a:gd name="connsiteY396" fmla="*/ 1991591 h 3290454"/>
              <a:gd name="connsiteX397" fmla="*/ 1861705 w 4528704"/>
              <a:gd name="connsiteY397" fmla="*/ 2017568 h 3290454"/>
              <a:gd name="connsiteX398" fmla="*/ 1827068 w 4528704"/>
              <a:gd name="connsiteY398" fmla="*/ 2000250 h 3290454"/>
              <a:gd name="connsiteX399" fmla="*/ 1801091 w 4528704"/>
              <a:gd name="connsiteY399" fmla="*/ 1982932 h 3290454"/>
              <a:gd name="connsiteX400" fmla="*/ 1827068 w 4528704"/>
              <a:gd name="connsiteY400" fmla="*/ 2000250 h 3290454"/>
              <a:gd name="connsiteX401" fmla="*/ 1982932 w 4528704"/>
              <a:gd name="connsiteY401" fmla="*/ 2000250 h 3290454"/>
              <a:gd name="connsiteX402" fmla="*/ 1956955 w 4528704"/>
              <a:gd name="connsiteY402" fmla="*/ 1974273 h 3290454"/>
              <a:gd name="connsiteX403" fmla="*/ 1982932 w 4528704"/>
              <a:gd name="connsiteY403" fmla="*/ 1965614 h 3290454"/>
              <a:gd name="connsiteX404" fmla="*/ 1982932 w 4528704"/>
              <a:gd name="connsiteY404" fmla="*/ 2000250 h 3290454"/>
              <a:gd name="connsiteX405" fmla="*/ 3827319 w 4528704"/>
              <a:gd name="connsiteY405" fmla="*/ 1956955 h 3290454"/>
              <a:gd name="connsiteX406" fmla="*/ 3905250 w 4528704"/>
              <a:gd name="connsiteY406" fmla="*/ 2000250 h 3290454"/>
              <a:gd name="connsiteX407" fmla="*/ 3827319 w 4528704"/>
              <a:gd name="connsiteY407" fmla="*/ 1956955 h 3290454"/>
              <a:gd name="connsiteX408" fmla="*/ 3801341 w 4528704"/>
              <a:gd name="connsiteY408" fmla="*/ 1939636 h 3290454"/>
              <a:gd name="connsiteX409" fmla="*/ 3792682 w 4528704"/>
              <a:gd name="connsiteY409" fmla="*/ 1939636 h 3290454"/>
              <a:gd name="connsiteX410" fmla="*/ 3801341 w 4528704"/>
              <a:gd name="connsiteY410" fmla="*/ 1939636 h 3290454"/>
              <a:gd name="connsiteX411" fmla="*/ 3775364 w 4528704"/>
              <a:gd name="connsiteY411" fmla="*/ 1956955 h 3290454"/>
              <a:gd name="connsiteX412" fmla="*/ 3714750 w 4528704"/>
              <a:gd name="connsiteY412" fmla="*/ 1991591 h 3290454"/>
              <a:gd name="connsiteX413" fmla="*/ 3619500 w 4528704"/>
              <a:gd name="connsiteY413" fmla="*/ 1948296 h 3290454"/>
              <a:gd name="connsiteX414" fmla="*/ 3671455 w 4528704"/>
              <a:gd name="connsiteY414" fmla="*/ 1965614 h 3290454"/>
              <a:gd name="connsiteX415" fmla="*/ 3697432 w 4528704"/>
              <a:gd name="connsiteY415" fmla="*/ 1939636 h 3290454"/>
              <a:gd name="connsiteX416" fmla="*/ 3714750 w 4528704"/>
              <a:gd name="connsiteY416" fmla="*/ 1974273 h 3290454"/>
              <a:gd name="connsiteX417" fmla="*/ 3732069 w 4528704"/>
              <a:gd name="connsiteY417" fmla="*/ 1930977 h 3290454"/>
              <a:gd name="connsiteX418" fmla="*/ 3775364 w 4528704"/>
              <a:gd name="connsiteY418" fmla="*/ 1956955 h 3290454"/>
              <a:gd name="connsiteX419" fmla="*/ 1342159 w 4528704"/>
              <a:gd name="connsiteY419" fmla="*/ 1974273 h 3290454"/>
              <a:gd name="connsiteX420" fmla="*/ 1324841 w 4528704"/>
              <a:gd name="connsiteY420" fmla="*/ 2000250 h 3290454"/>
              <a:gd name="connsiteX421" fmla="*/ 1290205 w 4528704"/>
              <a:gd name="connsiteY421" fmla="*/ 2034886 h 3290454"/>
              <a:gd name="connsiteX422" fmla="*/ 1117023 w 4528704"/>
              <a:gd name="connsiteY422" fmla="*/ 2190750 h 3290454"/>
              <a:gd name="connsiteX423" fmla="*/ 1039091 w 4528704"/>
              <a:gd name="connsiteY423" fmla="*/ 2216727 h 3290454"/>
              <a:gd name="connsiteX424" fmla="*/ 1125682 w 4528704"/>
              <a:gd name="connsiteY424" fmla="*/ 2234046 h 3290454"/>
              <a:gd name="connsiteX425" fmla="*/ 1125682 w 4528704"/>
              <a:gd name="connsiteY425" fmla="*/ 2260023 h 3290454"/>
              <a:gd name="connsiteX426" fmla="*/ 995796 w 4528704"/>
              <a:gd name="connsiteY426" fmla="*/ 2268682 h 3290454"/>
              <a:gd name="connsiteX427" fmla="*/ 1125682 w 4528704"/>
              <a:gd name="connsiteY427" fmla="*/ 2277341 h 3290454"/>
              <a:gd name="connsiteX428" fmla="*/ 1099705 w 4528704"/>
              <a:gd name="connsiteY428" fmla="*/ 2329296 h 3290454"/>
              <a:gd name="connsiteX429" fmla="*/ 969818 w 4528704"/>
              <a:gd name="connsiteY429" fmla="*/ 2337955 h 3290454"/>
              <a:gd name="connsiteX430" fmla="*/ 961159 w 4528704"/>
              <a:gd name="connsiteY430" fmla="*/ 2355273 h 3290454"/>
              <a:gd name="connsiteX431" fmla="*/ 1091046 w 4528704"/>
              <a:gd name="connsiteY431" fmla="*/ 2381250 h 3290454"/>
              <a:gd name="connsiteX432" fmla="*/ 969818 w 4528704"/>
              <a:gd name="connsiteY432" fmla="*/ 2381250 h 3290454"/>
              <a:gd name="connsiteX433" fmla="*/ 883227 w 4528704"/>
              <a:gd name="connsiteY433" fmla="*/ 2268682 h 3290454"/>
              <a:gd name="connsiteX434" fmla="*/ 1333500 w 4528704"/>
              <a:gd name="connsiteY434" fmla="*/ 1930977 h 3290454"/>
              <a:gd name="connsiteX435" fmla="*/ 1342159 w 4528704"/>
              <a:gd name="connsiteY435" fmla="*/ 1974273 h 3290454"/>
              <a:gd name="connsiteX436" fmla="*/ 1593273 w 4528704"/>
              <a:gd name="connsiteY436" fmla="*/ 1974273 h 3290454"/>
              <a:gd name="connsiteX437" fmla="*/ 1584614 w 4528704"/>
              <a:gd name="connsiteY437" fmla="*/ 2000250 h 3290454"/>
              <a:gd name="connsiteX438" fmla="*/ 1203614 w 4528704"/>
              <a:gd name="connsiteY438" fmla="*/ 2268682 h 3290454"/>
              <a:gd name="connsiteX439" fmla="*/ 1177637 w 4528704"/>
              <a:gd name="connsiteY439" fmla="*/ 2199409 h 3290454"/>
              <a:gd name="connsiteX440" fmla="*/ 1220932 w 4528704"/>
              <a:gd name="connsiteY440" fmla="*/ 2130136 h 3290454"/>
              <a:gd name="connsiteX441" fmla="*/ 1281546 w 4528704"/>
              <a:gd name="connsiteY441" fmla="*/ 2078182 h 3290454"/>
              <a:gd name="connsiteX442" fmla="*/ 1342159 w 4528704"/>
              <a:gd name="connsiteY442" fmla="*/ 2043546 h 3290454"/>
              <a:gd name="connsiteX443" fmla="*/ 1394114 w 4528704"/>
              <a:gd name="connsiteY443" fmla="*/ 2026227 h 3290454"/>
              <a:gd name="connsiteX444" fmla="*/ 1411432 w 4528704"/>
              <a:gd name="connsiteY444" fmla="*/ 2000250 h 3290454"/>
              <a:gd name="connsiteX445" fmla="*/ 1472046 w 4528704"/>
              <a:gd name="connsiteY445" fmla="*/ 1965614 h 3290454"/>
              <a:gd name="connsiteX446" fmla="*/ 1489364 w 4528704"/>
              <a:gd name="connsiteY446" fmla="*/ 1982932 h 3290454"/>
              <a:gd name="connsiteX447" fmla="*/ 1584614 w 4528704"/>
              <a:gd name="connsiteY447" fmla="*/ 1922318 h 3290454"/>
              <a:gd name="connsiteX448" fmla="*/ 1593273 w 4528704"/>
              <a:gd name="connsiteY448" fmla="*/ 1974273 h 3290454"/>
              <a:gd name="connsiteX449" fmla="*/ 1316182 w 4528704"/>
              <a:gd name="connsiteY449" fmla="*/ 1922318 h 3290454"/>
              <a:gd name="connsiteX450" fmla="*/ 1316182 w 4528704"/>
              <a:gd name="connsiteY450" fmla="*/ 1913659 h 3290454"/>
              <a:gd name="connsiteX451" fmla="*/ 1316182 w 4528704"/>
              <a:gd name="connsiteY451" fmla="*/ 1922318 h 3290454"/>
              <a:gd name="connsiteX452" fmla="*/ 3593523 w 4528704"/>
              <a:gd name="connsiteY452" fmla="*/ 1896341 h 3290454"/>
              <a:gd name="connsiteX453" fmla="*/ 3584864 w 4528704"/>
              <a:gd name="connsiteY453" fmla="*/ 1913659 h 3290454"/>
              <a:gd name="connsiteX454" fmla="*/ 3558887 w 4528704"/>
              <a:gd name="connsiteY454" fmla="*/ 1887682 h 3290454"/>
              <a:gd name="connsiteX455" fmla="*/ 3593523 w 4528704"/>
              <a:gd name="connsiteY455" fmla="*/ 1896341 h 3290454"/>
              <a:gd name="connsiteX456" fmla="*/ 3342409 w 4528704"/>
              <a:gd name="connsiteY456" fmla="*/ 1905000 h 3290454"/>
              <a:gd name="connsiteX457" fmla="*/ 3368387 w 4528704"/>
              <a:gd name="connsiteY457" fmla="*/ 1930977 h 3290454"/>
              <a:gd name="connsiteX458" fmla="*/ 3325091 w 4528704"/>
              <a:gd name="connsiteY458" fmla="*/ 1930977 h 3290454"/>
              <a:gd name="connsiteX459" fmla="*/ 3307773 w 4528704"/>
              <a:gd name="connsiteY459" fmla="*/ 1913659 h 3290454"/>
              <a:gd name="connsiteX460" fmla="*/ 3368387 w 4528704"/>
              <a:gd name="connsiteY460" fmla="*/ 1887682 h 3290454"/>
              <a:gd name="connsiteX461" fmla="*/ 3342409 w 4528704"/>
              <a:gd name="connsiteY461" fmla="*/ 1905000 h 3290454"/>
              <a:gd name="connsiteX462" fmla="*/ 3515591 w 4528704"/>
              <a:gd name="connsiteY462" fmla="*/ 1887682 h 3290454"/>
              <a:gd name="connsiteX463" fmla="*/ 3472296 w 4528704"/>
              <a:gd name="connsiteY463" fmla="*/ 1922318 h 3290454"/>
              <a:gd name="connsiteX464" fmla="*/ 3411682 w 4528704"/>
              <a:gd name="connsiteY464" fmla="*/ 1879023 h 3290454"/>
              <a:gd name="connsiteX465" fmla="*/ 3515591 w 4528704"/>
              <a:gd name="connsiteY465" fmla="*/ 1887682 h 3290454"/>
              <a:gd name="connsiteX466" fmla="*/ 1402773 w 4528704"/>
              <a:gd name="connsiteY466" fmla="*/ 1965614 h 3290454"/>
              <a:gd name="connsiteX467" fmla="*/ 1402773 w 4528704"/>
              <a:gd name="connsiteY467" fmla="*/ 1870364 h 3290454"/>
              <a:gd name="connsiteX468" fmla="*/ 1402773 w 4528704"/>
              <a:gd name="connsiteY468" fmla="*/ 1965614 h 3290454"/>
              <a:gd name="connsiteX469" fmla="*/ 3723409 w 4528704"/>
              <a:gd name="connsiteY469" fmla="*/ 1870364 h 3290454"/>
              <a:gd name="connsiteX470" fmla="*/ 3723409 w 4528704"/>
              <a:gd name="connsiteY470" fmla="*/ 1922318 h 3290454"/>
              <a:gd name="connsiteX471" fmla="*/ 3697432 w 4528704"/>
              <a:gd name="connsiteY471" fmla="*/ 1879023 h 3290454"/>
              <a:gd name="connsiteX472" fmla="*/ 3688773 w 4528704"/>
              <a:gd name="connsiteY472" fmla="*/ 1896341 h 3290454"/>
              <a:gd name="connsiteX473" fmla="*/ 3662796 w 4528704"/>
              <a:gd name="connsiteY473" fmla="*/ 1870364 h 3290454"/>
              <a:gd name="connsiteX474" fmla="*/ 3654137 w 4528704"/>
              <a:gd name="connsiteY474" fmla="*/ 1887682 h 3290454"/>
              <a:gd name="connsiteX475" fmla="*/ 3610841 w 4528704"/>
              <a:gd name="connsiteY475" fmla="*/ 1861705 h 3290454"/>
              <a:gd name="connsiteX476" fmla="*/ 3723409 w 4528704"/>
              <a:gd name="connsiteY476" fmla="*/ 1870364 h 3290454"/>
              <a:gd name="connsiteX477" fmla="*/ 2978728 w 4528704"/>
              <a:gd name="connsiteY477" fmla="*/ 2043546 h 3290454"/>
              <a:gd name="connsiteX478" fmla="*/ 2944091 w 4528704"/>
              <a:gd name="connsiteY478" fmla="*/ 2121477 h 3290454"/>
              <a:gd name="connsiteX479" fmla="*/ 3186546 w 4528704"/>
              <a:gd name="connsiteY479" fmla="*/ 1835727 h 3290454"/>
              <a:gd name="connsiteX480" fmla="*/ 2978728 w 4528704"/>
              <a:gd name="connsiteY480" fmla="*/ 2043546 h 3290454"/>
              <a:gd name="connsiteX481" fmla="*/ 1446068 w 4528704"/>
              <a:gd name="connsiteY481" fmla="*/ 1939636 h 3290454"/>
              <a:gd name="connsiteX482" fmla="*/ 1472046 w 4528704"/>
              <a:gd name="connsiteY482" fmla="*/ 1827068 h 3290454"/>
              <a:gd name="connsiteX483" fmla="*/ 1472046 w 4528704"/>
              <a:gd name="connsiteY483" fmla="*/ 1939636 h 3290454"/>
              <a:gd name="connsiteX484" fmla="*/ 1446068 w 4528704"/>
              <a:gd name="connsiteY484" fmla="*/ 1939636 h 3290454"/>
              <a:gd name="connsiteX485" fmla="*/ 1420091 w 4528704"/>
              <a:gd name="connsiteY485" fmla="*/ 1827068 h 3290454"/>
              <a:gd name="connsiteX486" fmla="*/ 1420091 w 4528704"/>
              <a:gd name="connsiteY486" fmla="*/ 1965614 h 3290454"/>
              <a:gd name="connsiteX487" fmla="*/ 1420091 w 4528704"/>
              <a:gd name="connsiteY487" fmla="*/ 1827068 h 3290454"/>
              <a:gd name="connsiteX488" fmla="*/ 3368387 w 4528704"/>
              <a:gd name="connsiteY488" fmla="*/ 1861705 h 3290454"/>
              <a:gd name="connsiteX489" fmla="*/ 3125932 w 4528704"/>
              <a:gd name="connsiteY489" fmla="*/ 2060864 h 3290454"/>
              <a:gd name="connsiteX490" fmla="*/ 3117273 w 4528704"/>
              <a:gd name="connsiteY490" fmla="*/ 2034886 h 3290454"/>
              <a:gd name="connsiteX491" fmla="*/ 3169228 w 4528704"/>
              <a:gd name="connsiteY491" fmla="*/ 1939636 h 3290454"/>
              <a:gd name="connsiteX492" fmla="*/ 3368387 w 4528704"/>
              <a:gd name="connsiteY492" fmla="*/ 1801091 h 3290454"/>
              <a:gd name="connsiteX493" fmla="*/ 3368387 w 4528704"/>
              <a:gd name="connsiteY493" fmla="*/ 1861705 h 3290454"/>
              <a:gd name="connsiteX494" fmla="*/ 3255819 w 4528704"/>
              <a:gd name="connsiteY494" fmla="*/ 1844386 h 3290454"/>
              <a:gd name="connsiteX495" fmla="*/ 3255819 w 4528704"/>
              <a:gd name="connsiteY495" fmla="*/ 1801091 h 3290454"/>
              <a:gd name="connsiteX496" fmla="*/ 3255819 w 4528704"/>
              <a:gd name="connsiteY496" fmla="*/ 1844386 h 3290454"/>
              <a:gd name="connsiteX497" fmla="*/ 1480705 w 4528704"/>
              <a:gd name="connsiteY497" fmla="*/ 1792432 h 3290454"/>
              <a:gd name="connsiteX498" fmla="*/ 1506682 w 4528704"/>
              <a:gd name="connsiteY498" fmla="*/ 1827068 h 3290454"/>
              <a:gd name="connsiteX499" fmla="*/ 1524000 w 4528704"/>
              <a:gd name="connsiteY499" fmla="*/ 1896341 h 3290454"/>
              <a:gd name="connsiteX500" fmla="*/ 1506682 w 4528704"/>
              <a:gd name="connsiteY500" fmla="*/ 1922318 h 3290454"/>
              <a:gd name="connsiteX501" fmla="*/ 1446068 w 4528704"/>
              <a:gd name="connsiteY501" fmla="*/ 1792432 h 3290454"/>
              <a:gd name="connsiteX502" fmla="*/ 1480705 w 4528704"/>
              <a:gd name="connsiteY502" fmla="*/ 1792432 h 3290454"/>
              <a:gd name="connsiteX503" fmla="*/ 1853046 w 4528704"/>
              <a:gd name="connsiteY503" fmla="*/ 1844386 h 3290454"/>
              <a:gd name="connsiteX504" fmla="*/ 1827068 w 4528704"/>
              <a:gd name="connsiteY504" fmla="*/ 1844386 h 3290454"/>
              <a:gd name="connsiteX505" fmla="*/ 1827068 w 4528704"/>
              <a:gd name="connsiteY505" fmla="*/ 1766455 h 3290454"/>
              <a:gd name="connsiteX506" fmla="*/ 1853046 w 4528704"/>
              <a:gd name="connsiteY506" fmla="*/ 1766455 h 3290454"/>
              <a:gd name="connsiteX507" fmla="*/ 1853046 w 4528704"/>
              <a:gd name="connsiteY507" fmla="*/ 1844386 h 3290454"/>
              <a:gd name="connsiteX508" fmla="*/ 1801091 w 4528704"/>
              <a:gd name="connsiteY508" fmla="*/ 1766455 h 3290454"/>
              <a:gd name="connsiteX509" fmla="*/ 1801091 w 4528704"/>
              <a:gd name="connsiteY509" fmla="*/ 1835727 h 3290454"/>
              <a:gd name="connsiteX510" fmla="*/ 1775114 w 4528704"/>
              <a:gd name="connsiteY510" fmla="*/ 1835727 h 3290454"/>
              <a:gd name="connsiteX511" fmla="*/ 1775114 w 4528704"/>
              <a:gd name="connsiteY511" fmla="*/ 1766455 h 3290454"/>
              <a:gd name="connsiteX512" fmla="*/ 1801091 w 4528704"/>
              <a:gd name="connsiteY512" fmla="*/ 1766455 h 3290454"/>
              <a:gd name="connsiteX513" fmla="*/ 1368137 w 4528704"/>
              <a:gd name="connsiteY513" fmla="*/ 1757796 h 3290454"/>
              <a:gd name="connsiteX514" fmla="*/ 1359477 w 4528704"/>
              <a:gd name="connsiteY514" fmla="*/ 1827068 h 3290454"/>
              <a:gd name="connsiteX515" fmla="*/ 1333500 w 4528704"/>
              <a:gd name="connsiteY515" fmla="*/ 1827068 h 3290454"/>
              <a:gd name="connsiteX516" fmla="*/ 1342159 w 4528704"/>
              <a:gd name="connsiteY516" fmla="*/ 1757796 h 3290454"/>
              <a:gd name="connsiteX517" fmla="*/ 1368137 w 4528704"/>
              <a:gd name="connsiteY517" fmla="*/ 1757796 h 3290454"/>
              <a:gd name="connsiteX518" fmla="*/ 3299114 w 4528704"/>
              <a:gd name="connsiteY518" fmla="*/ 1792432 h 3290454"/>
              <a:gd name="connsiteX519" fmla="*/ 3273137 w 4528704"/>
              <a:gd name="connsiteY519" fmla="*/ 1818409 h 3290454"/>
              <a:gd name="connsiteX520" fmla="*/ 3273137 w 4528704"/>
              <a:gd name="connsiteY520" fmla="*/ 1749136 h 3290454"/>
              <a:gd name="connsiteX521" fmla="*/ 3299114 w 4528704"/>
              <a:gd name="connsiteY521" fmla="*/ 1792432 h 3290454"/>
              <a:gd name="connsiteX522" fmla="*/ 1757796 w 4528704"/>
              <a:gd name="connsiteY522" fmla="*/ 1757796 h 3290454"/>
              <a:gd name="connsiteX523" fmla="*/ 1757796 w 4528704"/>
              <a:gd name="connsiteY523" fmla="*/ 1827068 h 3290454"/>
              <a:gd name="connsiteX524" fmla="*/ 1731818 w 4528704"/>
              <a:gd name="connsiteY524" fmla="*/ 1827068 h 3290454"/>
              <a:gd name="connsiteX525" fmla="*/ 1731818 w 4528704"/>
              <a:gd name="connsiteY525" fmla="*/ 1749136 h 3290454"/>
              <a:gd name="connsiteX526" fmla="*/ 1757796 w 4528704"/>
              <a:gd name="connsiteY526" fmla="*/ 1757796 h 3290454"/>
              <a:gd name="connsiteX527" fmla="*/ 1697182 w 4528704"/>
              <a:gd name="connsiteY527" fmla="*/ 1818409 h 3290454"/>
              <a:gd name="connsiteX528" fmla="*/ 1671205 w 4528704"/>
              <a:gd name="connsiteY528" fmla="*/ 1818409 h 3290454"/>
              <a:gd name="connsiteX529" fmla="*/ 1679864 w 4528704"/>
              <a:gd name="connsiteY529" fmla="*/ 1740477 h 3290454"/>
              <a:gd name="connsiteX530" fmla="*/ 1697182 w 4528704"/>
              <a:gd name="connsiteY530" fmla="*/ 1818409 h 3290454"/>
              <a:gd name="connsiteX531" fmla="*/ 1584614 w 4528704"/>
              <a:gd name="connsiteY531" fmla="*/ 1731818 h 3290454"/>
              <a:gd name="connsiteX532" fmla="*/ 1584614 w 4528704"/>
              <a:gd name="connsiteY532" fmla="*/ 1801091 h 3290454"/>
              <a:gd name="connsiteX533" fmla="*/ 1541318 w 4528704"/>
              <a:gd name="connsiteY533" fmla="*/ 1801091 h 3290454"/>
              <a:gd name="connsiteX534" fmla="*/ 1541318 w 4528704"/>
              <a:gd name="connsiteY534" fmla="*/ 1731818 h 3290454"/>
              <a:gd name="connsiteX535" fmla="*/ 1584614 w 4528704"/>
              <a:gd name="connsiteY535" fmla="*/ 1731818 h 3290454"/>
              <a:gd name="connsiteX536" fmla="*/ 1350818 w 4528704"/>
              <a:gd name="connsiteY536" fmla="*/ 1723159 h 3290454"/>
              <a:gd name="connsiteX537" fmla="*/ 1316182 w 4528704"/>
              <a:gd name="connsiteY537" fmla="*/ 1723159 h 3290454"/>
              <a:gd name="connsiteX538" fmla="*/ 1350818 w 4528704"/>
              <a:gd name="connsiteY538" fmla="*/ 1723159 h 3290454"/>
              <a:gd name="connsiteX539" fmla="*/ 3325091 w 4528704"/>
              <a:gd name="connsiteY539" fmla="*/ 1757796 h 3290454"/>
              <a:gd name="connsiteX540" fmla="*/ 3316432 w 4528704"/>
              <a:gd name="connsiteY540" fmla="*/ 1792432 h 3290454"/>
              <a:gd name="connsiteX541" fmla="*/ 3264478 w 4528704"/>
              <a:gd name="connsiteY541" fmla="*/ 1723159 h 3290454"/>
              <a:gd name="connsiteX542" fmla="*/ 3299114 w 4528704"/>
              <a:gd name="connsiteY542" fmla="*/ 1714500 h 3290454"/>
              <a:gd name="connsiteX543" fmla="*/ 3325091 w 4528704"/>
              <a:gd name="connsiteY543" fmla="*/ 1757796 h 3290454"/>
              <a:gd name="connsiteX544" fmla="*/ 3576205 w 4528704"/>
              <a:gd name="connsiteY544" fmla="*/ 1757796 h 3290454"/>
              <a:gd name="connsiteX545" fmla="*/ 3576205 w 4528704"/>
              <a:gd name="connsiteY545" fmla="*/ 1705841 h 3290454"/>
              <a:gd name="connsiteX546" fmla="*/ 3576205 w 4528704"/>
              <a:gd name="connsiteY546" fmla="*/ 1757796 h 3290454"/>
              <a:gd name="connsiteX547" fmla="*/ 1359477 w 4528704"/>
              <a:gd name="connsiteY547" fmla="*/ 1714500 h 3290454"/>
              <a:gd name="connsiteX548" fmla="*/ 1472046 w 4528704"/>
              <a:gd name="connsiteY548" fmla="*/ 1705841 h 3290454"/>
              <a:gd name="connsiteX549" fmla="*/ 1359477 w 4528704"/>
              <a:gd name="connsiteY549" fmla="*/ 1714500 h 3290454"/>
              <a:gd name="connsiteX550" fmla="*/ 3541569 w 4528704"/>
              <a:gd name="connsiteY550" fmla="*/ 1697182 h 3290454"/>
              <a:gd name="connsiteX551" fmla="*/ 3541569 w 4528704"/>
              <a:gd name="connsiteY551" fmla="*/ 1749136 h 3290454"/>
              <a:gd name="connsiteX552" fmla="*/ 3515591 w 4528704"/>
              <a:gd name="connsiteY552" fmla="*/ 1749136 h 3290454"/>
              <a:gd name="connsiteX553" fmla="*/ 3515591 w 4528704"/>
              <a:gd name="connsiteY553" fmla="*/ 1697182 h 3290454"/>
              <a:gd name="connsiteX554" fmla="*/ 3541569 w 4528704"/>
              <a:gd name="connsiteY554" fmla="*/ 1697182 h 3290454"/>
              <a:gd name="connsiteX555" fmla="*/ 3212523 w 4528704"/>
              <a:gd name="connsiteY555" fmla="*/ 1697182 h 3290454"/>
              <a:gd name="connsiteX556" fmla="*/ 3212523 w 4528704"/>
              <a:gd name="connsiteY556" fmla="*/ 1740477 h 3290454"/>
              <a:gd name="connsiteX557" fmla="*/ 3195205 w 4528704"/>
              <a:gd name="connsiteY557" fmla="*/ 1740477 h 3290454"/>
              <a:gd name="connsiteX558" fmla="*/ 3195205 w 4528704"/>
              <a:gd name="connsiteY558" fmla="*/ 1697182 h 3290454"/>
              <a:gd name="connsiteX559" fmla="*/ 3212523 w 4528704"/>
              <a:gd name="connsiteY559" fmla="*/ 1697182 h 3290454"/>
              <a:gd name="connsiteX560" fmla="*/ 1870364 w 4528704"/>
              <a:gd name="connsiteY560" fmla="*/ 1740477 h 3290454"/>
              <a:gd name="connsiteX561" fmla="*/ 1861705 w 4528704"/>
              <a:gd name="connsiteY561" fmla="*/ 1922318 h 3290454"/>
              <a:gd name="connsiteX562" fmla="*/ 1887682 w 4528704"/>
              <a:gd name="connsiteY562" fmla="*/ 1956955 h 3290454"/>
              <a:gd name="connsiteX563" fmla="*/ 1844387 w 4528704"/>
              <a:gd name="connsiteY563" fmla="*/ 1930977 h 3290454"/>
              <a:gd name="connsiteX564" fmla="*/ 1818409 w 4528704"/>
              <a:gd name="connsiteY564" fmla="*/ 1930977 h 3290454"/>
              <a:gd name="connsiteX565" fmla="*/ 1827068 w 4528704"/>
              <a:gd name="connsiteY565" fmla="*/ 1965614 h 3290454"/>
              <a:gd name="connsiteX566" fmla="*/ 1792432 w 4528704"/>
              <a:gd name="connsiteY566" fmla="*/ 1956955 h 3290454"/>
              <a:gd name="connsiteX567" fmla="*/ 1775114 w 4528704"/>
              <a:gd name="connsiteY567" fmla="*/ 1974273 h 3290454"/>
              <a:gd name="connsiteX568" fmla="*/ 1792432 w 4528704"/>
              <a:gd name="connsiteY568" fmla="*/ 1991591 h 3290454"/>
              <a:gd name="connsiteX569" fmla="*/ 1783773 w 4528704"/>
              <a:gd name="connsiteY569" fmla="*/ 2017568 h 3290454"/>
              <a:gd name="connsiteX570" fmla="*/ 1749137 w 4528704"/>
              <a:gd name="connsiteY570" fmla="*/ 1991591 h 3290454"/>
              <a:gd name="connsiteX571" fmla="*/ 1697182 w 4528704"/>
              <a:gd name="connsiteY571" fmla="*/ 2026227 h 3290454"/>
              <a:gd name="connsiteX572" fmla="*/ 1723159 w 4528704"/>
              <a:gd name="connsiteY572" fmla="*/ 2052205 h 3290454"/>
              <a:gd name="connsiteX573" fmla="*/ 1671205 w 4528704"/>
              <a:gd name="connsiteY573" fmla="*/ 2052205 h 3290454"/>
              <a:gd name="connsiteX574" fmla="*/ 1636568 w 4528704"/>
              <a:gd name="connsiteY574" fmla="*/ 2078182 h 3290454"/>
              <a:gd name="connsiteX575" fmla="*/ 1645227 w 4528704"/>
              <a:gd name="connsiteY575" fmla="*/ 1697182 h 3290454"/>
              <a:gd name="connsiteX576" fmla="*/ 1870364 w 4528704"/>
              <a:gd name="connsiteY576" fmla="*/ 1740477 h 3290454"/>
              <a:gd name="connsiteX577" fmla="*/ 3498273 w 4528704"/>
              <a:gd name="connsiteY577" fmla="*/ 1688523 h 3290454"/>
              <a:gd name="connsiteX578" fmla="*/ 3498273 w 4528704"/>
              <a:gd name="connsiteY578" fmla="*/ 1749136 h 3290454"/>
              <a:gd name="connsiteX579" fmla="*/ 3480955 w 4528704"/>
              <a:gd name="connsiteY579" fmla="*/ 1749136 h 3290454"/>
              <a:gd name="connsiteX580" fmla="*/ 3480955 w 4528704"/>
              <a:gd name="connsiteY580" fmla="*/ 1688523 h 3290454"/>
              <a:gd name="connsiteX581" fmla="*/ 3498273 w 4528704"/>
              <a:gd name="connsiteY581" fmla="*/ 1688523 h 3290454"/>
              <a:gd name="connsiteX582" fmla="*/ 1480705 w 4528704"/>
              <a:gd name="connsiteY582" fmla="*/ 1697182 h 3290454"/>
              <a:gd name="connsiteX583" fmla="*/ 1593273 w 4528704"/>
              <a:gd name="connsiteY583" fmla="*/ 1688523 h 3290454"/>
              <a:gd name="connsiteX584" fmla="*/ 1480705 w 4528704"/>
              <a:gd name="connsiteY584" fmla="*/ 1697182 h 3290454"/>
              <a:gd name="connsiteX585" fmla="*/ 1324841 w 4528704"/>
              <a:gd name="connsiteY585" fmla="*/ 1697182 h 3290454"/>
              <a:gd name="connsiteX586" fmla="*/ 1359477 w 4528704"/>
              <a:gd name="connsiteY586" fmla="*/ 1688523 h 3290454"/>
              <a:gd name="connsiteX587" fmla="*/ 1324841 w 4528704"/>
              <a:gd name="connsiteY587" fmla="*/ 1697182 h 3290454"/>
              <a:gd name="connsiteX588" fmla="*/ 3463637 w 4528704"/>
              <a:gd name="connsiteY588" fmla="*/ 1688523 h 3290454"/>
              <a:gd name="connsiteX589" fmla="*/ 3463637 w 4528704"/>
              <a:gd name="connsiteY589" fmla="*/ 1740477 h 3290454"/>
              <a:gd name="connsiteX590" fmla="*/ 3437659 w 4528704"/>
              <a:gd name="connsiteY590" fmla="*/ 1740477 h 3290454"/>
              <a:gd name="connsiteX591" fmla="*/ 3446319 w 4528704"/>
              <a:gd name="connsiteY591" fmla="*/ 1679864 h 3290454"/>
              <a:gd name="connsiteX592" fmla="*/ 3463637 w 4528704"/>
              <a:gd name="connsiteY592" fmla="*/ 1688523 h 3290454"/>
              <a:gd name="connsiteX593" fmla="*/ 3359728 w 4528704"/>
              <a:gd name="connsiteY593" fmla="*/ 1731818 h 3290454"/>
              <a:gd name="connsiteX594" fmla="*/ 3342409 w 4528704"/>
              <a:gd name="connsiteY594" fmla="*/ 1731818 h 3290454"/>
              <a:gd name="connsiteX595" fmla="*/ 3342409 w 4528704"/>
              <a:gd name="connsiteY595" fmla="*/ 1679864 h 3290454"/>
              <a:gd name="connsiteX596" fmla="*/ 3359728 w 4528704"/>
              <a:gd name="connsiteY596" fmla="*/ 1671205 h 3290454"/>
              <a:gd name="connsiteX597" fmla="*/ 3359728 w 4528704"/>
              <a:gd name="connsiteY597" fmla="*/ 1731818 h 3290454"/>
              <a:gd name="connsiteX598" fmla="*/ 1385455 w 4528704"/>
              <a:gd name="connsiteY598" fmla="*/ 1688523 h 3290454"/>
              <a:gd name="connsiteX599" fmla="*/ 1411432 w 4528704"/>
              <a:gd name="connsiteY599" fmla="*/ 1688523 h 3290454"/>
              <a:gd name="connsiteX600" fmla="*/ 1385455 w 4528704"/>
              <a:gd name="connsiteY600" fmla="*/ 1688523 h 3290454"/>
              <a:gd name="connsiteX601" fmla="*/ 3238500 w 4528704"/>
              <a:gd name="connsiteY601" fmla="*/ 1662546 h 3290454"/>
              <a:gd name="connsiteX602" fmla="*/ 3203864 w 4528704"/>
              <a:gd name="connsiteY602" fmla="*/ 1662546 h 3290454"/>
              <a:gd name="connsiteX603" fmla="*/ 3238500 w 4528704"/>
              <a:gd name="connsiteY603" fmla="*/ 1662546 h 3290454"/>
              <a:gd name="connsiteX604" fmla="*/ 1524000 w 4528704"/>
              <a:gd name="connsiteY604" fmla="*/ 1662546 h 3290454"/>
              <a:gd name="connsiteX605" fmla="*/ 1498023 w 4528704"/>
              <a:gd name="connsiteY605" fmla="*/ 1662546 h 3290454"/>
              <a:gd name="connsiteX606" fmla="*/ 1524000 w 4528704"/>
              <a:gd name="connsiteY606" fmla="*/ 1662546 h 3290454"/>
              <a:gd name="connsiteX607" fmla="*/ 3584864 w 4528704"/>
              <a:gd name="connsiteY607" fmla="*/ 1688523 h 3290454"/>
              <a:gd name="connsiteX608" fmla="*/ 3593523 w 4528704"/>
              <a:gd name="connsiteY608" fmla="*/ 1861705 h 3290454"/>
              <a:gd name="connsiteX609" fmla="*/ 3411682 w 4528704"/>
              <a:gd name="connsiteY609" fmla="*/ 1861705 h 3290454"/>
              <a:gd name="connsiteX610" fmla="*/ 3411682 w 4528704"/>
              <a:gd name="connsiteY610" fmla="*/ 1653886 h 3290454"/>
              <a:gd name="connsiteX611" fmla="*/ 3584864 w 4528704"/>
              <a:gd name="connsiteY611" fmla="*/ 1688523 h 3290454"/>
              <a:gd name="connsiteX612" fmla="*/ 3316432 w 4528704"/>
              <a:gd name="connsiteY612" fmla="*/ 1653886 h 3290454"/>
              <a:gd name="connsiteX613" fmla="*/ 3273137 w 4528704"/>
              <a:gd name="connsiteY613" fmla="*/ 1653886 h 3290454"/>
              <a:gd name="connsiteX614" fmla="*/ 3316432 w 4528704"/>
              <a:gd name="connsiteY614" fmla="*/ 1653886 h 3290454"/>
              <a:gd name="connsiteX615" fmla="*/ 1549977 w 4528704"/>
              <a:gd name="connsiteY615" fmla="*/ 1662546 h 3290454"/>
              <a:gd name="connsiteX616" fmla="*/ 1575955 w 4528704"/>
              <a:gd name="connsiteY616" fmla="*/ 1662546 h 3290454"/>
              <a:gd name="connsiteX617" fmla="*/ 1549977 w 4528704"/>
              <a:gd name="connsiteY617" fmla="*/ 1662546 h 3290454"/>
              <a:gd name="connsiteX618" fmla="*/ 3368387 w 4528704"/>
              <a:gd name="connsiteY618" fmla="*/ 1645227 h 3290454"/>
              <a:gd name="connsiteX619" fmla="*/ 3333750 w 4528704"/>
              <a:gd name="connsiteY619" fmla="*/ 1645227 h 3290454"/>
              <a:gd name="connsiteX620" fmla="*/ 3368387 w 4528704"/>
              <a:gd name="connsiteY620" fmla="*/ 1645227 h 3290454"/>
              <a:gd name="connsiteX621" fmla="*/ 3203864 w 4528704"/>
              <a:gd name="connsiteY621" fmla="*/ 1645227 h 3290454"/>
              <a:gd name="connsiteX622" fmla="*/ 3203864 w 4528704"/>
              <a:gd name="connsiteY622" fmla="*/ 1636568 h 3290454"/>
              <a:gd name="connsiteX623" fmla="*/ 3203864 w 4528704"/>
              <a:gd name="connsiteY623" fmla="*/ 1645227 h 3290454"/>
              <a:gd name="connsiteX624" fmla="*/ 3325091 w 4528704"/>
              <a:gd name="connsiteY624" fmla="*/ 1627909 h 3290454"/>
              <a:gd name="connsiteX625" fmla="*/ 3325091 w 4528704"/>
              <a:gd name="connsiteY625" fmla="*/ 1619250 h 3290454"/>
              <a:gd name="connsiteX626" fmla="*/ 3325091 w 4528704"/>
              <a:gd name="connsiteY626" fmla="*/ 1627909 h 3290454"/>
              <a:gd name="connsiteX627" fmla="*/ 1723159 w 4528704"/>
              <a:gd name="connsiteY627" fmla="*/ 1627909 h 3290454"/>
              <a:gd name="connsiteX628" fmla="*/ 1801091 w 4528704"/>
              <a:gd name="connsiteY628" fmla="*/ 1653886 h 3290454"/>
              <a:gd name="connsiteX629" fmla="*/ 1861705 w 4528704"/>
              <a:gd name="connsiteY629" fmla="*/ 1671205 h 3290454"/>
              <a:gd name="connsiteX630" fmla="*/ 1861705 w 4528704"/>
              <a:gd name="connsiteY630" fmla="*/ 1723159 h 3290454"/>
              <a:gd name="connsiteX631" fmla="*/ 1861705 w 4528704"/>
              <a:gd name="connsiteY631" fmla="*/ 1688523 h 3290454"/>
              <a:gd name="connsiteX632" fmla="*/ 1827068 w 4528704"/>
              <a:gd name="connsiteY632" fmla="*/ 1679864 h 3290454"/>
              <a:gd name="connsiteX633" fmla="*/ 1783773 w 4528704"/>
              <a:gd name="connsiteY633" fmla="*/ 1705841 h 3290454"/>
              <a:gd name="connsiteX634" fmla="*/ 1818409 w 4528704"/>
              <a:gd name="connsiteY634" fmla="*/ 1679864 h 3290454"/>
              <a:gd name="connsiteX635" fmla="*/ 1792432 w 4528704"/>
              <a:gd name="connsiteY635" fmla="*/ 1671205 h 3290454"/>
              <a:gd name="connsiteX636" fmla="*/ 1749137 w 4528704"/>
              <a:gd name="connsiteY636" fmla="*/ 1697182 h 3290454"/>
              <a:gd name="connsiteX637" fmla="*/ 1775114 w 4528704"/>
              <a:gd name="connsiteY637" fmla="*/ 1688523 h 3290454"/>
              <a:gd name="connsiteX638" fmla="*/ 1757796 w 4528704"/>
              <a:gd name="connsiteY638" fmla="*/ 1662546 h 3290454"/>
              <a:gd name="connsiteX639" fmla="*/ 1705841 w 4528704"/>
              <a:gd name="connsiteY639" fmla="*/ 1688523 h 3290454"/>
              <a:gd name="connsiteX640" fmla="*/ 1740477 w 4528704"/>
              <a:gd name="connsiteY640" fmla="*/ 1679864 h 3290454"/>
              <a:gd name="connsiteX641" fmla="*/ 1714500 w 4528704"/>
              <a:gd name="connsiteY641" fmla="*/ 1653886 h 3290454"/>
              <a:gd name="connsiteX642" fmla="*/ 1671205 w 4528704"/>
              <a:gd name="connsiteY642" fmla="*/ 1679864 h 3290454"/>
              <a:gd name="connsiteX643" fmla="*/ 1697182 w 4528704"/>
              <a:gd name="connsiteY643" fmla="*/ 1671205 h 3290454"/>
              <a:gd name="connsiteX644" fmla="*/ 1697182 w 4528704"/>
              <a:gd name="connsiteY644" fmla="*/ 1645227 h 3290454"/>
              <a:gd name="connsiteX645" fmla="*/ 1662546 w 4528704"/>
              <a:gd name="connsiteY645" fmla="*/ 1636568 h 3290454"/>
              <a:gd name="connsiteX646" fmla="*/ 1645227 w 4528704"/>
              <a:gd name="connsiteY646" fmla="*/ 1653886 h 3290454"/>
              <a:gd name="connsiteX647" fmla="*/ 1662546 w 4528704"/>
              <a:gd name="connsiteY647" fmla="*/ 1671205 h 3290454"/>
              <a:gd name="connsiteX648" fmla="*/ 1636568 w 4528704"/>
              <a:gd name="connsiteY648" fmla="*/ 1610591 h 3290454"/>
              <a:gd name="connsiteX649" fmla="*/ 1688523 w 4528704"/>
              <a:gd name="connsiteY649" fmla="*/ 1645227 h 3290454"/>
              <a:gd name="connsiteX650" fmla="*/ 1723159 w 4528704"/>
              <a:gd name="connsiteY650" fmla="*/ 1627909 h 3290454"/>
              <a:gd name="connsiteX651" fmla="*/ 3758046 w 4528704"/>
              <a:gd name="connsiteY651" fmla="*/ 1619250 h 3290454"/>
              <a:gd name="connsiteX652" fmla="*/ 3801341 w 4528704"/>
              <a:gd name="connsiteY652" fmla="*/ 1584614 h 3290454"/>
              <a:gd name="connsiteX653" fmla="*/ 3758046 w 4528704"/>
              <a:gd name="connsiteY653" fmla="*/ 1619250 h 3290454"/>
              <a:gd name="connsiteX654" fmla="*/ 3446319 w 4528704"/>
              <a:gd name="connsiteY654" fmla="*/ 1610591 h 3290454"/>
              <a:gd name="connsiteX655" fmla="*/ 3472296 w 4528704"/>
              <a:gd name="connsiteY655" fmla="*/ 1593273 h 3290454"/>
              <a:gd name="connsiteX656" fmla="*/ 3506932 w 4528704"/>
              <a:gd name="connsiteY656" fmla="*/ 1627909 h 3290454"/>
              <a:gd name="connsiteX657" fmla="*/ 3532909 w 4528704"/>
              <a:gd name="connsiteY657" fmla="*/ 1610591 h 3290454"/>
              <a:gd name="connsiteX658" fmla="*/ 3576205 w 4528704"/>
              <a:gd name="connsiteY658" fmla="*/ 1627909 h 3290454"/>
              <a:gd name="connsiteX659" fmla="*/ 3584864 w 4528704"/>
              <a:gd name="connsiteY659" fmla="*/ 1627909 h 3290454"/>
              <a:gd name="connsiteX660" fmla="*/ 3584864 w 4528704"/>
              <a:gd name="connsiteY660" fmla="*/ 1653886 h 3290454"/>
              <a:gd name="connsiteX661" fmla="*/ 3532909 w 4528704"/>
              <a:gd name="connsiteY661" fmla="*/ 1627909 h 3290454"/>
              <a:gd name="connsiteX662" fmla="*/ 3515591 w 4528704"/>
              <a:gd name="connsiteY662" fmla="*/ 1645227 h 3290454"/>
              <a:gd name="connsiteX663" fmla="*/ 3532909 w 4528704"/>
              <a:gd name="connsiteY663" fmla="*/ 1653886 h 3290454"/>
              <a:gd name="connsiteX664" fmla="*/ 3506932 w 4528704"/>
              <a:gd name="connsiteY664" fmla="*/ 1627909 h 3290454"/>
              <a:gd name="connsiteX665" fmla="*/ 3472296 w 4528704"/>
              <a:gd name="connsiteY665" fmla="*/ 1645227 h 3290454"/>
              <a:gd name="connsiteX666" fmla="*/ 3489614 w 4528704"/>
              <a:gd name="connsiteY666" fmla="*/ 1627909 h 3290454"/>
              <a:gd name="connsiteX667" fmla="*/ 3472296 w 4528704"/>
              <a:gd name="connsiteY667" fmla="*/ 1619250 h 3290454"/>
              <a:gd name="connsiteX668" fmla="*/ 3463637 w 4528704"/>
              <a:gd name="connsiteY668" fmla="*/ 1636568 h 3290454"/>
              <a:gd name="connsiteX669" fmla="*/ 3437659 w 4528704"/>
              <a:gd name="connsiteY669" fmla="*/ 1636568 h 3290454"/>
              <a:gd name="connsiteX670" fmla="*/ 3454978 w 4528704"/>
              <a:gd name="connsiteY670" fmla="*/ 1619250 h 3290454"/>
              <a:gd name="connsiteX671" fmla="*/ 3429000 w 4528704"/>
              <a:gd name="connsiteY671" fmla="*/ 1610591 h 3290454"/>
              <a:gd name="connsiteX672" fmla="*/ 3411682 w 4528704"/>
              <a:gd name="connsiteY672" fmla="*/ 1627909 h 3290454"/>
              <a:gd name="connsiteX673" fmla="*/ 3411682 w 4528704"/>
              <a:gd name="connsiteY673" fmla="*/ 1584614 h 3290454"/>
              <a:gd name="connsiteX674" fmla="*/ 3446319 w 4528704"/>
              <a:gd name="connsiteY674" fmla="*/ 1610591 h 3290454"/>
              <a:gd name="connsiteX675" fmla="*/ 3835978 w 4528704"/>
              <a:gd name="connsiteY675" fmla="*/ 1601932 h 3290454"/>
              <a:gd name="connsiteX676" fmla="*/ 3870614 w 4528704"/>
              <a:gd name="connsiteY676" fmla="*/ 1584614 h 3290454"/>
              <a:gd name="connsiteX677" fmla="*/ 3835978 w 4528704"/>
              <a:gd name="connsiteY677" fmla="*/ 1601932 h 3290454"/>
              <a:gd name="connsiteX678" fmla="*/ 3463637 w 4528704"/>
              <a:gd name="connsiteY678" fmla="*/ 1575955 h 3290454"/>
              <a:gd name="connsiteX679" fmla="*/ 3498273 w 4528704"/>
              <a:gd name="connsiteY679" fmla="*/ 1610591 h 3290454"/>
              <a:gd name="connsiteX680" fmla="*/ 3524250 w 4528704"/>
              <a:gd name="connsiteY680" fmla="*/ 1593273 h 3290454"/>
              <a:gd name="connsiteX681" fmla="*/ 3593523 w 4528704"/>
              <a:gd name="connsiteY681" fmla="*/ 1627909 h 3290454"/>
              <a:gd name="connsiteX682" fmla="*/ 3636819 w 4528704"/>
              <a:gd name="connsiteY682" fmla="*/ 1749136 h 3290454"/>
              <a:gd name="connsiteX683" fmla="*/ 3792682 w 4528704"/>
              <a:gd name="connsiteY683" fmla="*/ 1792432 h 3290454"/>
              <a:gd name="connsiteX684" fmla="*/ 3957205 w 4528704"/>
              <a:gd name="connsiteY684" fmla="*/ 1835727 h 3290454"/>
              <a:gd name="connsiteX685" fmla="*/ 4009159 w 4528704"/>
              <a:gd name="connsiteY685" fmla="*/ 1861705 h 3290454"/>
              <a:gd name="connsiteX686" fmla="*/ 4026478 w 4528704"/>
              <a:gd name="connsiteY686" fmla="*/ 1844386 h 3290454"/>
              <a:gd name="connsiteX687" fmla="*/ 4069773 w 4528704"/>
              <a:gd name="connsiteY687" fmla="*/ 1870364 h 3290454"/>
              <a:gd name="connsiteX688" fmla="*/ 4173682 w 4528704"/>
              <a:gd name="connsiteY688" fmla="*/ 1905000 h 3290454"/>
              <a:gd name="connsiteX689" fmla="*/ 4208319 w 4528704"/>
              <a:gd name="connsiteY689" fmla="*/ 1905000 h 3290454"/>
              <a:gd name="connsiteX690" fmla="*/ 4147705 w 4528704"/>
              <a:gd name="connsiteY690" fmla="*/ 1930977 h 3290454"/>
              <a:gd name="connsiteX691" fmla="*/ 4165023 w 4528704"/>
              <a:gd name="connsiteY691" fmla="*/ 1913659 h 3290454"/>
              <a:gd name="connsiteX692" fmla="*/ 4035137 w 4528704"/>
              <a:gd name="connsiteY692" fmla="*/ 1853046 h 3290454"/>
              <a:gd name="connsiteX693" fmla="*/ 3835978 w 4528704"/>
              <a:gd name="connsiteY693" fmla="*/ 1809750 h 3290454"/>
              <a:gd name="connsiteX694" fmla="*/ 3818659 w 4528704"/>
              <a:gd name="connsiteY694" fmla="*/ 1792432 h 3290454"/>
              <a:gd name="connsiteX695" fmla="*/ 3628159 w 4528704"/>
              <a:gd name="connsiteY695" fmla="*/ 1757796 h 3290454"/>
              <a:gd name="connsiteX696" fmla="*/ 3602182 w 4528704"/>
              <a:gd name="connsiteY696" fmla="*/ 1740477 h 3290454"/>
              <a:gd name="connsiteX697" fmla="*/ 3602182 w 4528704"/>
              <a:gd name="connsiteY697" fmla="*/ 1827068 h 3290454"/>
              <a:gd name="connsiteX698" fmla="*/ 3619500 w 4528704"/>
              <a:gd name="connsiteY698" fmla="*/ 1835727 h 3290454"/>
              <a:gd name="connsiteX699" fmla="*/ 4173682 w 4528704"/>
              <a:gd name="connsiteY699" fmla="*/ 1982932 h 3290454"/>
              <a:gd name="connsiteX700" fmla="*/ 3775364 w 4528704"/>
              <a:gd name="connsiteY700" fmla="*/ 1887682 h 3290454"/>
              <a:gd name="connsiteX701" fmla="*/ 3810000 w 4528704"/>
              <a:gd name="connsiteY701" fmla="*/ 1930977 h 3290454"/>
              <a:gd name="connsiteX702" fmla="*/ 3835978 w 4528704"/>
              <a:gd name="connsiteY702" fmla="*/ 1905000 h 3290454"/>
              <a:gd name="connsiteX703" fmla="*/ 3861955 w 4528704"/>
              <a:gd name="connsiteY703" fmla="*/ 1922318 h 3290454"/>
              <a:gd name="connsiteX704" fmla="*/ 3939887 w 4528704"/>
              <a:gd name="connsiteY704" fmla="*/ 2008909 h 3290454"/>
              <a:gd name="connsiteX705" fmla="*/ 3913909 w 4528704"/>
              <a:gd name="connsiteY705" fmla="*/ 2000250 h 3290454"/>
              <a:gd name="connsiteX706" fmla="*/ 3913909 w 4528704"/>
              <a:gd name="connsiteY706" fmla="*/ 2017568 h 3290454"/>
              <a:gd name="connsiteX707" fmla="*/ 3801341 w 4528704"/>
              <a:gd name="connsiteY707" fmla="*/ 1956955 h 3290454"/>
              <a:gd name="connsiteX708" fmla="*/ 3723409 w 4528704"/>
              <a:gd name="connsiteY708" fmla="*/ 2017568 h 3290454"/>
              <a:gd name="connsiteX709" fmla="*/ 3680114 w 4528704"/>
              <a:gd name="connsiteY709" fmla="*/ 1982932 h 3290454"/>
              <a:gd name="connsiteX710" fmla="*/ 3654137 w 4528704"/>
              <a:gd name="connsiteY710" fmla="*/ 2008909 h 3290454"/>
              <a:gd name="connsiteX711" fmla="*/ 3680114 w 4528704"/>
              <a:gd name="connsiteY711" fmla="*/ 2034886 h 3290454"/>
              <a:gd name="connsiteX712" fmla="*/ 3662796 w 4528704"/>
              <a:gd name="connsiteY712" fmla="*/ 2060864 h 3290454"/>
              <a:gd name="connsiteX713" fmla="*/ 3602182 w 4528704"/>
              <a:gd name="connsiteY713" fmla="*/ 1948296 h 3290454"/>
              <a:gd name="connsiteX714" fmla="*/ 3541569 w 4528704"/>
              <a:gd name="connsiteY714" fmla="*/ 1896341 h 3290454"/>
              <a:gd name="connsiteX715" fmla="*/ 3524250 w 4528704"/>
              <a:gd name="connsiteY715" fmla="*/ 1905000 h 3290454"/>
              <a:gd name="connsiteX716" fmla="*/ 3558887 w 4528704"/>
              <a:gd name="connsiteY716" fmla="*/ 1948296 h 3290454"/>
              <a:gd name="connsiteX717" fmla="*/ 3524250 w 4528704"/>
              <a:gd name="connsiteY717" fmla="*/ 1930977 h 3290454"/>
              <a:gd name="connsiteX718" fmla="*/ 3506932 w 4528704"/>
              <a:gd name="connsiteY718" fmla="*/ 1948296 h 3290454"/>
              <a:gd name="connsiteX719" fmla="*/ 3636819 w 4528704"/>
              <a:gd name="connsiteY719" fmla="*/ 2060864 h 3290454"/>
              <a:gd name="connsiteX720" fmla="*/ 3584864 w 4528704"/>
              <a:gd name="connsiteY720" fmla="*/ 2017568 h 3290454"/>
              <a:gd name="connsiteX721" fmla="*/ 3576205 w 4528704"/>
              <a:gd name="connsiteY721" fmla="*/ 2034886 h 3290454"/>
              <a:gd name="connsiteX722" fmla="*/ 3550228 w 4528704"/>
              <a:gd name="connsiteY722" fmla="*/ 2034886 h 3290454"/>
              <a:gd name="connsiteX723" fmla="*/ 3454978 w 4528704"/>
              <a:gd name="connsiteY723" fmla="*/ 1930977 h 3290454"/>
              <a:gd name="connsiteX724" fmla="*/ 3377046 w 4528704"/>
              <a:gd name="connsiteY724" fmla="*/ 1991591 h 3290454"/>
              <a:gd name="connsiteX725" fmla="*/ 3420341 w 4528704"/>
              <a:gd name="connsiteY725" fmla="*/ 2043546 h 3290454"/>
              <a:gd name="connsiteX726" fmla="*/ 3359728 w 4528704"/>
              <a:gd name="connsiteY726" fmla="*/ 2017568 h 3290454"/>
              <a:gd name="connsiteX727" fmla="*/ 3472296 w 4528704"/>
              <a:gd name="connsiteY727" fmla="*/ 2156114 h 3290454"/>
              <a:gd name="connsiteX728" fmla="*/ 3377046 w 4528704"/>
              <a:gd name="connsiteY728" fmla="*/ 2069523 h 3290454"/>
              <a:gd name="connsiteX729" fmla="*/ 3351069 w 4528704"/>
              <a:gd name="connsiteY729" fmla="*/ 2017568 h 3290454"/>
              <a:gd name="connsiteX730" fmla="*/ 3394364 w 4528704"/>
              <a:gd name="connsiteY730" fmla="*/ 1965614 h 3290454"/>
              <a:gd name="connsiteX731" fmla="*/ 3351069 w 4528704"/>
              <a:gd name="connsiteY731" fmla="*/ 1930977 h 3290454"/>
              <a:gd name="connsiteX732" fmla="*/ 3299114 w 4528704"/>
              <a:gd name="connsiteY732" fmla="*/ 2000250 h 3290454"/>
              <a:gd name="connsiteX733" fmla="*/ 3403023 w 4528704"/>
              <a:gd name="connsiteY733" fmla="*/ 2173432 h 3290454"/>
              <a:gd name="connsiteX734" fmla="*/ 3273137 w 4528704"/>
              <a:gd name="connsiteY734" fmla="*/ 2060864 h 3290454"/>
              <a:gd name="connsiteX735" fmla="*/ 3316432 w 4528704"/>
              <a:gd name="connsiteY735" fmla="*/ 2078182 h 3290454"/>
              <a:gd name="connsiteX736" fmla="*/ 3299114 w 4528704"/>
              <a:gd name="connsiteY736" fmla="*/ 2017568 h 3290454"/>
              <a:gd name="connsiteX737" fmla="*/ 3281796 w 4528704"/>
              <a:gd name="connsiteY737" fmla="*/ 2000250 h 3290454"/>
              <a:gd name="connsiteX738" fmla="*/ 3203864 w 4528704"/>
              <a:gd name="connsiteY738" fmla="*/ 2086841 h 3290454"/>
              <a:gd name="connsiteX739" fmla="*/ 3195205 w 4528704"/>
              <a:gd name="connsiteY739" fmla="*/ 2069523 h 3290454"/>
              <a:gd name="connsiteX740" fmla="*/ 3160569 w 4528704"/>
              <a:gd name="connsiteY740" fmla="*/ 2078182 h 3290454"/>
              <a:gd name="connsiteX741" fmla="*/ 3203864 w 4528704"/>
              <a:gd name="connsiteY741" fmla="*/ 2017568 h 3290454"/>
              <a:gd name="connsiteX742" fmla="*/ 3238500 w 4528704"/>
              <a:gd name="connsiteY742" fmla="*/ 2008909 h 3290454"/>
              <a:gd name="connsiteX743" fmla="*/ 3255819 w 4528704"/>
              <a:gd name="connsiteY743" fmla="*/ 2026227 h 3290454"/>
              <a:gd name="connsiteX744" fmla="*/ 3273137 w 4528704"/>
              <a:gd name="connsiteY744" fmla="*/ 2000250 h 3290454"/>
              <a:gd name="connsiteX745" fmla="*/ 3255819 w 4528704"/>
              <a:gd name="connsiteY745" fmla="*/ 1982932 h 3290454"/>
              <a:gd name="connsiteX746" fmla="*/ 3299114 w 4528704"/>
              <a:gd name="connsiteY746" fmla="*/ 1948296 h 3290454"/>
              <a:gd name="connsiteX747" fmla="*/ 3290455 w 4528704"/>
              <a:gd name="connsiteY747" fmla="*/ 1913659 h 3290454"/>
              <a:gd name="connsiteX748" fmla="*/ 3134591 w 4528704"/>
              <a:gd name="connsiteY748" fmla="*/ 2078182 h 3290454"/>
              <a:gd name="connsiteX749" fmla="*/ 3195205 w 4528704"/>
              <a:gd name="connsiteY749" fmla="*/ 2182091 h 3290454"/>
              <a:gd name="connsiteX750" fmla="*/ 3221182 w 4528704"/>
              <a:gd name="connsiteY750" fmla="*/ 2190750 h 3290454"/>
              <a:gd name="connsiteX751" fmla="*/ 3385705 w 4528704"/>
              <a:gd name="connsiteY751" fmla="*/ 2286000 h 3290454"/>
              <a:gd name="connsiteX752" fmla="*/ 3420341 w 4528704"/>
              <a:gd name="connsiteY752" fmla="*/ 2268682 h 3290454"/>
              <a:gd name="connsiteX753" fmla="*/ 3446319 w 4528704"/>
              <a:gd name="connsiteY753" fmla="*/ 2286000 h 3290454"/>
              <a:gd name="connsiteX754" fmla="*/ 3472296 w 4528704"/>
              <a:gd name="connsiteY754" fmla="*/ 2260023 h 3290454"/>
              <a:gd name="connsiteX755" fmla="*/ 3506932 w 4528704"/>
              <a:gd name="connsiteY755" fmla="*/ 2277341 h 3290454"/>
              <a:gd name="connsiteX756" fmla="*/ 3532909 w 4528704"/>
              <a:gd name="connsiteY756" fmla="*/ 2251364 h 3290454"/>
              <a:gd name="connsiteX757" fmla="*/ 3480955 w 4528704"/>
              <a:gd name="connsiteY757" fmla="*/ 2208068 h 3290454"/>
              <a:gd name="connsiteX758" fmla="*/ 3420341 w 4528704"/>
              <a:gd name="connsiteY758" fmla="*/ 2190750 h 3290454"/>
              <a:gd name="connsiteX759" fmla="*/ 3515591 w 4528704"/>
              <a:gd name="connsiteY759" fmla="*/ 2164773 h 3290454"/>
              <a:gd name="connsiteX760" fmla="*/ 3480955 w 4528704"/>
              <a:gd name="connsiteY760" fmla="*/ 2112818 h 3290454"/>
              <a:gd name="connsiteX761" fmla="*/ 3489614 w 4528704"/>
              <a:gd name="connsiteY761" fmla="*/ 2078182 h 3290454"/>
              <a:gd name="connsiteX762" fmla="*/ 3524250 w 4528704"/>
              <a:gd name="connsiteY762" fmla="*/ 2086841 h 3290454"/>
              <a:gd name="connsiteX763" fmla="*/ 3532909 w 4528704"/>
              <a:gd name="connsiteY763" fmla="*/ 2104159 h 3290454"/>
              <a:gd name="connsiteX764" fmla="*/ 3515591 w 4528704"/>
              <a:gd name="connsiteY764" fmla="*/ 2112818 h 3290454"/>
              <a:gd name="connsiteX765" fmla="*/ 3532909 w 4528704"/>
              <a:gd name="connsiteY765" fmla="*/ 2147455 h 3290454"/>
              <a:gd name="connsiteX766" fmla="*/ 3602182 w 4528704"/>
              <a:gd name="connsiteY766" fmla="*/ 2147455 h 3290454"/>
              <a:gd name="connsiteX767" fmla="*/ 3584864 w 4528704"/>
              <a:gd name="connsiteY767" fmla="*/ 2104159 h 3290454"/>
              <a:gd name="connsiteX768" fmla="*/ 3636819 w 4528704"/>
              <a:gd name="connsiteY768" fmla="*/ 2112818 h 3290454"/>
              <a:gd name="connsiteX769" fmla="*/ 3576205 w 4528704"/>
              <a:gd name="connsiteY769" fmla="*/ 2164773 h 3290454"/>
              <a:gd name="connsiteX770" fmla="*/ 3532909 w 4528704"/>
              <a:gd name="connsiteY770" fmla="*/ 2147455 h 3290454"/>
              <a:gd name="connsiteX771" fmla="*/ 3584864 w 4528704"/>
              <a:gd name="connsiteY771" fmla="*/ 2208068 h 3290454"/>
              <a:gd name="connsiteX772" fmla="*/ 3558887 w 4528704"/>
              <a:gd name="connsiteY772" fmla="*/ 2199409 h 3290454"/>
              <a:gd name="connsiteX773" fmla="*/ 3541569 w 4528704"/>
              <a:gd name="connsiteY773" fmla="*/ 2216727 h 3290454"/>
              <a:gd name="connsiteX774" fmla="*/ 3506932 w 4528704"/>
              <a:gd name="connsiteY774" fmla="*/ 2208068 h 3290454"/>
              <a:gd name="connsiteX775" fmla="*/ 3532909 w 4528704"/>
              <a:gd name="connsiteY775" fmla="*/ 2260023 h 3290454"/>
              <a:gd name="connsiteX776" fmla="*/ 3714750 w 4528704"/>
              <a:gd name="connsiteY776" fmla="*/ 2337955 h 3290454"/>
              <a:gd name="connsiteX777" fmla="*/ 3706091 w 4528704"/>
              <a:gd name="connsiteY777" fmla="*/ 2441864 h 3290454"/>
              <a:gd name="connsiteX778" fmla="*/ 3680114 w 4528704"/>
              <a:gd name="connsiteY778" fmla="*/ 2311977 h 3290454"/>
              <a:gd name="connsiteX779" fmla="*/ 3558887 w 4528704"/>
              <a:gd name="connsiteY779" fmla="*/ 2286000 h 3290454"/>
              <a:gd name="connsiteX780" fmla="*/ 3524250 w 4528704"/>
              <a:gd name="connsiteY780" fmla="*/ 2268682 h 3290454"/>
              <a:gd name="connsiteX781" fmla="*/ 3498273 w 4528704"/>
              <a:gd name="connsiteY781" fmla="*/ 2286000 h 3290454"/>
              <a:gd name="connsiteX782" fmla="*/ 3472296 w 4528704"/>
              <a:gd name="connsiteY782" fmla="*/ 2268682 h 3290454"/>
              <a:gd name="connsiteX783" fmla="*/ 3446319 w 4528704"/>
              <a:gd name="connsiteY783" fmla="*/ 2294659 h 3290454"/>
              <a:gd name="connsiteX784" fmla="*/ 3411682 w 4528704"/>
              <a:gd name="connsiteY784" fmla="*/ 2277341 h 3290454"/>
              <a:gd name="connsiteX785" fmla="*/ 3325091 w 4528704"/>
              <a:gd name="connsiteY785" fmla="*/ 2303318 h 3290454"/>
              <a:gd name="connsiteX786" fmla="*/ 3299114 w 4528704"/>
              <a:gd name="connsiteY786" fmla="*/ 2286000 h 3290454"/>
              <a:gd name="connsiteX787" fmla="*/ 3221182 w 4528704"/>
              <a:gd name="connsiteY787" fmla="*/ 2311977 h 3290454"/>
              <a:gd name="connsiteX788" fmla="*/ 3048000 w 4528704"/>
              <a:gd name="connsiteY788" fmla="*/ 2346614 h 3290454"/>
              <a:gd name="connsiteX789" fmla="*/ 3022023 w 4528704"/>
              <a:gd name="connsiteY789" fmla="*/ 2329296 h 3290454"/>
              <a:gd name="connsiteX790" fmla="*/ 2848841 w 4528704"/>
              <a:gd name="connsiteY790" fmla="*/ 2294659 h 3290454"/>
              <a:gd name="connsiteX791" fmla="*/ 2770909 w 4528704"/>
              <a:gd name="connsiteY791" fmla="*/ 2286000 h 3290454"/>
              <a:gd name="connsiteX792" fmla="*/ 2753591 w 4528704"/>
              <a:gd name="connsiteY792" fmla="*/ 2268682 h 3290454"/>
              <a:gd name="connsiteX793" fmla="*/ 2667000 w 4528704"/>
              <a:gd name="connsiteY793" fmla="*/ 2208068 h 3290454"/>
              <a:gd name="connsiteX794" fmla="*/ 2632364 w 4528704"/>
              <a:gd name="connsiteY794" fmla="*/ 2199409 h 3290454"/>
              <a:gd name="connsiteX795" fmla="*/ 2606387 w 4528704"/>
              <a:gd name="connsiteY795" fmla="*/ 2164773 h 3290454"/>
              <a:gd name="connsiteX796" fmla="*/ 2493818 w 4528704"/>
              <a:gd name="connsiteY796" fmla="*/ 2104159 h 3290454"/>
              <a:gd name="connsiteX797" fmla="*/ 2363932 w 4528704"/>
              <a:gd name="connsiteY797" fmla="*/ 2000250 h 3290454"/>
              <a:gd name="connsiteX798" fmla="*/ 2294659 w 4528704"/>
              <a:gd name="connsiteY798" fmla="*/ 1939636 h 3290454"/>
              <a:gd name="connsiteX799" fmla="*/ 2190750 w 4528704"/>
              <a:gd name="connsiteY799" fmla="*/ 1896341 h 3290454"/>
              <a:gd name="connsiteX800" fmla="*/ 1974273 w 4528704"/>
              <a:gd name="connsiteY800" fmla="*/ 1844386 h 3290454"/>
              <a:gd name="connsiteX801" fmla="*/ 1948296 w 4528704"/>
              <a:gd name="connsiteY801" fmla="*/ 1861705 h 3290454"/>
              <a:gd name="connsiteX802" fmla="*/ 1922318 w 4528704"/>
              <a:gd name="connsiteY802" fmla="*/ 1835727 h 3290454"/>
              <a:gd name="connsiteX803" fmla="*/ 1887682 w 4528704"/>
              <a:gd name="connsiteY803" fmla="*/ 1861705 h 3290454"/>
              <a:gd name="connsiteX804" fmla="*/ 1887682 w 4528704"/>
              <a:gd name="connsiteY804" fmla="*/ 1913659 h 3290454"/>
              <a:gd name="connsiteX805" fmla="*/ 1930977 w 4528704"/>
              <a:gd name="connsiteY805" fmla="*/ 1913659 h 3290454"/>
              <a:gd name="connsiteX806" fmla="*/ 1913659 w 4528704"/>
              <a:gd name="connsiteY806" fmla="*/ 1896341 h 3290454"/>
              <a:gd name="connsiteX807" fmla="*/ 1956955 w 4528704"/>
              <a:gd name="connsiteY807" fmla="*/ 1887682 h 3290454"/>
              <a:gd name="connsiteX808" fmla="*/ 2052205 w 4528704"/>
              <a:gd name="connsiteY808" fmla="*/ 1974273 h 3290454"/>
              <a:gd name="connsiteX809" fmla="*/ 2147455 w 4528704"/>
              <a:gd name="connsiteY809" fmla="*/ 1922318 h 3290454"/>
              <a:gd name="connsiteX810" fmla="*/ 2173432 w 4528704"/>
              <a:gd name="connsiteY810" fmla="*/ 1956955 h 3290454"/>
              <a:gd name="connsiteX811" fmla="*/ 2208068 w 4528704"/>
              <a:gd name="connsiteY811" fmla="*/ 1965614 h 3290454"/>
              <a:gd name="connsiteX812" fmla="*/ 2208068 w 4528704"/>
              <a:gd name="connsiteY812" fmla="*/ 1991591 h 3290454"/>
              <a:gd name="connsiteX813" fmla="*/ 2190750 w 4528704"/>
              <a:gd name="connsiteY813" fmla="*/ 2000250 h 3290454"/>
              <a:gd name="connsiteX814" fmla="*/ 2156114 w 4528704"/>
              <a:gd name="connsiteY814" fmla="*/ 1982932 h 3290454"/>
              <a:gd name="connsiteX815" fmla="*/ 2147455 w 4528704"/>
              <a:gd name="connsiteY815" fmla="*/ 2043546 h 3290454"/>
              <a:gd name="connsiteX816" fmla="*/ 2104159 w 4528704"/>
              <a:gd name="connsiteY816" fmla="*/ 2043546 h 3290454"/>
              <a:gd name="connsiteX817" fmla="*/ 2121478 w 4528704"/>
              <a:gd name="connsiteY817" fmla="*/ 2069523 h 3290454"/>
              <a:gd name="connsiteX818" fmla="*/ 2086841 w 4528704"/>
              <a:gd name="connsiteY818" fmla="*/ 2086841 h 3290454"/>
              <a:gd name="connsiteX819" fmla="*/ 2112818 w 4528704"/>
              <a:gd name="connsiteY819" fmla="*/ 2104159 h 3290454"/>
              <a:gd name="connsiteX820" fmla="*/ 2164773 w 4528704"/>
              <a:gd name="connsiteY820" fmla="*/ 2052205 h 3290454"/>
              <a:gd name="connsiteX821" fmla="*/ 2234046 w 4528704"/>
              <a:gd name="connsiteY821" fmla="*/ 2078182 h 3290454"/>
              <a:gd name="connsiteX822" fmla="*/ 2268682 w 4528704"/>
              <a:gd name="connsiteY822" fmla="*/ 2034886 h 3290454"/>
              <a:gd name="connsiteX823" fmla="*/ 2303318 w 4528704"/>
              <a:gd name="connsiteY823" fmla="*/ 2095500 h 3290454"/>
              <a:gd name="connsiteX824" fmla="*/ 2329296 w 4528704"/>
              <a:gd name="connsiteY824" fmla="*/ 2078182 h 3290454"/>
              <a:gd name="connsiteX825" fmla="*/ 2389909 w 4528704"/>
              <a:gd name="connsiteY825" fmla="*/ 2104159 h 3290454"/>
              <a:gd name="connsiteX826" fmla="*/ 2311978 w 4528704"/>
              <a:gd name="connsiteY826" fmla="*/ 2147455 h 3290454"/>
              <a:gd name="connsiteX827" fmla="*/ 2286000 w 4528704"/>
              <a:gd name="connsiteY827" fmla="*/ 2121477 h 3290454"/>
              <a:gd name="connsiteX828" fmla="*/ 2268682 w 4528704"/>
              <a:gd name="connsiteY828" fmla="*/ 2138796 h 3290454"/>
              <a:gd name="connsiteX829" fmla="*/ 2242705 w 4528704"/>
              <a:gd name="connsiteY829" fmla="*/ 2078182 h 3290454"/>
              <a:gd name="connsiteX830" fmla="*/ 2121478 w 4528704"/>
              <a:gd name="connsiteY830" fmla="*/ 2130136 h 3290454"/>
              <a:gd name="connsiteX831" fmla="*/ 2078182 w 4528704"/>
              <a:gd name="connsiteY831" fmla="*/ 2130136 h 3290454"/>
              <a:gd name="connsiteX832" fmla="*/ 2069523 w 4528704"/>
              <a:gd name="connsiteY832" fmla="*/ 2095500 h 3290454"/>
              <a:gd name="connsiteX833" fmla="*/ 2086841 w 4528704"/>
              <a:gd name="connsiteY833" fmla="*/ 2078182 h 3290454"/>
              <a:gd name="connsiteX834" fmla="*/ 2017568 w 4528704"/>
              <a:gd name="connsiteY834" fmla="*/ 2026227 h 3290454"/>
              <a:gd name="connsiteX835" fmla="*/ 2086841 w 4528704"/>
              <a:gd name="connsiteY835" fmla="*/ 2008909 h 3290454"/>
              <a:gd name="connsiteX836" fmla="*/ 2052205 w 4528704"/>
              <a:gd name="connsiteY836" fmla="*/ 1991591 h 3290454"/>
              <a:gd name="connsiteX837" fmla="*/ 1982932 w 4528704"/>
              <a:gd name="connsiteY837" fmla="*/ 2017568 h 3290454"/>
              <a:gd name="connsiteX838" fmla="*/ 1922318 w 4528704"/>
              <a:gd name="connsiteY838" fmla="*/ 1991591 h 3290454"/>
              <a:gd name="connsiteX839" fmla="*/ 2000250 w 4528704"/>
              <a:gd name="connsiteY839" fmla="*/ 2034886 h 3290454"/>
              <a:gd name="connsiteX840" fmla="*/ 2017568 w 4528704"/>
              <a:gd name="connsiteY840" fmla="*/ 2052205 h 3290454"/>
              <a:gd name="connsiteX841" fmla="*/ 2052205 w 4528704"/>
              <a:gd name="connsiteY841" fmla="*/ 2138796 h 3290454"/>
              <a:gd name="connsiteX842" fmla="*/ 2095500 w 4528704"/>
              <a:gd name="connsiteY842" fmla="*/ 2156114 h 3290454"/>
              <a:gd name="connsiteX843" fmla="*/ 2242705 w 4528704"/>
              <a:gd name="connsiteY843" fmla="*/ 2121477 h 3290454"/>
              <a:gd name="connsiteX844" fmla="*/ 2329296 w 4528704"/>
              <a:gd name="connsiteY844" fmla="*/ 2216727 h 3290454"/>
              <a:gd name="connsiteX845" fmla="*/ 2337955 w 4528704"/>
              <a:gd name="connsiteY845" fmla="*/ 2182091 h 3290454"/>
              <a:gd name="connsiteX846" fmla="*/ 2320637 w 4528704"/>
              <a:gd name="connsiteY846" fmla="*/ 2164773 h 3290454"/>
              <a:gd name="connsiteX847" fmla="*/ 2381250 w 4528704"/>
              <a:gd name="connsiteY847" fmla="*/ 2138796 h 3290454"/>
              <a:gd name="connsiteX848" fmla="*/ 2407228 w 4528704"/>
              <a:gd name="connsiteY848" fmla="*/ 2173432 h 3290454"/>
              <a:gd name="connsiteX849" fmla="*/ 2433205 w 4528704"/>
              <a:gd name="connsiteY849" fmla="*/ 2147455 h 3290454"/>
              <a:gd name="connsiteX850" fmla="*/ 2476500 w 4528704"/>
              <a:gd name="connsiteY850" fmla="*/ 2190750 h 3290454"/>
              <a:gd name="connsiteX851" fmla="*/ 2424546 w 4528704"/>
              <a:gd name="connsiteY851" fmla="*/ 2216727 h 3290454"/>
              <a:gd name="connsiteX852" fmla="*/ 2450523 w 4528704"/>
              <a:gd name="connsiteY852" fmla="*/ 2225386 h 3290454"/>
              <a:gd name="connsiteX853" fmla="*/ 2493818 w 4528704"/>
              <a:gd name="connsiteY853" fmla="*/ 2208068 h 3290454"/>
              <a:gd name="connsiteX854" fmla="*/ 2502478 w 4528704"/>
              <a:gd name="connsiteY854" fmla="*/ 2286000 h 3290454"/>
              <a:gd name="connsiteX855" fmla="*/ 2476500 w 4528704"/>
              <a:gd name="connsiteY855" fmla="*/ 2216727 h 3290454"/>
              <a:gd name="connsiteX856" fmla="*/ 2459182 w 4528704"/>
              <a:gd name="connsiteY856" fmla="*/ 2234046 h 3290454"/>
              <a:gd name="connsiteX857" fmla="*/ 2519796 w 4528704"/>
              <a:gd name="connsiteY857" fmla="*/ 2311977 h 3290454"/>
              <a:gd name="connsiteX858" fmla="*/ 2485159 w 4528704"/>
              <a:gd name="connsiteY858" fmla="*/ 2337955 h 3290454"/>
              <a:gd name="connsiteX859" fmla="*/ 2511137 w 4528704"/>
              <a:gd name="connsiteY859" fmla="*/ 2355273 h 3290454"/>
              <a:gd name="connsiteX860" fmla="*/ 2545773 w 4528704"/>
              <a:gd name="connsiteY860" fmla="*/ 2311977 h 3290454"/>
              <a:gd name="connsiteX861" fmla="*/ 2528455 w 4528704"/>
              <a:gd name="connsiteY861" fmla="*/ 2268682 h 3290454"/>
              <a:gd name="connsiteX862" fmla="*/ 2545773 w 4528704"/>
              <a:gd name="connsiteY862" fmla="*/ 2225386 h 3290454"/>
              <a:gd name="connsiteX863" fmla="*/ 2597728 w 4528704"/>
              <a:gd name="connsiteY863" fmla="*/ 2260023 h 3290454"/>
              <a:gd name="connsiteX864" fmla="*/ 2571750 w 4528704"/>
              <a:gd name="connsiteY864" fmla="*/ 2286000 h 3290454"/>
              <a:gd name="connsiteX865" fmla="*/ 2589068 w 4528704"/>
              <a:gd name="connsiteY865" fmla="*/ 2303318 h 3290454"/>
              <a:gd name="connsiteX866" fmla="*/ 2563091 w 4528704"/>
              <a:gd name="connsiteY866" fmla="*/ 2329296 h 3290454"/>
              <a:gd name="connsiteX867" fmla="*/ 2571750 w 4528704"/>
              <a:gd name="connsiteY867" fmla="*/ 2363932 h 3290454"/>
              <a:gd name="connsiteX868" fmla="*/ 2632364 w 4528704"/>
              <a:gd name="connsiteY868" fmla="*/ 2294659 h 3290454"/>
              <a:gd name="connsiteX869" fmla="*/ 2675659 w 4528704"/>
              <a:gd name="connsiteY869" fmla="*/ 2363932 h 3290454"/>
              <a:gd name="connsiteX870" fmla="*/ 2632364 w 4528704"/>
              <a:gd name="connsiteY870" fmla="*/ 2476500 h 3290454"/>
              <a:gd name="connsiteX871" fmla="*/ 2667000 w 4528704"/>
              <a:gd name="connsiteY871" fmla="*/ 2407227 h 3290454"/>
              <a:gd name="connsiteX872" fmla="*/ 2684318 w 4528704"/>
              <a:gd name="connsiteY872" fmla="*/ 2398568 h 3290454"/>
              <a:gd name="connsiteX873" fmla="*/ 2701637 w 4528704"/>
              <a:gd name="connsiteY873" fmla="*/ 2415886 h 3290454"/>
              <a:gd name="connsiteX874" fmla="*/ 2718955 w 4528704"/>
              <a:gd name="connsiteY874" fmla="*/ 2372591 h 3290454"/>
              <a:gd name="connsiteX875" fmla="*/ 2744932 w 4528704"/>
              <a:gd name="connsiteY875" fmla="*/ 2372591 h 3290454"/>
              <a:gd name="connsiteX876" fmla="*/ 2753591 w 4528704"/>
              <a:gd name="connsiteY876" fmla="*/ 2415886 h 3290454"/>
              <a:gd name="connsiteX877" fmla="*/ 2779568 w 4528704"/>
              <a:gd name="connsiteY877" fmla="*/ 2372591 h 3290454"/>
              <a:gd name="connsiteX878" fmla="*/ 2796887 w 4528704"/>
              <a:gd name="connsiteY878" fmla="*/ 2407227 h 3290454"/>
              <a:gd name="connsiteX879" fmla="*/ 2814205 w 4528704"/>
              <a:gd name="connsiteY879" fmla="*/ 2363932 h 3290454"/>
              <a:gd name="connsiteX880" fmla="*/ 2840182 w 4528704"/>
              <a:gd name="connsiteY880" fmla="*/ 2355273 h 3290454"/>
              <a:gd name="connsiteX881" fmla="*/ 2909455 w 4528704"/>
              <a:gd name="connsiteY881" fmla="*/ 2381250 h 3290454"/>
              <a:gd name="connsiteX882" fmla="*/ 2883478 w 4528704"/>
              <a:gd name="connsiteY882" fmla="*/ 2407227 h 3290454"/>
              <a:gd name="connsiteX883" fmla="*/ 2892137 w 4528704"/>
              <a:gd name="connsiteY883" fmla="*/ 2433205 h 3290454"/>
              <a:gd name="connsiteX884" fmla="*/ 2944091 w 4528704"/>
              <a:gd name="connsiteY884" fmla="*/ 2372591 h 3290454"/>
              <a:gd name="connsiteX885" fmla="*/ 2987387 w 4528704"/>
              <a:gd name="connsiteY885" fmla="*/ 2389909 h 3290454"/>
              <a:gd name="connsiteX886" fmla="*/ 2970069 w 4528704"/>
              <a:gd name="connsiteY886" fmla="*/ 2415886 h 3290454"/>
              <a:gd name="connsiteX887" fmla="*/ 3022023 w 4528704"/>
              <a:gd name="connsiteY887" fmla="*/ 2415886 h 3290454"/>
              <a:gd name="connsiteX888" fmla="*/ 3004705 w 4528704"/>
              <a:gd name="connsiteY888" fmla="*/ 2407227 h 3290454"/>
              <a:gd name="connsiteX889" fmla="*/ 3013364 w 4528704"/>
              <a:gd name="connsiteY889" fmla="*/ 2372591 h 3290454"/>
              <a:gd name="connsiteX890" fmla="*/ 3056659 w 4528704"/>
              <a:gd name="connsiteY890" fmla="*/ 2407227 h 3290454"/>
              <a:gd name="connsiteX891" fmla="*/ 3125932 w 4528704"/>
              <a:gd name="connsiteY891" fmla="*/ 2355273 h 3290454"/>
              <a:gd name="connsiteX892" fmla="*/ 3186546 w 4528704"/>
              <a:gd name="connsiteY892" fmla="*/ 2389909 h 3290454"/>
              <a:gd name="connsiteX893" fmla="*/ 3160569 w 4528704"/>
              <a:gd name="connsiteY893" fmla="*/ 2433205 h 3290454"/>
              <a:gd name="connsiteX894" fmla="*/ 3091296 w 4528704"/>
              <a:gd name="connsiteY894" fmla="*/ 2415886 h 3290454"/>
              <a:gd name="connsiteX895" fmla="*/ 3030682 w 4528704"/>
              <a:gd name="connsiteY895" fmla="*/ 2424546 h 3290454"/>
              <a:gd name="connsiteX896" fmla="*/ 3013364 w 4528704"/>
              <a:gd name="connsiteY896" fmla="*/ 2433205 h 3290454"/>
              <a:gd name="connsiteX897" fmla="*/ 3048000 w 4528704"/>
              <a:gd name="connsiteY897" fmla="*/ 2441864 h 3290454"/>
              <a:gd name="connsiteX898" fmla="*/ 3056659 w 4528704"/>
              <a:gd name="connsiteY898" fmla="*/ 2459182 h 3290454"/>
              <a:gd name="connsiteX899" fmla="*/ 3022023 w 4528704"/>
              <a:gd name="connsiteY899" fmla="*/ 2502477 h 3290454"/>
              <a:gd name="connsiteX900" fmla="*/ 3030682 w 4528704"/>
              <a:gd name="connsiteY900" fmla="*/ 2459182 h 3290454"/>
              <a:gd name="connsiteX901" fmla="*/ 2987387 w 4528704"/>
              <a:gd name="connsiteY901" fmla="*/ 2519796 h 3290454"/>
              <a:gd name="connsiteX902" fmla="*/ 3039341 w 4528704"/>
              <a:gd name="connsiteY902" fmla="*/ 2519796 h 3290454"/>
              <a:gd name="connsiteX903" fmla="*/ 3091296 w 4528704"/>
              <a:gd name="connsiteY903" fmla="*/ 2441864 h 3290454"/>
              <a:gd name="connsiteX904" fmla="*/ 3221182 w 4528704"/>
              <a:gd name="connsiteY904" fmla="*/ 2502477 h 3290454"/>
              <a:gd name="connsiteX905" fmla="*/ 3238500 w 4528704"/>
              <a:gd name="connsiteY905" fmla="*/ 2424546 h 3290454"/>
              <a:gd name="connsiteX906" fmla="*/ 3316432 w 4528704"/>
              <a:gd name="connsiteY906" fmla="*/ 2493818 h 3290454"/>
              <a:gd name="connsiteX907" fmla="*/ 3377046 w 4528704"/>
              <a:gd name="connsiteY907" fmla="*/ 2528455 h 3290454"/>
              <a:gd name="connsiteX908" fmla="*/ 3351069 w 4528704"/>
              <a:gd name="connsiteY908" fmla="*/ 2537114 h 3290454"/>
              <a:gd name="connsiteX909" fmla="*/ 3368387 w 4528704"/>
              <a:gd name="connsiteY909" fmla="*/ 2554432 h 3290454"/>
              <a:gd name="connsiteX910" fmla="*/ 3325091 w 4528704"/>
              <a:gd name="connsiteY910" fmla="*/ 2519796 h 3290454"/>
              <a:gd name="connsiteX911" fmla="*/ 3316432 w 4528704"/>
              <a:gd name="connsiteY911" fmla="*/ 2537114 h 3290454"/>
              <a:gd name="connsiteX912" fmla="*/ 3333750 w 4528704"/>
              <a:gd name="connsiteY912" fmla="*/ 2571750 h 3290454"/>
              <a:gd name="connsiteX913" fmla="*/ 3134591 w 4528704"/>
              <a:gd name="connsiteY913" fmla="*/ 2467841 h 3290454"/>
              <a:gd name="connsiteX914" fmla="*/ 3134591 w 4528704"/>
              <a:gd name="connsiteY914" fmla="*/ 2485159 h 3290454"/>
              <a:gd name="connsiteX915" fmla="*/ 3091296 w 4528704"/>
              <a:gd name="connsiteY915" fmla="*/ 2476500 h 3290454"/>
              <a:gd name="connsiteX916" fmla="*/ 3238500 w 4528704"/>
              <a:gd name="connsiteY916" fmla="*/ 2580409 h 3290454"/>
              <a:gd name="connsiteX917" fmla="*/ 3221182 w 4528704"/>
              <a:gd name="connsiteY917" fmla="*/ 2597727 h 3290454"/>
              <a:gd name="connsiteX918" fmla="*/ 3255819 w 4528704"/>
              <a:gd name="connsiteY918" fmla="*/ 2632364 h 3290454"/>
              <a:gd name="connsiteX919" fmla="*/ 3212523 w 4528704"/>
              <a:gd name="connsiteY919" fmla="*/ 2571750 h 3290454"/>
              <a:gd name="connsiteX920" fmla="*/ 3117273 w 4528704"/>
              <a:gd name="connsiteY920" fmla="*/ 2528455 h 3290454"/>
              <a:gd name="connsiteX921" fmla="*/ 3151909 w 4528704"/>
              <a:gd name="connsiteY921" fmla="*/ 2563091 h 3290454"/>
              <a:gd name="connsiteX922" fmla="*/ 3091296 w 4528704"/>
              <a:gd name="connsiteY922" fmla="*/ 2537114 h 3290454"/>
              <a:gd name="connsiteX923" fmla="*/ 3082637 w 4528704"/>
              <a:gd name="connsiteY923" fmla="*/ 2580409 h 3290454"/>
              <a:gd name="connsiteX924" fmla="*/ 3039341 w 4528704"/>
              <a:gd name="connsiteY924" fmla="*/ 2580409 h 3290454"/>
              <a:gd name="connsiteX925" fmla="*/ 3082637 w 4528704"/>
              <a:gd name="connsiteY925" fmla="*/ 2632364 h 3290454"/>
              <a:gd name="connsiteX926" fmla="*/ 3030682 w 4528704"/>
              <a:gd name="connsiteY926" fmla="*/ 2597727 h 3290454"/>
              <a:gd name="connsiteX927" fmla="*/ 2987387 w 4528704"/>
              <a:gd name="connsiteY927" fmla="*/ 2597727 h 3290454"/>
              <a:gd name="connsiteX928" fmla="*/ 2978728 w 4528704"/>
              <a:gd name="connsiteY928" fmla="*/ 2623705 h 3290454"/>
              <a:gd name="connsiteX929" fmla="*/ 3004705 w 4528704"/>
              <a:gd name="connsiteY929" fmla="*/ 2649682 h 3290454"/>
              <a:gd name="connsiteX930" fmla="*/ 2857500 w 4528704"/>
              <a:gd name="connsiteY930" fmla="*/ 2615046 h 3290454"/>
              <a:gd name="connsiteX931" fmla="*/ 2840182 w 4528704"/>
              <a:gd name="connsiteY931" fmla="*/ 2589068 h 3290454"/>
              <a:gd name="connsiteX932" fmla="*/ 2822864 w 4528704"/>
              <a:gd name="connsiteY932" fmla="*/ 2615046 h 3290454"/>
              <a:gd name="connsiteX933" fmla="*/ 2753591 w 4528704"/>
              <a:gd name="connsiteY933" fmla="*/ 2597727 h 3290454"/>
              <a:gd name="connsiteX934" fmla="*/ 2753591 w 4528704"/>
              <a:gd name="connsiteY934" fmla="*/ 2545773 h 3290454"/>
              <a:gd name="connsiteX935" fmla="*/ 2718955 w 4528704"/>
              <a:gd name="connsiteY935" fmla="*/ 2563091 h 3290454"/>
              <a:gd name="connsiteX936" fmla="*/ 2718955 w 4528704"/>
              <a:gd name="connsiteY936" fmla="*/ 2537114 h 3290454"/>
              <a:gd name="connsiteX937" fmla="*/ 2744932 w 4528704"/>
              <a:gd name="connsiteY937" fmla="*/ 2519796 h 3290454"/>
              <a:gd name="connsiteX938" fmla="*/ 2744932 w 4528704"/>
              <a:gd name="connsiteY938" fmla="*/ 2493818 h 3290454"/>
              <a:gd name="connsiteX939" fmla="*/ 2718955 w 4528704"/>
              <a:gd name="connsiteY939" fmla="*/ 2485159 h 3290454"/>
              <a:gd name="connsiteX940" fmla="*/ 2692978 w 4528704"/>
              <a:gd name="connsiteY940" fmla="*/ 2528455 h 3290454"/>
              <a:gd name="connsiteX941" fmla="*/ 2667000 w 4528704"/>
              <a:gd name="connsiteY941" fmla="*/ 2493818 h 3290454"/>
              <a:gd name="connsiteX942" fmla="*/ 2623705 w 4528704"/>
              <a:gd name="connsiteY942" fmla="*/ 2467841 h 3290454"/>
              <a:gd name="connsiteX943" fmla="*/ 2597728 w 4528704"/>
              <a:gd name="connsiteY943" fmla="*/ 2476500 h 3290454"/>
              <a:gd name="connsiteX944" fmla="*/ 2701637 w 4528704"/>
              <a:gd name="connsiteY944" fmla="*/ 2597727 h 3290454"/>
              <a:gd name="connsiteX945" fmla="*/ 2796887 w 4528704"/>
              <a:gd name="connsiteY945" fmla="*/ 2623705 h 3290454"/>
              <a:gd name="connsiteX946" fmla="*/ 2883478 w 4528704"/>
              <a:gd name="connsiteY946" fmla="*/ 2701636 h 3290454"/>
              <a:gd name="connsiteX947" fmla="*/ 2623705 w 4528704"/>
              <a:gd name="connsiteY947" fmla="*/ 2545773 h 3290454"/>
              <a:gd name="connsiteX948" fmla="*/ 2615046 w 4528704"/>
              <a:gd name="connsiteY948" fmla="*/ 2545773 h 3290454"/>
              <a:gd name="connsiteX949" fmla="*/ 2675659 w 4528704"/>
              <a:gd name="connsiteY949" fmla="*/ 2641023 h 3290454"/>
              <a:gd name="connsiteX950" fmla="*/ 2545773 w 4528704"/>
              <a:gd name="connsiteY950" fmla="*/ 2554432 h 3290454"/>
              <a:gd name="connsiteX951" fmla="*/ 2363932 w 4528704"/>
              <a:gd name="connsiteY951" fmla="*/ 2398568 h 3290454"/>
              <a:gd name="connsiteX952" fmla="*/ 2528455 w 4528704"/>
              <a:gd name="connsiteY952" fmla="*/ 2589068 h 3290454"/>
              <a:gd name="connsiteX953" fmla="*/ 2225387 w 4528704"/>
              <a:gd name="connsiteY953" fmla="*/ 2311977 h 3290454"/>
              <a:gd name="connsiteX954" fmla="*/ 2251364 w 4528704"/>
              <a:gd name="connsiteY954" fmla="*/ 2277341 h 3290454"/>
              <a:gd name="connsiteX955" fmla="*/ 2286000 w 4528704"/>
              <a:gd name="connsiteY955" fmla="*/ 2294659 h 3290454"/>
              <a:gd name="connsiteX956" fmla="*/ 2303318 w 4528704"/>
              <a:gd name="connsiteY956" fmla="*/ 2286000 h 3290454"/>
              <a:gd name="connsiteX957" fmla="*/ 2199409 w 4528704"/>
              <a:gd name="connsiteY957" fmla="*/ 2216727 h 3290454"/>
              <a:gd name="connsiteX958" fmla="*/ 2234046 w 4528704"/>
              <a:gd name="connsiteY958" fmla="*/ 2234046 h 3290454"/>
              <a:gd name="connsiteX959" fmla="*/ 2242705 w 4528704"/>
              <a:gd name="connsiteY959" fmla="*/ 2216727 h 3290454"/>
              <a:gd name="connsiteX960" fmla="*/ 2199409 w 4528704"/>
              <a:gd name="connsiteY960" fmla="*/ 2164773 h 3290454"/>
              <a:gd name="connsiteX961" fmla="*/ 2164773 w 4528704"/>
              <a:gd name="connsiteY961" fmla="*/ 2164773 h 3290454"/>
              <a:gd name="connsiteX962" fmla="*/ 2164773 w 4528704"/>
              <a:gd name="connsiteY962" fmla="*/ 2225386 h 3290454"/>
              <a:gd name="connsiteX963" fmla="*/ 2138796 w 4528704"/>
              <a:gd name="connsiteY963" fmla="*/ 2234046 h 3290454"/>
              <a:gd name="connsiteX964" fmla="*/ 2078182 w 4528704"/>
              <a:gd name="connsiteY964" fmla="*/ 2190750 h 3290454"/>
              <a:gd name="connsiteX965" fmla="*/ 2052205 w 4528704"/>
              <a:gd name="connsiteY965" fmla="*/ 2199409 h 3290454"/>
              <a:gd name="connsiteX966" fmla="*/ 2164773 w 4528704"/>
              <a:gd name="connsiteY966" fmla="*/ 2303318 h 3290454"/>
              <a:gd name="connsiteX967" fmla="*/ 2164773 w 4528704"/>
              <a:gd name="connsiteY967" fmla="*/ 2329296 h 3290454"/>
              <a:gd name="connsiteX968" fmla="*/ 2000250 w 4528704"/>
              <a:gd name="connsiteY968" fmla="*/ 2190750 h 3290454"/>
              <a:gd name="connsiteX969" fmla="*/ 1965614 w 4528704"/>
              <a:gd name="connsiteY969" fmla="*/ 2216727 h 3290454"/>
              <a:gd name="connsiteX970" fmla="*/ 2000250 w 4528704"/>
              <a:gd name="connsiteY970" fmla="*/ 2277341 h 3290454"/>
              <a:gd name="connsiteX971" fmla="*/ 1974273 w 4528704"/>
              <a:gd name="connsiteY971" fmla="*/ 2286000 h 3290454"/>
              <a:gd name="connsiteX972" fmla="*/ 1827068 w 4528704"/>
              <a:gd name="connsiteY972" fmla="*/ 2190750 h 3290454"/>
              <a:gd name="connsiteX973" fmla="*/ 1792432 w 4528704"/>
              <a:gd name="connsiteY973" fmla="*/ 2199409 h 3290454"/>
              <a:gd name="connsiteX974" fmla="*/ 1956955 w 4528704"/>
              <a:gd name="connsiteY974" fmla="*/ 2389909 h 3290454"/>
              <a:gd name="connsiteX975" fmla="*/ 2095500 w 4528704"/>
              <a:gd name="connsiteY975" fmla="*/ 2433205 h 3290454"/>
              <a:gd name="connsiteX976" fmla="*/ 2407228 w 4528704"/>
              <a:gd name="connsiteY976" fmla="*/ 2692977 h 3290454"/>
              <a:gd name="connsiteX977" fmla="*/ 2008909 w 4528704"/>
              <a:gd name="connsiteY977" fmla="*/ 2398568 h 3290454"/>
              <a:gd name="connsiteX978" fmla="*/ 1974273 w 4528704"/>
              <a:gd name="connsiteY978" fmla="*/ 2407227 h 3290454"/>
              <a:gd name="connsiteX979" fmla="*/ 2034887 w 4528704"/>
              <a:gd name="connsiteY979" fmla="*/ 2511136 h 3290454"/>
              <a:gd name="connsiteX980" fmla="*/ 2138796 w 4528704"/>
              <a:gd name="connsiteY980" fmla="*/ 2597727 h 3290454"/>
              <a:gd name="connsiteX981" fmla="*/ 1982932 w 4528704"/>
              <a:gd name="connsiteY981" fmla="*/ 2459182 h 3290454"/>
              <a:gd name="connsiteX982" fmla="*/ 1827068 w 4528704"/>
              <a:gd name="connsiteY982" fmla="*/ 2303318 h 3290454"/>
              <a:gd name="connsiteX983" fmla="*/ 1749137 w 4528704"/>
              <a:gd name="connsiteY983" fmla="*/ 2216727 h 3290454"/>
              <a:gd name="connsiteX984" fmla="*/ 1567296 w 4528704"/>
              <a:gd name="connsiteY984" fmla="*/ 2147455 h 3290454"/>
              <a:gd name="connsiteX985" fmla="*/ 1549977 w 4528704"/>
              <a:gd name="connsiteY985" fmla="*/ 2173432 h 3290454"/>
              <a:gd name="connsiteX986" fmla="*/ 1653887 w 4528704"/>
              <a:gd name="connsiteY986" fmla="*/ 2303318 h 3290454"/>
              <a:gd name="connsiteX987" fmla="*/ 1506682 w 4528704"/>
              <a:gd name="connsiteY987" fmla="*/ 2182091 h 3290454"/>
              <a:gd name="connsiteX988" fmla="*/ 1489364 w 4528704"/>
              <a:gd name="connsiteY988" fmla="*/ 2190750 h 3290454"/>
              <a:gd name="connsiteX989" fmla="*/ 1558637 w 4528704"/>
              <a:gd name="connsiteY989" fmla="*/ 2303318 h 3290454"/>
              <a:gd name="connsiteX990" fmla="*/ 1653887 w 4528704"/>
              <a:gd name="connsiteY990" fmla="*/ 2450523 h 3290454"/>
              <a:gd name="connsiteX991" fmla="*/ 1567296 w 4528704"/>
              <a:gd name="connsiteY991" fmla="*/ 2381250 h 3290454"/>
              <a:gd name="connsiteX992" fmla="*/ 1489364 w 4528704"/>
              <a:gd name="connsiteY992" fmla="*/ 2294659 h 3290454"/>
              <a:gd name="connsiteX993" fmla="*/ 1480705 w 4528704"/>
              <a:gd name="connsiteY993" fmla="*/ 2355273 h 3290454"/>
              <a:gd name="connsiteX994" fmla="*/ 1446068 w 4528704"/>
              <a:gd name="connsiteY994" fmla="*/ 2329296 h 3290454"/>
              <a:gd name="connsiteX995" fmla="*/ 1428750 w 4528704"/>
              <a:gd name="connsiteY995" fmla="*/ 2346614 h 3290454"/>
              <a:gd name="connsiteX996" fmla="*/ 1333500 w 4528704"/>
              <a:gd name="connsiteY996" fmla="*/ 2311977 h 3290454"/>
              <a:gd name="connsiteX997" fmla="*/ 1385455 w 4528704"/>
              <a:gd name="connsiteY997" fmla="*/ 2173432 h 3290454"/>
              <a:gd name="connsiteX998" fmla="*/ 1385455 w 4528704"/>
              <a:gd name="connsiteY998" fmla="*/ 2164773 h 3290454"/>
              <a:gd name="connsiteX999" fmla="*/ 1238250 w 4528704"/>
              <a:gd name="connsiteY999" fmla="*/ 2303318 h 3290454"/>
              <a:gd name="connsiteX1000" fmla="*/ 1316182 w 4528704"/>
              <a:gd name="connsiteY1000" fmla="*/ 2363932 h 3290454"/>
              <a:gd name="connsiteX1001" fmla="*/ 1368137 w 4528704"/>
              <a:gd name="connsiteY1001" fmla="*/ 2372591 h 3290454"/>
              <a:gd name="connsiteX1002" fmla="*/ 1420091 w 4528704"/>
              <a:gd name="connsiteY1002" fmla="*/ 2415886 h 3290454"/>
              <a:gd name="connsiteX1003" fmla="*/ 1446068 w 4528704"/>
              <a:gd name="connsiteY1003" fmla="*/ 2398568 h 3290454"/>
              <a:gd name="connsiteX1004" fmla="*/ 1524000 w 4528704"/>
              <a:gd name="connsiteY1004" fmla="*/ 2433205 h 3290454"/>
              <a:gd name="connsiteX1005" fmla="*/ 1627909 w 4528704"/>
              <a:gd name="connsiteY1005" fmla="*/ 2485159 h 3290454"/>
              <a:gd name="connsiteX1006" fmla="*/ 1662546 w 4528704"/>
              <a:gd name="connsiteY1006" fmla="*/ 2493818 h 3290454"/>
              <a:gd name="connsiteX1007" fmla="*/ 1714500 w 4528704"/>
              <a:gd name="connsiteY1007" fmla="*/ 2606386 h 3290454"/>
              <a:gd name="connsiteX1008" fmla="*/ 1679864 w 4528704"/>
              <a:gd name="connsiteY1008" fmla="*/ 2701636 h 3290454"/>
              <a:gd name="connsiteX1009" fmla="*/ 1653887 w 4528704"/>
              <a:gd name="connsiteY1009" fmla="*/ 2770909 h 3290454"/>
              <a:gd name="connsiteX1010" fmla="*/ 1601932 w 4528704"/>
              <a:gd name="connsiteY1010" fmla="*/ 2805546 h 3290454"/>
              <a:gd name="connsiteX1011" fmla="*/ 1558637 w 4528704"/>
              <a:gd name="connsiteY1011" fmla="*/ 2883477 h 3290454"/>
              <a:gd name="connsiteX1012" fmla="*/ 1532659 w 4528704"/>
              <a:gd name="connsiteY1012" fmla="*/ 2866159 h 3290454"/>
              <a:gd name="connsiteX1013" fmla="*/ 1446068 w 4528704"/>
              <a:gd name="connsiteY1013" fmla="*/ 2978727 h 3290454"/>
              <a:gd name="connsiteX1014" fmla="*/ 1428750 w 4528704"/>
              <a:gd name="connsiteY1014" fmla="*/ 2961409 h 3290454"/>
              <a:gd name="connsiteX1015" fmla="*/ 1324841 w 4528704"/>
              <a:gd name="connsiteY1015" fmla="*/ 3056659 h 3290454"/>
              <a:gd name="connsiteX1016" fmla="*/ 1307523 w 4528704"/>
              <a:gd name="connsiteY1016" fmla="*/ 3039341 h 3290454"/>
              <a:gd name="connsiteX1017" fmla="*/ 1203614 w 4528704"/>
              <a:gd name="connsiteY1017" fmla="*/ 3134591 h 3290454"/>
              <a:gd name="connsiteX1018" fmla="*/ 1177637 w 4528704"/>
              <a:gd name="connsiteY1018" fmla="*/ 3117273 h 3290454"/>
              <a:gd name="connsiteX1019" fmla="*/ 1039091 w 4528704"/>
              <a:gd name="connsiteY1019" fmla="*/ 3203864 h 3290454"/>
              <a:gd name="connsiteX1020" fmla="*/ 943841 w 4528704"/>
              <a:gd name="connsiteY1020" fmla="*/ 3290455 h 3290454"/>
              <a:gd name="connsiteX1021" fmla="*/ 926523 w 4528704"/>
              <a:gd name="connsiteY1021" fmla="*/ 3264477 h 3290454"/>
              <a:gd name="connsiteX1022" fmla="*/ 857250 w 4528704"/>
              <a:gd name="connsiteY1022" fmla="*/ 3281796 h 3290454"/>
              <a:gd name="connsiteX1023" fmla="*/ 900546 w 4528704"/>
              <a:gd name="connsiteY1023" fmla="*/ 3221182 h 3290454"/>
              <a:gd name="connsiteX1024" fmla="*/ 935182 w 4528704"/>
              <a:gd name="connsiteY1024" fmla="*/ 3186546 h 3290454"/>
              <a:gd name="connsiteX1025" fmla="*/ 969818 w 4528704"/>
              <a:gd name="connsiteY1025" fmla="*/ 3186546 h 3290454"/>
              <a:gd name="connsiteX1026" fmla="*/ 1030432 w 4528704"/>
              <a:gd name="connsiteY1026" fmla="*/ 3134591 h 3290454"/>
              <a:gd name="connsiteX1027" fmla="*/ 476250 w 4528704"/>
              <a:gd name="connsiteY1027" fmla="*/ 3125932 h 3290454"/>
              <a:gd name="connsiteX1028" fmla="*/ 381000 w 4528704"/>
              <a:gd name="connsiteY1028" fmla="*/ 3177886 h 3290454"/>
              <a:gd name="connsiteX1029" fmla="*/ 571500 w 4528704"/>
              <a:gd name="connsiteY1029" fmla="*/ 3073977 h 3290454"/>
              <a:gd name="connsiteX1030" fmla="*/ 1091046 w 4528704"/>
              <a:gd name="connsiteY1030" fmla="*/ 2710296 h 3290454"/>
              <a:gd name="connsiteX1031" fmla="*/ 1082387 w 4528704"/>
              <a:gd name="connsiteY1031" fmla="*/ 2649682 h 3290454"/>
              <a:gd name="connsiteX1032" fmla="*/ 744682 w 4528704"/>
              <a:gd name="connsiteY1032" fmla="*/ 2831523 h 3290454"/>
              <a:gd name="connsiteX1033" fmla="*/ 77932 w 4528704"/>
              <a:gd name="connsiteY1033" fmla="*/ 3177886 h 3290454"/>
              <a:gd name="connsiteX1034" fmla="*/ 51955 w 4528704"/>
              <a:gd name="connsiteY1034" fmla="*/ 3203864 h 3290454"/>
              <a:gd name="connsiteX1035" fmla="*/ 242455 w 4528704"/>
              <a:gd name="connsiteY1035" fmla="*/ 3022023 h 3290454"/>
              <a:gd name="connsiteX1036" fmla="*/ 225136 w 4528704"/>
              <a:gd name="connsiteY1036" fmla="*/ 3004705 h 3290454"/>
              <a:gd name="connsiteX1037" fmla="*/ 242455 w 4528704"/>
              <a:gd name="connsiteY1037" fmla="*/ 3022023 h 3290454"/>
              <a:gd name="connsiteX1038" fmla="*/ 372341 w 4528704"/>
              <a:gd name="connsiteY1038" fmla="*/ 2952750 h 3290454"/>
              <a:gd name="connsiteX1039" fmla="*/ 1082387 w 4528704"/>
              <a:gd name="connsiteY1039" fmla="*/ 2580409 h 3290454"/>
              <a:gd name="connsiteX1040" fmla="*/ 1047750 w 4528704"/>
              <a:gd name="connsiteY1040" fmla="*/ 2502477 h 3290454"/>
              <a:gd name="connsiteX1041" fmla="*/ 1030432 w 4528704"/>
              <a:gd name="connsiteY1041" fmla="*/ 2493818 h 3290454"/>
              <a:gd name="connsiteX1042" fmla="*/ 1056409 w 4528704"/>
              <a:gd name="connsiteY1042" fmla="*/ 2571750 h 3290454"/>
              <a:gd name="connsiteX1043" fmla="*/ 805296 w 4528704"/>
              <a:gd name="connsiteY1043" fmla="*/ 2762250 h 3290454"/>
              <a:gd name="connsiteX1044" fmla="*/ 372341 w 4528704"/>
              <a:gd name="connsiteY1044" fmla="*/ 2909455 h 3290454"/>
              <a:gd name="connsiteX1045" fmla="*/ 69273 w 4528704"/>
              <a:gd name="connsiteY1045" fmla="*/ 3099955 h 3290454"/>
              <a:gd name="connsiteX1046" fmla="*/ 0 w 4528704"/>
              <a:gd name="connsiteY1046" fmla="*/ 3169227 h 3290454"/>
              <a:gd name="connsiteX1047" fmla="*/ 614796 w 4528704"/>
              <a:gd name="connsiteY1047" fmla="*/ 2822864 h 3290454"/>
              <a:gd name="connsiteX1048" fmla="*/ 1013114 w 4528704"/>
              <a:gd name="connsiteY1048" fmla="*/ 2649682 h 3290454"/>
              <a:gd name="connsiteX1049" fmla="*/ 848591 w 4528704"/>
              <a:gd name="connsiteY1049" fmla="*/ 2459182 h 3290454"/>
              <a:gd name="connsiteX1050" fmla="*/ 848591 w 4528704"/>
              <a:gd name="connsiteY1050" fmla="*/ 2242705 h 3290454"/>
              <a:gd name="connsiteX1051" fmla="*/ 874568 w 4528704"/>
              <a:gd name="connsiteY1051" fmla="*/ 2173432 h 3290454"/>
              <a:gd name="connsiteX1052" fmla="*/ 935182 w 4528704"/>
              <a:gd name="connsiteY1052" fmla="*/ 2112818 h 3290454"/>
              <a:gd name="connsiteX1053" fmla="*/ 1298864 w 4528704"/>
              <a:gd name="connsiteY1053" fmla="*/ 1905000 h 3290454"/>
              <a:gd name="connsiteX1054" fmla="*/ 1298864 w 4528704"/>
              <a:gd name="connsiteY1054" fmla="*/ 1645227 h 3290454"/>
              <a:gd name="connsiteX1055" fmla="*/ 1324841 w 4528704"/>
              <a:gd name="connsiteY1055" fmla="*/ 1636568 h 3290454"/>
              <a:gd name="connsiteX1056" fmla="*/ 1342159 w 4528704"/>
              <a:gd name="connsiteY1056" fmla="*/ 1662546 h 3290454"/>
              <a:gd name="connsiteX1057" fmla="*/ 1385455 w 4528704"/>
              <a:gd name="connsiteY1057" fmla="*/ 1627909 h 3290454"/>
              <a:gd name="connsiteX1058" fmla="*/ 1420091 w 4528704"/>
              <a:gd name="connsiteY1058" fmla="*/ 1645227 h 3290454"/>
              <a:gd name="connsiteX1059" fmla="*/ 1480705 w 4528704"/>
              <a:gd name="connsiteY1059" fmla="*/ 1610591 h 3290454"/>
              <a:gd name="connsiteX1060" fmla="*/ 1489364 w 4528704"/>
              <a:gd name="connsiteY1060" fmla="*/ 1636568 h 3290454"/>
              <a:gd name="connsiteX1061" fmla="*/ 1524000 w 4528704"/>
              <a:gd name="connsiteY1061" fmla="*/ 1601932 h 3290454"/>
              <a:gd name="connsiteX1062" fmla="*/ 1549977 w 4528704"/>
              <a:gd name="connsiteY1062" fmla="*/ 1601932 h 3290454"/>
              <a:gd name="connsiteX1063" fmla="*/ 1558637 w 4528704"/>
              <a:gd name="connsiteY1063" fmla="*/ 1627909 h 3290454"/>
              <a:gd name="connsiteX1064" fmla="*/ 1619250 w 4528704"/>
              <a:gd name="connsiteY1064" fmla="*/ 1593273 h 3290454"/>
              <a:gd name="connsiteX1065" fmla="*/ 1688523 w 4528704"/>
              <a:gd name="connsiteY1065" fmla="*/ 1627909 h 3290454"/>
              <a:gd name="connsiteX1066" fmla="*/ 1697182 w 4528704"/>
              <a:gd name="connsiteY1066" fmla="*/ 1610591 h 3290454"/>
              <a:gd name="connsiteX1067" fmla="*/ 1731818 w 4528704"/>
              <a:gd name="connsiteY1067" fmla="*/ 1610591 h 3290454"/>
              <a:gd name="connsiteX1068" fmla="*/ 1757796 w 4528704"/>
              <a:gd name="connsiteY1068" fmla="*/ 1645227 h 3290454"/>
              <a:gd name="connsiteX1069" fmla="*/ 1775114 w 4528704"/>
              <a:gd name="connsiteY1069" fmla="*/ 1627909 h 3290454"/>
              <a:gd name="connsiteX1070" fmla="*/ 1835727 w 4528704"/>
              <a:gd name="connsiteY1070" fmla="*/ 1662546 h 3290454"/>
              <a:gd name="connsiteX1071" fmla="*/ 1844387 w 4528704"/>
              <a:gd name="connsiteY1071" fmla="*/ 1645227 h 3290454"/>
              <a:gd name="connsiteX1072" fmla="*/ 1879023 w 4528704"/>
              <a:gd name="connsiteY1072" fmla="*/ 1653886 h 3290454"/>
              <a:gd name="connsiteX1073" fmla="*/ 1896341 w 4528704"/>
              <a:gd name="connsiteY1073" fmla="*/ 1844386 h 3290454"/>
              <a:gd name="connsiteX1074" fmla="*/ 1913659 w 4528704"/>
              <a:gd name="connsiteY1074" fmla="*/ 1827068 h 3290454"/>
              <a:gd name="connsiteX1075" fmla="*/ 1948296 w 4528704"/>
              <a:gd name="connsiteY1075" fmla="*/ 1853046 h 3290454"/>
              <a:gd name="connsiteX1076" fmla="*/ 1974273 w 4528704"/>
              <a:gd name="connsiteY1076" fmla="*/ 1835727 h 3290454"/>
              <a:gd name="connsiteX1077" fmla="*/ 2000250 w 4528704"/>
              <a:gd name="connsiteY1077" fmla="*/ 1844386 h 3290454"/>
              <a:gd name="connsiteX1078" fmla="*/ 2043546 w 4528704"/>
              <a:gd name="connsiteY1078" fmla="*/ 1844386 h 3290454"/>
              <a:gd name="connsiteX1079" fmla="*/ 2060864 w 4528704"/>
              <a:gd name="connsiteY1079" fmla="*/ 1861705 h 3290454"/>
              <a:gd name="connsiteX1080" fmla="*/ 2372591 w 4528704"/>
              <a:gd name="connsiteY1080" fmla="*/ 1991591 h 3290454"/>
              <a:gd name="connsiteX1081" fmla="*/ 2389909 w 4528704"/>
              <a:gd name="connsiteY1081" fmla="*/ 1991591 h 3290454"/>
              <a:gd name="connsiteX1082" fmla="*/ 2502478 w 4528704"/>
              <a:gd name="connsiteY1082" fmla="*/ 2095500 h 3290454"/>
              <a:gd name="connsiteX1083" fmla="*/ 2632364 w 4528704"/>
              <a:gd name="connsiteY1083" fmla="*/ 2190750 h 3290454"/>
              <a:gd name="connsiteX1084" fmla="*/ 2779568 w 4528704"/>
              <a:gd name="connsiteY1084" fmla="*/ 2277341 h 3290454"/>
              <a:gd name="connsiteX1085" fmla="*/ 2848841 w 4528704"/>
              <a:gd name="connsiteY1085" fmla="*/ 2286000 h 3290454"/>
              <a:gd name="connsiteX1086" fmla="*/ 2935432 w 4528704"/>
              <a:gd name="connsiteY1086" fmla="*/ 2329296 h 3290454"/>
              <a:gd name="connsiteX1087" fmla="*/ 2961409 w 4528704"/>
              <a:gd name="connsiteY1087" fmla="*/ 2311977 h 3290454"/>
              <a:gd name="connsiteX1088" fmla="*/ 2909455 w 4528704"/>
              <a:gd name="connsiteY1088" fmla="*/ 2112818 h 3290454"/>
              <a:gd name="connsiteX1089" fmla="*/ 2900796 w 4528704"/>
              <a:gd name="connsiteY1089" fmla="*/ 2147455 h 3290454"/>
              <a:gd name="connsiteX1090" fmla="*/ 2857500 w 4528704"/>
              <a:gd name="connsiteY1090" fmla="*/ 2164773 h 3290454"/>
              <a:gd name="connsiteX1091" fmla="*/ 2900796 w 4528704"/>
              <a:gd name="connsiteY1091" fmla="*/ 2190750 h 3290454"/>
              <a:gd name="connsiteX1092" fmla="*/ 2883478 w 4528704"/>
              <a:gd name="connsiteY1092" fmla="*/ 2173432 h 3290454"/>
              <a:gd name="connsiteX1093" fmla="*/ 2883478 w 4528704"/>
              <a:gd name="connsiteY1093" fmla="*/ 2216727 h 3290454"/>
              <a:gd name="connsiteX1094" fmla="*/ 2874819 w 4528704"/>
              <a:gd name="connsiteY1094" fmla="*/ 2242705 h 3290454"/>
              <a:gd name="connsiteX1095" fmla="*/ 2909455 w 4528704"/>
              <a:gd name="connsiteY1095" fmla="*/ 2242705 h 3290454"/>
              <a:gd name="connsiteX1096" fmla="*/ 2909455 w 4528704"/>
              <a:gd name="connsiteY1096" fmla="*/ 2286000 h 3290454"/>
              <a:gd name="connsiteX1097" fmla="*/ 2866159 w 4528704"/>
              <a:gd name="connsiteY1097" fmla="*/ 2251364 h 3290454"/>
              <a:gd name="connsiteX1098" fmla="*/ 2857500 w 4528704"/>
              <a:gd name="connsiteY1098" fmla="*/ 2268682 h 3290454"/>
              <a:gd name="connsiteX1099" fmla="*/ 2788228 w 4528704"/>
              <a:gd name="connsiteY1099" fmla="*/ 2225386 h 3290454"/>
              <a:gd name="connsiteX1100" fmla="*/ 2822864 w 4528704"/>
              <a:gd name="connsiteY1100" fmla="*/ 2164773 h 3290454"/>
              <a:gd name="connsiteX1101" fmla="*/ 2848841 w 4528704"/>
              <a:gd name="connsiteY1101" fmla="*/ 2164773 h 3290454"/>
              <a:gd name="connsiteX1102" fmla="*/ 2831523 w 4528704"/>
              <a:gd name="connsiteY1102" fmla="*/ 2130136 h 3290454"/>
              <a:gd name="connsiteX1103" fmla="*/ 2788228 w 4528704"/>
              <a:gd name="connsiteY1103" fmla="*/ 2190750 h 3290454"/>
              <a:gd name="connsiteX1104" fmla="*/ 2770909 w 4528704"/>
              <a:gd name="connsiteY1104" fmla="*/ 2156114 h 3290454"/>
              <a:gd name="connsiteX1105" fmla="*/ 2727614 w 4528704"/>
              <a:gd name="connsiteY1105" fmla="*/ 2190750 h 3290454"/>
              <a:gd name="connsiteX1106" fmla="*/ 2796887 w 4528704"/>
              <a:gd name="connsiteY1106" fmla="*/ 2095500 h 3290454"/>
              <a:gd name="connsiteX1107" fmla="*/ 2805546 w 4528704"/>
              <a:gd name="connsiteY1107" fmla="*/ 2112818 h 3290454"/>
              <a:gd name="connsiteX1108" fmla="*/ 2840182 w 4528704"/>
              <a:gd name="connsiteY1108" fmla="*/ 2060864 h 3290454"/>
              <a:gd name="connsiteX1109" fmla="*/ 2848841 w 4528704"/>
              <a:gd name="connsiteY1109" fmla="*/ 2086841 h 3290454"/>
              <a:gd name="connsiteX1110" fmla="*/ 2874819 w 4528704"/>
              <a:gd name="connsiteY1110" fmla="*/ 2086841 h 3290454"/>
              <a:gd name="connsiteX1111" fmla="*/ 2900796 w 4528704"/>
              <a:gd name="connsiteY1111" fmla="*/ 2121477 h 3290454"/>
              <a:gd name="connsiteX1112" fmla="*/ 3160569 w 4528704"/>
              <a:gd name="connsiteY1112" fmla="*/ 1809750 h 3290454"/>
              <a:gd name="connsiteX1113" fmla="*/ 3160569 w 4528704"/>
              <a:gd name="connsiteY1113" fmla="*/ 1610591 h 3290454"/>
              <a:gd name="connsiteX1114" fmla="*/ 3290455 w 4528704"/>
              <a:gd name="connsiteY1114" fmla="*/ 1584614 h 3290454"/>
              <a:gd name="connsiteX1115" fmla="*/ 3307773 w 4528704"/>
              <a:gd name="connsiteY1115" fmla="*/ 1601932 h 3290454"/>
              <a:gd name="connsiteX1116" fmla="*/ 3342409 w 4528704"/>
              <a:gd name="connsiteY1116" fmla="*/ 1575955 h 3290454"/>
              <a:gd name="connsiteX1117" fmla="*/ 3359728 w 4528704"/>
              <a:gd name="connsiteY1117" fmla="*/ 1601932 h 3290454"/>
              <a:gd name="connsiteX1118" fmla="*/ 3420341 w 4528704"/>
              <a:gd name="connsiteY1118" fmla="*/ 1567296 h 3290454"/>
              <a:gd name="connsiteX1119" fmla="*/ 3463637 w 4528704"/>
              <a:gd name="connsiteY1119" fmla="*/ 1575955 h 3290454"/>
              <a:gd name="connsiteX1120" fmla="*/ 3939887 w 4528704"/>
              <a:gd name="connsiteY1120" fmla="*/ 1506682 h 3290454"/>
              <a:gd name="connsiteX1121" fmla="*/ 3905250 w 4528704"/>
              <a:gd name="connsiteY1121" fmla="*/ 1532659 h 3290454"/>
              <a:gd name="connsiteX1122" fmla="*/ 3879273 w 4528704"/>
              <a:gd name="connsiteY1122" fmla="*/ 1532659 h 3290454"/>
              <a:gd name="connsiteX1123" fmla="*/ 3913909 w 4528704"/>
              <a:gd name="connsiteY1123" fmla="*/ 1506682 h 3290454"/>
              <a:gd name="connsiteX1124" fmla="*/ 3939887 w 4528704"/>
              <a:gd name="connsiteY1124" fmla="*/ 1506682 h 3290454"/>
              <a:gd name="connsiteX1125" fmla="*/ 3974523 w 4528704"/>
              <a:gd name="connsiteY1125" fmla="*/ 1524000 h 3290454"/>
              <a:gd name="connsiteX1126" fmla="*/ 4000500 w 4528704"/>
              <a:gd name="connsiteY1126" fmla="*/ 1498023 h 3290454"/>
              <a:gd name="connsiteX1127" fmla="*/ 3974523 w 4528704"/>
              <a:gd name="connsiteY1127" fmla="*/ 1524000 h 3290454"/>
              <a:gd name="connsiteX1128" fmla="*/ 3437659 w 4528704"/>
              <a:gd name="connsiteY1128" fmla="*/ 1489364 h 3290454"/>
              <a:gd name="connsiteX1129" fmla="*/ 3896591 w 4528704"/>
              <a:gd name="connsiteY1129" fmla="*/ 1489364 h 3290454"/>
              <a:gd name="connsiteX1130" fmla="*/ 3861955 w 4528704"/>
              <a:gd name="connsiteY1130" fmla="*/ 1515341 h 3290454"/>
              <a:gd name="connsiteX1131" fmla="*/ 3299114 w 4528704"/>
              <a:gd name="connsiteY1131" fmla="*/ 1515341 h 3290454"/>
              <a:gd name="connsiteX1132" fmla="*/ 3411682 w 4528704"/>
              <a:gd name="connsiteY1132" fmla="*/ 1472046 h 3290454"/>
              <a:gd name="connsiteX1133" fmla="*/ 3437659 w 4528704"/>
              <a:gd name="connsiteY1133" fmla="*/ 1489364 h 3290454"/>
              <a:gd name="connsiteX1134" fmla="*/ 4069773 w 4528704"/>
              <a:gd name="connsiteY1134" fmla="*/ 1428750 h 3290454"/>
              <a:gd name="connsiteX1135" fmla="*/ 4035137 w 4528704"/>
              <a:gd name="connsiteY1135" fmla="*/ 1454727 h 3290454"/>
              <a:gd name="connsiteX1136" fmla="*/ 4009159 w 4528704"/>
              <a:gd name="connsiteY1136" fmla="*/ 1454727 h 3290454"/>
              <a:gd name="connsiteX1137" fmla="*/ 4043796 w 4528704"/>
              <a:gd name="connsiteY1137" fmla="*/ 1428750 h 3290454"/>
              <a:gd name="connsiteX1138" fmla="*/ 4069773 w 4528704"/>
              <a:gd name="connsiteY1138" fmla="*/ 1428750 h 3290454"/>
              <a:gd name="connsiteX1139" fmla="*/ 4104409 w 4528704"/>
              <a:gd name="connsiteY1139" fmla="*/ 1437409 h 3290454"/>
              <a:gd name="connsiteX1140" fmla="*/ 4121728 w 4528704"/>
              <a:gd name="connsiteY1140" fmla="*/ 1428750 h 3290454"/>
              <a:gd name="connsiteX1141" fmla="*/ 4104409 w 4528704"/>
              <a:gd name="connsiteY1141" fmla="*/ 1437409 h 3290454"/>
              <a:gd name="connsiteX1142" fmla="*/ 3610841 w 4528704"/>
              <a:gd name="connsiteY1142" fmla="*/ 1420091 h 3290454"/>
              <a:gd name="connsiteX1143" fmla="*/ 4000500 w 4528704"/>
              <a:gd name="connsiteY1143" fmla="*/ 1428750 h 3290454"/>
              <a:gd name="connsiteX1144" fmla="*/ 3922569 w 4528704"/>
              <a:gd name="connsiteY1144" fmla="*/ 1454727 h 3290454"/>
              <a:gd name="connsiteX1145" fmla="*/ 3454978 w 4528704"/>
              <a:gd name="connsiteY1145" fmla="*/ 1454727 h 3290454"/>
              <a:gd name="connsiteX1146" fmla="*/ 3584864 w 4528704"/>
              <a:gd name="connsiteY1146" fmla="*/ 1411432 h 3290454"/>
              <a:gd name="connsiteX1147" fmla="*/ 3610841 w 4528704"/>
              <a:gd name="connsiteY1147" fmla="*/ 1420091 h 3290454"/>
              <a:gd name="connsiteX1148" fmla="*/ 4182341 w 4528704"/>
              <a:gd name="connsiteY1148" fmla="*/ 1350818 h 3290454"/>
              <a:gd name="connsiteX1149" fmla="*/ 4130387 w 4528704"/>
              <a:gd name="connsiteY1149" fmla="*/ 1376796 h 3290454"/>
              <a:gd name="connsiteX1150" fmla="*/ 4156364 w 4528704"/>
              <a:gd name="connsiteY1150" fmla="*/ 1350818 h 3290454"/>
              <a:gd name="connsiteX1151" fmla="*/ 4182341 w 4528704"/>
              <a:gd name="connsiteY1151" fmla="*/ 1350818 h 3290454"/>
              <a:gd name="connsiteX1152" fmla="*/ 4043796 w 4528704"/>
              <a:gd name="connsiteY1152" fmla="*/ 1359477 h 3290454"/>
              <a:gd name="connsiteX1153" fmla="*/ 4017819 w 4528704"/>
              <a:gd name="connsiteY1153" fmla="*/ 1394114 h 3290454"/>
              <a:gd name="connsiteX1154" fmla="*/ 3619500 w 4528704"/>
              <a:gd name="connsiteY1154" fmla="*/ 1394114 h 3290454"/>
              <a:gd name="connsiteX1155" fmla="*/ 3706091 w 4528704"/>
              <a:gd name="connsiteY1155" fmla="*/ 1350818 h 3290454"/>
              <a:gd name="connsiteX1156" fmla="*/ 4043796 w 4528704"/>
              <a:gd name="connsiteY1156" fmla="*/ 1359477 h 3290454"/>
              <a:gd name="connsiteX1157" fmla="*/ 4242955 w 4528704"/>
              <a:gd name="connsiteY1157" fmla="*/ 1342159 h 3290454"/>
              <a:gd name="connsiteX1158" fmla="*/ 4216978 w 4528704"/>
              <a:gd name="connsiteY1158" fmla="*/ 1350818 h 3290454"/>
              <a:gd name="connsiteX1159" fmla="*/ 4225637 w 4528704"/>
              <a:gd name="connsiteY1159" fmla="*/ 1333500 h 3290454"/>
              <a:gd name="connsiteX1160" fmla="*/ 4242955 w 4528704"/>
              <a:gd name="connsiteY1160" fmla="*/ 1342159 h 3290454"/>
              <a:gd name="connsiteX1161" fmla="*/ 4121728 w 4528704"/>
              <a:gd name="connsiteY1161" fmla="*/ 1290205 h 3290454"/>
              <a:gd name="connsiteX1162" fmla="*/ 4139046 w 4528704"/>
              <a:gd name="connsiteY1162" fmla="*/ 1316182 h 3290454"/>
              <a:gd name="connsiteX1163" fmla="*/ 4104409 w 4528704"/>
              <a:gd name="connsiteY1163" fmla="*/ 1333500 h 3290454"/>
              <a:gd name="connsiteX1164" fmla="*/ 3732069 w 4528704"/>
              <a:gd name="connsiteY1164" fmla="*/ 1333500 h 3290454"/>
              <a:gd name="connsiteX1165" fmla="*/ 3801341 w 4528704"/>
              <a:gd name="connsiteY1165" fmla="*/ 1290205 h 3290454"/>
              <a:gd name="connsiteX1166" fmla="*/ 4121728 w 4528704"/>
              <a:gd name="connsiteY1166" fmla="*/ 1290205 h 3290454"/>
              <a:gd name="connsiteX1167" fmla="*/ 4242955 w 4528704"/>
              <a:gd name="connsiteY1167" fmla="*/ 1290205 h 3290454"/>
              <a:gd name="connsiteX1168" fmla="*/ 4286251 w 4528704"/>
              <a:gd name="connsiteY1168" fmla="*/ 1255568 h 3290454"/>
              <a:gd name="connsiteX1169" fmla="*/ 4242955 w 4528704"/>
              <a:gd name="connsiteY1169" fmla="*/ 1290205 h 3290454"/>
              <a:gd name="connsiteX1170" fmla="*/ 4329546 w 4528704"/>
              <a:gd name="connsiteY1170" fmla="*/ 1264227 h 3290454"/>
              <a:gd name="connsiteX1171" fmla="*/ 4346864 w 4528704"/>
              <a:gd name="connsiteY1171" fmla="*/ 1255568 h 3290454"/>
              <a:gd name="connsiteX1172" fmla="*/ 4329546 w 4528704"/>
              <a:gd name="connsiteY1172" fmla="*/ 1264227 h 3290454"/>
              <a:gd name="connsiteX1173" fmla="*/ 4191000 w 4528704"/>
              <a:gd name="connsiteY1173" fmla="*/ 1229591 h 3290454"/>
              <a:gd name="connsiteX1174" fmla="*/ 4208319 w 4528704"/>
              <a:gd name="connsiteY1174" fmla="*/ 1246909 h 3290454"/>
              <a:gd name="connsiteX1175" fmla="*/ 4182341 w 4528704"/>
              <a:gd name="connsiteY1175" fmla="*/ 1264227 h 3290454"/>
              <a:gd name="connsiteX1176" fmla="*/ 3810000 w 4528704"/>
              <a:gd name="connsiteY1176" fmla="*/ 1264227 h 3290454"/>
              <a:gd name="connsiteX1177" fmla="*/ 3835978 w 4528704"/>
              <a:gd name="connsiteY1177" fmla="*/ 1229591 h 3290454"/>
              <a:gd name="connsiteX1178" fmla="*/ 4191000 w 4528704"/>
              <a:gd name="connsiteY1178" fmla="*/ 1229591 h 3290454"/>
              <a:gd name="connsiteX1179" fmla="*/ 4355523 w 4528704"/>
              <a:gd name="connsiteY1179" fmla="*/ 1194955 h 3290454"/>
              <a:gd name="connsiteX1180" fmla="*/ 4390160 w 4528704"/>
              <a:gd name="connsiteY1180" fmla="*/ 1168977 h 3290454"/>
              <a:gd name="connsiteX1181" fmla="*/ 4355523 w 4528704"/>
              <a:gd name="connsiteY1181" fmla="*/ 1194955 h 3290454"/>
              <a:gd name="connsiteX1182" fmla="*/ 4442114 w 4528704"/>
              <a:gd name="connsiteY1182" fmla="*/ 1099705 h 3290454"/>
              <a:gd name="connsiteX1183" fmla="*/ 4424796 w 4528704"/>
              <a:gd name="connsiteY1183" fmla="*/ 1091046 h 3290454"/>
              <a:gd name="connsiteX1184" fmla="*/ 4450773 w 4528704"/>
              <a:gd name="connsiteY1184" fmla="*/ 1065068 h 3290454"/>
              <a:gd name="connsiteX1185" fmla="*/ 4442114 w 4528704"/>
              <a:gd name="connsiteY1185" fmla="*/ 1099705 h 3290454"/>
              <a:gd name="connsiteX1186" fmla="*/ 4372841 w 4528704"/>
              <a:gd name="connsiteY1186" fmla="*/ 1108364 h 3290454"/>
              <a:gd name="connsiteX1187" fmla="*/ 4346864 w 4528704"/>
              <a:gd name="connsiteY1187" fmla="*/ 1056409 h 3290454"/>
              <a:gd name="connsiteX1188" fmla="*/ 4372841 w 4528704"/>
              <a:gd name="connsiteY1188" fmla="*/ 1108364 h 3290454"/>
              <a:gd name="connsiteX1189" fmla="*/ 4338205 w 4528704"/>
              <a:gd name="connsiteY1189" fmla="*/ 1047750 h 3290454"/>
              <a:gd name="connsiteX1190" fmla="*/ 4312228 w 4528704"/>
              <a:gd name="connsiteY1190" fmla="*/ 1030432 h 3290454"/>
              <a:gd name="connsiteX1191" fmla="*/ 4338205 w 4528704"/>
              <a:gd name="connsiteY1191" fmla="*/ 1047750 h 3290454"/>
              <a:gd name="connsiteX1192" fmla="*/ 3454978 w 4528704"/>
              <a:gd name="connsiteY1192" fmla="*/ 1065068 h 3290454"/>
              <a:gd name="connsiteX1193" fmla="*/ 3506932 w 4528704"/>
              <a:gd name="connsiteY1193" fmla="*/ 1004455 h 3290454"/>
              <a:gd name="connsiteX1194" fmla="*/ 3454978 w 4528704"/>
              <a:gd name="connsiteY1194" fmla="*/ 1065068 h 3290454"/>
              <a:gd name="connsiteX1195" fmla="*/ 4459432 w 4528704"/>
              <a:gd name="connsiteY1195" fmla="*/ 1004455 h 3290454"/>
              <a:gd name="connsiteX1196" fmla="*/ 4459432 w 4528704"/>
              <a:gd name="connsiteY1196" fmla="*/ 969818 h 3290454"/>
              <a:gd name="connsiteX1197" fmla="*/ 4459432 w 4528704"/>
              <a:gd name="connsiteY1197" fmla="*/ 1004455 h 3290454"/>
              <a:gd name="connsiteX1198" fmla="*/ 4191000 w 4528704"/>
              <a:gd name="connsiteY1198" fmla="*/ 969818 h 3290454"/>
              <a:gd name="connsiteX1199" fmla="*/ 4156364 w 4528704"/>
              <a:gd name="connsiteY1199" fmla="*/ 961159 h 3290454"/>
              <a:gd name="connsiteX1200" fmla="*/ 4191000 w 4528704"/>
              <a:gd name="connsiteY1200" fmla="*/ 969818 h 3290454"/>
              <a:gd name="connsiteX1201" fmla="*/ 4147705 w 4528704"/>
              <a:gd name="connsiteY1201" fmla="*/ 952500 h 3290454"/>
              <a:gd name="connsiteX1202" fmla="*/ 4113069 w 4528704"/>
              <a:gd name="connsiteY1202" fmla="*/ 943841 h 3290454"/>
              <a:gd name="connsiteX1203" fmla="*/ 4147705 w 4528704"/>
              <a:gd name="connsiteY1203" fmla="*/ 952500 h 3290454"/>
              <a:gd name="connsiteX1204" fmla="*/ 3974523 w 4528704"/>
              <a:gd name="connsiteY1204" fmla="*/ 943841 h 3290454"/>
              <a:gd name="connsiteX1205" fmla="*/ 4043796 w 4528704"/>
              <a:gd name="connsiteY1205" fmla="*/ 969818 h 3290454"/>
              <a:gd name="connsiteX1206" fmla="*/ 3905250 w 4528704"/>
              <a:gd name="connsiteY1206" fmla="*/ 978477 h 3290454"/>
              <a:gd name="connsiteX1207" fmla="*/ 3896591 w 4528704"/>
              <a:gd name="connsiteY1207" fmla="*/ 995795 h 3290454"/>
              <a:gd name="connsiteX1208" fmla="*/ 4043796 w 4528704"/>
              <a:gd name="connsiteY1208" fmla="*/ 995795 h 3290454"/>
              <a:gd name="connsiteX1209" fmla="*/ 4078432 w 4528704"/>
              <a:gd name="connsiteY1209" fmla="*/ 1013114 h 3290454"/>
              <a:gd name="connsiteX1210" fmla="*/ 4095750 w 4528704"/>
              <a:gd name="connsiteY1210" fmla="*/ 995795 h 3290454"/>
              <a:gd name="connsiteX1211" fmla="*/ 4121728 w 4528704"/>
              <a:gd name="connsiteY1211" fmla="*/ 1004455 h 3290454"/>
              <a:gd name="connsiteX1212" fmla="*/ 4113069 w 4528704"/>
              <a:gd name="connsiteY1212" fmla="*/ 1021773 h 3290454"/>
              <a:gd name="connsiteX1213" fmla="*/ 4199660 w 4528704"/>
              <a:gd name="connsiteY1213" fmla="*/ 1047750 h 3290454"/>
              <a:gd name="connsiteX1214" fmla="*/ 4191000 w 4528704"/>
              <a:gd name="connsiteY1214" fmla="*/ 1065068 h 3290454"/>
              <a:gd name="connsiteX1215" fmla="*/ 4242955 w 4528704"/>
              <a:gd name="connsiteY1215" fmla="*/ 1091046 h 3290454"/>
              <a:gd name="connsiteX1216" fmla="*/ 4251614 w 4528704"/>
              <a:gd name="connsiteY1216" fmla="*/ 1108364 h 3290454"/>
              <a:gd name="connsiteX1217" fmla="*/ 4225637 w 4528704"/>
              <a:gd name="connsiteY1217" fmla="*/ 1143000 h 3290454"/>
              <a:gd name="connsiteX1218" fmla="*/ 3896591 w 4528704"/>
              <a:gd name="connsiteY1218" fmla="*/ 1151659 h 3290454"/>
              <a:gd name="connsiteX1219" fmla="*/ 3896591 w 4528704"/>
              <a:gd name="connsiteY1219" fmla="*/ 1168977 h 3290454"/>
              <a:gd name="connsiteX1220" fmla="*/ 4251614 w 4528704"/>
              <a:gd name="connsiteY1220" fmla="*/ 1168977 h 3290454"/>
              <a:gd name="connsiteX1221" fmla="*/ 4225637 w 4528704"/>
              <a:gd name="connsiteY1221" fmla="*/ 1203614 h 3290454"/>
              <a:gd name="connsiteX1222" fmla="*/ 3853296 w 4528704"/>
              <a:gd name="connsiteY1222" fmla="*/ 1203614 h 3290454"/>
              <a:gd name="connsiteX1223" fmla="*/ 3870614 w 4528704"/>
              <a:gd name="connsiteY1223" fmla="*/ 1108364 h 3290454"/>
              <a:gd name="connsiteX1224" fmla="*/ 4087091 w 4528704"/>
              <a:gd name="connsiteY1224" fmla="*/ 1108364 h 3290454"/>
              <a:gd name="connsiteX1225" fmla="*/ 4165023 w 4528704"/>
              <a:gd name="connsiteY1225" fmla="*/ 1091046 h 3290454"/>
              <a:gd name="connsiteX1226" fmla="*/ 3870614 w 4528704"/>
              <a:gd name="connsiteY1226" fmla="*/ 1082386 h 3290454"/>
              <a:gd name="connsiteX1227" fmla="*/ 3870614 w 4528704"/>
              <a:gd name="connsiteY1227" fmla="*/ 1030432 h 3290454"/>
              <a:gd name="connsiteX1228" fmla="*/ 4104409 w 4528704"/>
              <a:gd name="connsiteY1228" fmla="*/ 1030432 h 3290454"/>
              <a:gd name="connsiteX1229" fmla="*/ 3870614 w 4528704"/>
              <a:gd name="connsiteY1229" fmla="*/ 1021773 h 3290454"/>
              <a:gd name="connsiteX1230" fmla="*/ 3861955 w 4528704"/>
              <a:gd name="connsiteY1230" fmla="*/ 943841 h 3290454"/>
              <a:gd name="connsiteX1231" fmla="*/ 3974523 w 4528704"/>
              <a:gd name="connsiteY1231" fmla="*/ 943841 h 3290454"/>
              <a:gd name="connsiteX1232" fmla="*/ 4104409 w 4528704"/>
              <a:gd name="connsiteY1232" fmla="*/ 935182 h 3290454"/>
              <a:gd name="connsiteX1233" fmla="*/ 4069773 w 4528704"/>
              <a:gd name="connsiteY1233" fmla="*/ 926523 h 3290454"/>
              <a:gd name="connsiteX1234" fmla="*/ 4104409 w 4528704"/>
              <a:gd name="connsiteY1234" fmla="*/ 935182 h 3290454"/>
              <a:gd name="connsiteX1235" fmla="*/ 4043796 w 4528704"/>
              <a:gd name="connsiteY1235" fmla="*/ 909205 h 3290454"/>
              <a:gd name="connsiteX1236" fmla="*/ 4009159 w 4528704"/>
              <a:gd name="connsiteY1236" fmla="*/ 891886 h 3290454"/>
              <a:gd name="connsiteX1237" fmla="*/ 4043796 w 4528704"/>
              <a:gd name="connsiteY1237" fmla="*/ 909205 h 3290454"/>
              <a:gd name="connsiteX1238" fmla="*/ 3913909 w 4528704"/>
              <a:gd name="connsiteY1238" fmla="*/ 891886 h 3290454"/>
              <a:gd name="connsiteX1239" fmla="*/ 3931228 w 4528704"/>
              <a:gd name="connsiteY1239" fmla="*/ 917864 h 3290454"/>
              <a:gd name="connsiteX1240" fmla="*/ 3827319 w 4528704"/>
              <a:gd name="connsiteY1240" fmla="*/ 891886 h 3290454"/>
              <a:gd name="connsiteX1241" fmla="*/ 3913909 w 4528704"/>
              <a:gd name="connsiteY1241" fmla="*/ 891886 h 3290454"/>
              <a:gd name="connsiteX1242" fmla="*/ 3558887 w 4528704"/>
              <a:gd name="connsiteY1242" fmla="*/ 917864 h 3290454"/>
              <a:gd name="connsiteX1243" fmla="*/ 3567546 w 4528704"/>
              <a:gd name="connsiteY1243" fmla="*/ 891886 h 3290454"/>
              <a:gd name="connsiteX1244" fmla="*/ 3558887 w 4528704"/>
              <a:gd name="connsiteY1244" fmla="*/ 917864 h 3290454"/>
              <a:gd name="connsiteX1245" fmla="*/ 3515591 w 4528704"/>
              <a:gd name="connsiteY1245" fmla="*/ 917864 h 3290454"/>
              <a:gd name="connsiteX1246" fmla="*/ 3550228 w 4528704"/>
              <a:gd name="connsiteY1246" fmla="*/ 874568 h 3290454"/>
              <a:gd name="connsiteX1247" fmla="*/ 3515591 w 4528704"/>
              <a:gd name="connsiteY1247" fmla="*/ 917864 h 3290454"/>
              <a:gd name="connsiteX1248" fmla="*/ 3498273 w 4528704"/>
              <a:gd name="connsiteY1248" fmla="*/ 909205 h 3290454"/>
              <a:gd name="connsiteX1249" fmla="*/ 3463637 w 4528704"/>
              <a:gd name="connsiteY1249" fmla="*/ 900545 h 3290454"/>
              <a:gd name="connsiteX1250" fmla="*/ 3463637 w 4528704"/>
              <a:gd name="connsiteY1250" fmla="*/ 865909 h 3290454"/>
              <a:gd name="connsiteX1251" fmla="*/ 3498273 w 4528704"/>
              <a:gd name="connsiteY1251" fmla="*/ 909205 h 3290454"/>
              <a:gd name="connsiteX1252" fmla="*/ 4364182 w 4528704"/>
              <a:gd name="connsiteY1252" fmla="*/ 874568 h 3290454"/>
              <a:gd name="connsiteX1253" fmla="*/ 4320887 w 4528704"/>
              <a:gd name="connsiteY1253" fmla="*/ 857250 h 3290454"/>
              <a:gd name="connsiteX1254" fmla="*/ 4364182 w 4528704"/>
              <a:gd name="connsiteY1254" fmla="*/ 874568 h 3290454"/>
              <a:gd name="connsiteX1255" fmla="*/ 3879273 w 4528704"/>
              <a:gd name="connsiteY1255" fmla="*/ 848591 h 3290454"/>
              <a:gd name="connsiteX1256" fmla="*/ 3792682 w 4528704"/>
              <a:gd name="connsiteY1256" fmla="*/ 848591 h 3290454"/>
              <a:gd name="connsiteX1257" fmla="*/ 3879273 w 4528704"/>
              <a:gd name="connsiteY1257" fmla="*/ 848591 h 3290454"/>
              <a:gd name="connsiteX1258" fmla="*/ 3515591 w 4528704"/>
              <a:gd name="connsiteY1258" fmla="*/ 883227 h 3290454"/>
              <a:gd name="connsiteX1259" fmla="*/ 3489614 w 4528704"/>
              <a:gd name="connsiteY1259" fmla="*/ 848591 h 3290454"/>
              <a:gd name="connsiteX1260" fmla="*/ 3515591 w 4528704"/>
              <a:gd name="connsiteY1260" fmla="*/ 883227 h 3290454"/>
              <a:gd name="connsiteX1261" fmla="*/ 3957205 w 4528704"/>
              <a:gd name="connsiteY1261" fmla="*/ 848591 h 3290454"/>
              <a:gd name="connsiteX1262" fmla="*/ 3931228 w 4528704"/>
              <a:gd name="connsiteY1262" fmla="*/ 822614 h 3290454"/>
              <a:gd name="connsiteX1263" fmla="*/ 3957205 w 4528704"/>
              <a:gd name="connsiteY1263" fmla="*/ 848591 h 3290454"/>
              <a:gd name="connsiteX1264" fmla="*/ 3853296 w 4528704"/>
              <a:gd name="connsiteY1264" fmla="*/ 813955 h 3290454"/>
              <a:gd name="connsiteX1265" fmla="*/ 3766705 w 4528704"/>
              <a:gd name="connsiteY1265" fmla="*/ 822614 h 3290454"/>
              <a:gd name="connsiteX1266" fmla="*/ 3749387 w 4528704"/>
              <a:gd name="connsiteY1266" fmla="*/ 805295 h 3290454"/>
              <a:gd name="connsiteX1267" fmla="*/ 3853296 w 4528704"/>
              <a:gd name="connsiteY1267" fmla="*/ 813955 h 3290454"/>
              <a:gd name="connsiteX1268" fmla="*/ 3558887 w 4528704"/>
              <a:gd name="connsiteY1268" fmla="*/ 822614 h 3290454"/>
              <a:gd name="connsiteX1269" fmla="*/ 3584864 w 4528704"/>
              <a:gd name="connsiteY1269" fmla="*/ 822614 h 3290454"/>
              <a:gd name="connsiteX1270" fmla="*/ 3558887 w 4528704"/>
              <a:gd name="connsiteY1270" fmla="*/ 822614 h 3290454"/>
              <a:gd name="connsiteX1271" fmla="*/ 4528705 w 4528704"/>
              <a:gd name="connsiteY1271" fmla="*/ 848591 h 3290454"/>
              <a:gd name="connsiteX1272" fmla="*/ 4528705 w 4528704"/>
              <a:gd name="connsiteY1272" fmla="*/ 874568 h 3290454"/>
              <a:gd name="connsiteX1273" fmla="*/ 4485410 w 4528704"/>
              <a:gd name="connsiteY1273" fmla="*/ 857250 h 3290454"/>
              <a:gd name="connsiteX1274" fmla="*/ 4502728 w 4528704"/>
              <a:gd name="connsiteY1274" fmla="*/ 839932 h 3290454"/>
              <a:gd name="connsiteX1275" fmla="*/ 4459432 w 4528704"/>
              <a:gd name="connsiteY1275" fmla="*/ 779318 h 3290454"/>
              <a:gd name="connsiteX1276" fmla="*/ 4528705 w 4528704"/>
              <a:gd name="connsiteY1276" fmla="*/ 848591 h 3290454"/>
              <a:gd name="connsiteX1277" fmla="*/ 3714750 w 4528704"/>
              <a:gd name="connsiteY1277" fmla="*/ 710045 h 3290454"/>
              <a:gd name="connsiteX1278" fmla="*/ 3818659 w 4528704"/>
              <a:gd name="connsiteY1278" fmla="*/ 710045 h 3290454"/>
              <a:gd name="connsiteX1279" fmla="*/ 3714750 w 4528704"/>
              <a:gd name="connsiteY1279" fmla="*/ 710045 h 3290454"/>
              <a:gd name="connsiteX1280" fmla="*/ 3636819 w 4528704"/>
              <a:gd name="connsiteY1280" fmla="*/ 658091 h 3290454"/>
              <a:gd name="connsiteX1281" fmla="*/ 3636819 w 4528704"/>
              <a:gd name="connsiteY1281" fmla="*/ 632114 h 3290454"/>
              <a:gd name="connsiteX1282" fmla="*/ 3636819 w 4528704"/>
              <a:gd name="connsiteY1282" fmla="*/ 658091 h 3290454"/>
              <a:gd name="connsiteX1283" fmla="*/ 4294910 w 4528704"/>
              <a:gd name="connsiteY1283" fmla="*/ 562841 h 3290454"/>
              <a:gd name="connsiteX1284" fmla="*/ 4234296 w 4528704"/>
              <a:gd name="connsiteY1284" fmla="*/ 545523 h 3290454"/>
              <a:gd name="connsiteX1285" fmla="*/ 4173682 w 4528704"/>
              <a:gd name="connsiteY1285" fmla="*/ 562841 h 3290454"/>
              <a:gd name="connsiteX1286" fmla="*/ 4355523 w 4528704"/>
              <a:gd name="connsiteY1286" fmla="*/ 476250 h 3290454"/>
              <a:gd name="connsiteX1287" fmla="*/ 4294910 w 4528704"/>
              <a:gd name="connsiteY1287" fmla="*/ 562841 h 3290454"/>
              <a:gd name="connsiteX1288" fmla="*/ 4502728 w 4528704"/>
              <a:gd name="connsiteY1288" fmla="*/ 484909 h 3290454"/>
              <a:gd name="connsiteX1289" fmla="*/ 4511387 w 4528704"/>
              <a:gd name="connsiteY1289" fmla="*/ 467591 h 3290454"/>
              <a:gd name="connsiteX1290" fmla="*/ 4502728 w 4528704"/>
              <a:gd name="connsiteY1290" fmla="*/ 484909 h 3290454"/>
              <a:gd name="connsiteX1291" fmla="*/ 4216978 w 4528704"/>
              <a:gd name="connsiteY1291" fmla="*/ 510886 h 3290454"/>
              <a:gd name="connsiteX1292" fmla="*/ 3991841 w 4528704"/>
              <a:gd name="connsiteY1292" fmla="*/ 692727 h 3290454"/>
              <a:gd name="connsiteX1293" fmla="*/ 4346864 w 4528704"/>
              <a:gd name="connsiteY1293" fmla="*/ 441614 h 3290454"/>
              <a:gd name="connsiteX1294" fmla="*/ 4216978 w 4528704"/>
              <a:gd name="connsiteY1294" fmla="*/ 510886 h 3290454"/>
              <a:gd name="connsiteX1295" fmla="*/ 4095750 w 4528704"/>
              <a:gd name="connsiteY1295" fmla="*/ 398318 h 3290454"/>
              <a:gd name="connsiteX1296" fmla="*/ 4052455 w 4528704"/>
              <a:gd name="connsiteY1296" fmla="*/ 441614 h 3290454"/>
              <a:gd name="connsiteX1297" fmla="*/ 3948546 w 4528704"/>
              <a:gd name="connsiteY1297" fmla="*/ 502227 h 3290454"/>
              <a:gd name="connsiteX1298" fmla="*/ 3887932 w 4528704"/>
              <a:gd name="connsiteY1298" fmla="*/ 597477 h 3290454"/>
              <a:gd name="connsiteX1299" fmla="*/ 3810000 w 4528704"/>
              <a:gd name="connsiteY1299" fmla="*/ 623455 h 3290454"/>
              <a:gd name="connsiteX1300" fmla="*/ 3896591 w 4528704"/>
              <a:gd name="connsiteY1300" fmla="*/ 658091 h 3290454"/>
              <a:gd name="connsiteX1301" fmla="*/ 3758046 w 4528704"/>
              <a:gd name="connsiteY1301" fmla="*/ 675409 h 3290454"/>
              <a:gd name="connsiteX1302" fmla="*/ 3896591 w 4528704"/>
              <a:gd name="connsiteY1302" fmla="*/ 684068 h 3290454"/>
              <a:gd name="connsiteX1303" fmla="*/ 3870614 w 4528704"/>
              <a:gd name="connsiteY1303" fmla="*/ 736023 h 3290454"/>
              <a:gd name="connsiteX1304" fmla="*/ 3732069 w 4528704"/>
              <a:gd name="connsiteY1304" fmla="*/ 762000 h 3290454"/>
              <a:gd name="connsiteX1305" fmla="*/ 3861955 w 4528704"/>
              <a:gd name="connsiteY1305" fmla="*/ 787977 h 3290454"/>
              <a:gd name="connsiteX1306" fmla="*/ 3740728 w 4528704"/>
              <a:gd name="connsiteY1306" fmla="*/ 787977 h 3290454"/>
              <a:gd name="connsiteX1307" fmla="*/ 3654137 w 4528704"/>
              <a:gd name="connsiteY1307" fmla="*/ 675409 h 3290454"/>
              <a:gd name="connsiteX1308" fmla="*/ 3749387 w 4528704"/>
              <a:gd name="connsiteY1308" fmla="*/ 528205 h 3290454"/>
              <a:gd name="connsiteX1309" fmla="*/ 4104409 w 4528704"/>
              <a:gd name="connsiteY1309" fmla="*/ 337705 h 3290454"/>
              <a:gd name="connsiteX1310" fmla="*/ 4095750 w 4528704"/>
              <a:gd name="connsiteY1310" fmla="*/ 398318 h 3290454"/>
              <a:gd name="connsiteX1311" fmla="*/ 4346864 w 4528704"/>
              <a:gd name="connsiteY1311" fmla="*/ 406977 h 3290454"/>
              <a:gd name="connsiteX1312" fmla="*/ 3965864 w 4528704"/>
              <a:gd name="connsiteY1312" fmla="*/ 675409 h 3290454"/>
              <a:gd name="connsiteX1313" fmla="*/ 3948546 w 4528704"/>
              <a:gd name="connsiteY1313" fmla="*/ 606136 h 3290454"/>
              <a:gd name="connsiteX1314" fmla="*/ 4052455 w 4528704"/>
              <a:gd name="connsiteY1314" fmla="*/ 484909 h 3290454"/>
              <a:gd name="connsiteX1315" fmla="*/ 4173682 w 4528704"/>
              <a:gd name="connsiteY1315" fmla="*/ 406977 h 3290454"/>
              <a:gd name="connsiteX1316" fmla="*/ 4191000 w 4528704"/>
              <a:gd name="connsiteY1316" fmla="*/ 415636 h 3290454"/>
              <a:gd name="connsiteX1317" fmla="*/ 4225637 w 4528704"/>
              <a:gd name="connsiteY1317" fmla="*/ 415636 h 3290454"/>
              <a:gd name="connsiteX1318" fmla="*/ 4242955 w 4528704"/>
              <a:gd name="connsiteY1318" fmla="*/ 372341 h 3290454"/>
              <a:gd name="connsiteX1319" fmla="*/ 4294910 w 4528704"/>
              <a:gd name="connsiteY1319" fmla="*/ 346364 h 3290454"/>
              <a:gd name="connsiteX1320" fmla="*/ 4355523 w 4528704"/>
              <a:gd name="connsiteY1320" fmla="*/ 320386 h 3290454"/>
              <a:gd name="connsiteX1321" fmla="*/ 4346864 w 4528704"/>
              <a:gd name="connsiteY1321" fmla="*/ 406977 h 3290454"/>
              <a:gd name="connsiteX1322" fmla="*/ 4043796 w 4528704"/>
              <a:gd name="connsiteY1322" fmla="*/ 337705 h 3290454"/>
              <a:gd name="connsiteX1323" fmla="*/ 4087091 w 4528704"/>
              <a:gd name="connsiteY1323" fmla="*/ 320386 h 3290454"/>
              <a:gd name="connsiteX1324" fmla="*/ 4043796 w 4528704"/>
              <a:gd name="connsiteY1324" fmla="*/ 337705 h 3290454"/>
              <a:gd name="connsiteX1325" fmla="*/ 4173682 w 4528704"/>
              <a:gd name="connsiteY1325" fmla="*/ 372341 h 3290454"/>
              <a:gd name="connsiteX1326" fmla="*/ 4173682 w 4528704"/>
              <a:gd name="connsiteY1326" fmla="*/ 303068 h 3290454"/>
              <a:gd name="connsiteX1327" fmla="*/ 4173682 w 4528704"/>
              <a:gd name="connsiteY1327" fmla="*/ 372341 h 3290454"/>
              <a:gd name="connsiteX1328" fmla="*/ 4199660 w 4528704"/>
              <a:gd name="connsiteY1328" fmla="*/ 363682 h 3290454"/>
              <a:gd name="connsiteX1329" fmla="*/ 4199660 w 4528704"/>
              <a:gd name="connsiteY1329" fmla="*/ 233795 h 3290454"/>
              <a:gd name="connsiteX1330" fmla="*/ 4199660 w 4528704"/>
              <a:gd name="connsiteY1330" fmla="*/ 363682 h 3290454"/>
              <a:gd name="connsiteX1331" fmla="*/ 4251614 w 4528704"/>
              <a:gd name="connsiteY1331" fmla="*/ 277091 h 3290454"/>
              <a:gd name="connsiteX1332" fmla="*/ 4251614 w 4528704"/>
              <a:gd name="connsiteY1332" fmla="*/ 346364 h 3290454"/>
              <a:gd name="connsiteX1333" fmla="*/ 4216978 w 4528704"/>
              <a:gd name="connsiteY1333" fmla="*/ 346364 h 3290454"/>
              <a:gd name="connsiteX1334" fmla="*/ 4216978 w 4528704"/>
              <a:gd name="connsiteY1334" fmla="*/ 242455 h 3290454"/>
              <a:gd name="connsiteX1335" fmla="*/ 4234296 w 4528704"/>
              <a:gd name="connsiteY1335" fmla="*/ 225136 h 3290454"/>
              <a:gd name="connsiteX1336" fmla="*/ 4251614 w 4528704"/>
              <a:gd name="connsiteY1336" fmla="*/ 277091 h 3290454"/>
              <a:gd name="connsiteX1337" fmla="*/ 4260273 w 4528704"/>
              <a:gd name="connsiteY1337" fmla="*/ 199159 h 3290454"/>
              <a:gd name="connsiteX1338" fmla="*/ 4286251 w 4528704"/>
              <a:gd name="connsiteY1338" fmla="*/ 242455 h 3290454"/>
              <a:gd name="connsiteX1339" fmla="*/ 4286251 w 4528704"/>
              <a:gd name="connsiteY1339" fmla="*/ 320386 h 3290454"/>
              <a:gd name="connsiteX1340" fmla="*/ 4208319 w 4528704"/>
              <a:gd name="connsiteY1340" fmla="*/ 199159 h 3290454"/>
              <a:gd name="connsiteX1341" fmla="*/ 4260273 w 4528704"/>
              <a:gd name="connsiteY1341" fmla="*/ 199159 h 3290454"/>
              <a:gd name="connsiteX1342" fmla="*/ 4130387 w 4528704"/>
              <a:gd name="connsiteY1342" fmla="*/ 181841 h 3290454"/>
              <a:gd name="connsiteX1343" fmla="*/ 4130387 w 4528704"/>
              <a:gd name="connsiteY1343" fmla="*/ 225136 h 3290454"/>
              <a:gd name="connsiteX1344" fmla="*/ 4104409 w 4528704"/>
              <a:gd name="connsiteY1344" fmla="*/ 225136 h 3290454"/>
              <a:gd name="connsiteX1345" fmla="*/ 4113069 w 4528704"/>
              <a:gd name="connsiteY1345" fmla="*/ 164523 h 3290454"/>
              <a:gd name="connsiteX1346" fmla="*/ 4130387 w 4528704"/>
              <a:gd name="connsiteY1346" fmla="*/ 181841 h 3290454"/>
              <a:gd name="connsiteX1347" fmla="*/ 4520046 w 4528704"/>
              <a:gd name="connsiteY1347" fmla="*/ 233795 h 3290454"/>
              <a:gd name="connsiteX1348" fmla="*/ 4494069 w 4528704"/>
              <a:gd name="connsiteY1348" fmla="*/ 233795 h 3290454"/>
              <a:gd name="connsiteX1349" fmla="*/ 4494069 w 4528704"/>
              <a:gd name="connsiteY1349" fmla="*/ 155864 h 3290454"/>
              <a:gd name="connsiteX1350" fmla="*/ 4520046 w 4528704"/>
              <a:gd name="connsiteY1350" fmla="*/ 155864 h 3290454"/>
              <a:gd name="connsiteX1351" fmla="*/ 4520046 w 4528704"/>
              <a:gd name="connsiteY1351" fmla="*/ 233795 h 3290454"/>
              <a:gd name="connsiteX1352" fmla="*/ 4468091 w 4528704"/>
              <a:gd name="connsiteY1352" fmla="*/ 147205 h 3290454"/>
              <a:gd name="connsiteX1353" fmla="*/ 4468091 w 4528704"/>
              <a:gd name="connsiteY1353" fmla="*/ 225136 h 3290454"/>
              <a:gd name="connsiteX1354" fmla="*/ 4442114 w 4528704"/>
              <a:gd name="connsiteY1354" fmla="*/ 225136 h 3290454"/>
              <a:gd name="connsiteX1355" fmla="*/ 4442114 w 4528704"/>
              <a:gd name="connsiteY1355" fmla="*/ 147205 h 3290454"/>
              <a:gd name="connsiteX1356" fmla="*/ 4468091 w 4528704"/>
              <a:gd name="connsiteY1356" fmla="*/ 147205 h 3290454"/>
              <a:gd name="connsiteX1357" fmla="*/ 4346864 w 4528704"/>
              <a:gd name="connsiteY1357" fmla="*/ 138545 h 3290454"/>
              <a:gd name="connsiteX1358" fmla="*/ 4346864 w 4528704"/>
              <a:gd name="connsiteY1358" fmla="*/ 207818 h 3290454"/>
              <a:gd name="connsiteX1359" fmla="*/ 4312228 w 4528704"/>
              <a:gd name="connsiteY1359" fmla="*/ 207818 h 3290454"/>
              <a:gd name="connsiteX1360" fmla="*/ 4312228 w 4528704"/>
              <a:gd name="connsiteY1360" fmla="*/ 138545 h 3290454"/>
              <a:gd name="connsiteX1361" fmla="*/ 4346864 w 4528704"/>
              <a:gd name="connsiteY1361" fmla="*/ 138545 h 3290454"/>
              <a:gd name="connsiteX1362" fmla="*/ 4078432 w 4528704"/>
              <a:gd name="connsiteY1362" fmla="*/ 129886 h 3290454"/>
              <a:gd name="connsiteX1363" fmla="*/ 4173682 w 4528704"/>
              <a:gd name="connsiteY1363" fmla="*/ 121227 h 3290454"/>
              <a:gd name="connsiteX1364" fmla="*/ 4078432 w 4528704"/>
              <a:gd name="connsiteY1364" fmla="*/ 129886 h 3290454"/>
              <a:gd name="connsiteX1365" fmla="*/ 4511387 w 4528704"/>
              <a:gd name="connsiteY1365" fmla="*/ 95250 h 3290454"/>
              <a:gd name="connsiteX1366" fmla="*/ 4476751 w 4528704"/>
              <a:gd name="connsiteY1366" fmla="*/ 95250 h 3290454"/>
              <a:gd name="connsiteX1367" fmla="*/ 4511387 w 4528704"/>
              <a:gd name="connsiteY1367" fmla="*/ 95250 h 3290454"/>
              <a:gd name="connsiteX1368" fmla="*/ 4182341 w 4528704"/>
              <a:gd name="connsiteY1368" fmla="*/ 112568 h 3290454"/>
              <a:gd name="connsiteX1369" fmla="*/ 4355523 w 4528704"/>
              <a:gd name="connsiteY1369" fmla="*/ 95250 h 3290454"/>
              <a:gd name="connsiteX1370" fmla="*/ 4182341 w 4528704"/>
              <a:gd name="connsiteY1370" fmla="*/ 112568 h 3290454"/>
              <a:gd name="connsiteX1371" fmla="*/ 4130387 w 4528704"/>
              <a:gd name="connsiteY1371" fmla="*/ 95250 h 3290454"/>
              <a:gd name="connsiteX1372" fmla="*/ 4095750 w 4528704"/>
              <a:gd name="connsiteY1372" fmla="*/ 95250 h 3290454"/>
              <a:gd name="connsiteX1373" fmla="*/ 4130387 w 4528704"/>
              <a:gd name="connsiteY1373" fmla="*/ 95250 h 3290454"/>
              <a:gd name="connsiteX1374" fmla="*/ 4390160 w 4528704"/>
              <a:gd name="connsiteY1374" fmla="*/ 86591 h 3290454"/>
              <a:gd name="connsiteX1375" fmla="*/ 4364182 w 4528704"/>
              <a:gd name="connsiteY1375" fmla="*/ 86591 h 3290454"/>
              <a:gd name="connsiteX1376" fmla="*/ 4390160 w 4528704"/>
              <a:gd name="connsiteY1376" fmla="*/ 86591 h 3290454"/>
              <a:gd name="connsiteX1377" fmla="*/ 4234296 w 4528704"/>
              <a:gd name="connsiteY1377" fmla="*/ 77932 h 3290454"/>
              <a:gd name="connsiteX1378" fmla="*/ 4208319 w 4528704"/>
              <a:gd name="connsiteY1378" fmla="*/ 77932 h 3290454"/>
              <a:gd name="connsiteX1379" fmla="*/ 4234296 w 4528704"/>
              <a:gd name="connsiteY1379" fmla="*/ 77932 h 3290454"/>
              <a:gd name="connsiteX1380" fmla="*/ 4147705 w 4528704"/>
              <a:gd name="connsiteY1380" fmla="*/ 95250 h 3290454"/>
              <a:gd name="connsiteX1381" fmla="*/ 4173682 w 4528704"/>
              <a:gd name="connsiteY1381" fmla="*/ 95250 h 3290454"/>
              <a:gd name="connsiteX1382" fmla="*/ 4147705 w 4528704"/>
              <a:gd name="connsiteY1382" fmla="*/ 95250 h 3290454"/>
              <a:gd name="connsiteX1383" fmla="*/ 4286251 w 4528704"/>
              <a:gd name="connsiteY1383" fmla="*/ 69273 h 3290454"/>
              <a:gd name="connsiteX1384" fmla="*/ 4260273 w 4528704"/>
              <a:gd name="connsiteY1384" fmla="*/ 69273 h 3290454"/>
              <a:gd name="connsiteX1385" fmla="*/ 4286251 w 4528704"/>
              <a:gd name="connsiteY1385" fmla="*/ 69273 h 3290454"/>
              <a:gd name="connsiteX1386" fmla="*/ 4329546 w 4528704"/>
              <a:gd name="connsiteY1386" fmla="*/ 60614 h 3290454"/>
              <a:gd name="connsiteX1387" fmla="*/ 4320887 w 4528704"/>
              <a:gd name="connsiteY1387" fmla="*/ 60614 h 3290454"/>
              <a:gd name="connsiteX1388" fmla="*/ 4329546 w 4528704"/>
              <a:gd name="connsiteY1388" fmla="*/ 60614 h 3290454"/>
              <a:gd name="connsiteX1389" fmla="*/ 4450773 w 4528704"/>
              <a:gd name="connsiteY1389" fmla="*/ 17318 h 3290454"/>
              <a:gd name="connsiteX1390" fmla="*/ 4502728 w 4528704"/>
              <a:gd name="connsiteY1390" fmla="*/ 17318 h 3290454"/>
              <a:gd name="connsiteX1391" fmla="*/ 4528705 w 4528704"/>
              <a:gd name="connsiteY1391" fmla="*/ 60614 h 3290454"/>
              <a:gd name="connsiteX1392" fmla="*/ 4485410 w 4528704"/>
              <a:gd name="connsiteY1392" fmla="*/ 25977 h 3290454"/>
              <a:gd name="connsiteX1393" fmla="*/ 4459432 w 4528704"/>
              <a:gd name="connsiteY1393" fmla="*/ 43295 h 3290454"/>
              <a:gd name="connsiteX1394" fmla="*/ 4424796 w 4528704"/>
              <a:gd name="connsiteY1394" fmla="*/ 8659 h 3290454"/>
              <a:gd name="connsiteX1395" fmla="*/ 4398819 w 4528704"/>
              <a:gd name="connsiteY1395" fmla="*/ 8659 h 3290454"/>
              <a:gd name="connsiteX1396" fmla="*/ 4407478 w 4528704"/>
              <a:gd name="connsiteY1396" fmla="*/ 86591 h 3290454"/>
              <a:gd name="connsiteX1397" fmla="*/ 4442114 w 4528704"/>
              <a:gd name="connsiteY1397" fmla="*/ 77932 h 3290454"/>
              <a:gd name="connsiteX1398" fmla="*/ 4424796 w 4528704"/>
              <a:gd name="connsiteY1398" fmla="*/ 60614 h 3290454"/>
              <a:gd name="connsiteX1399" fmla="*/ 4442114 w 4528704"/>
              <a:gd name="connsiteY1399" fmla="*/ 51955 h 3290454"/>
              <a:gd name="connsiteX1400" fmla="*/ 4459432 w 4528704"/>
              <a:gd name="connsiteY1400" fmla="*/ 69273 h 3290454"/>
              <a:gd name="connsiteX1401" fmla="*/ 4433455 w 4528704"/>
              <a:gd name="connsiteY1401" fmla="*/ 86591 h 3290454"/>
              <a:gd name="connsiteX1402" fmla="*/ 4450773 w 4528704"/>
              <a:gd name="connsiteY1402" fmla="*/ 95250 h 3290454"/>
              <a:gd name="connsiteX1403" fmla="*/ 4476751 w 4528704"/>
              <a:gd name="connsiteY1403" fmla="*/ 60614 h 3290454"/>
              <a:gd name="connsiteX1404" fmla="*/ 4528705 w 4528704"/>
              <a:gd name="connsiteY1404" fmla="*/ 77932 h 3290454"/>
              <a:gd name="connsiteX1405" fmla="*/ 4511387 w 4528704"/>
              <a:gd name="connsiteY1405" fmla="*/ 103909 h 3290454"/>
              <a:gd name="connsiteX1406" fmla="*/ 4528705 w 4528704"/>
              <a:gd name="connsiteY1406" fmla="*/ 121227 h 3290454"/>
              <a:gd name="connsiteX1407" fmla="*/ 4407478 w 4528704"/>
              <a:gd name="connsiteY1407" fmla="*/ 95250 h 3290454"/>
              <a:gd name="connsiteX1408" fmla="*/ 4407478 w 4528704"/>
              <a:gd name="connsiteY1408" fmla="*/ 502227 h 3290454"/>
              <a:gd name="connsiteX1409" fmla="*/ 4468091 w 4528704"/>
              <a:gd name="connsiteY1409" fmla="*/ 458932 h 3290454"/>
              <a:gd name="connsiteX1410" fmla="*/ 4520046 w 4528704"/>
              <a:gd name="connsiteY1410" fmla="*/ 406977 h 3290454"/>
              <a:gd name="connsiteX1411" fmla="*/ 4528705 w 4528704"/>
              <a:gd name="connsiteY1411" fmla="*/ 536864 h 3290454"/>
              <a:gd name="connsiteX1412" fmla="*/ 4494069 w 4528704"/>
              <a:gd name="connsiteY1412" fmla="*/ 528205 h 3290454"/>
              <a:gd name="connsiteX1413" fmla="*/ 4485410 w 4528704"/>
              <a:gd name="connsiteY1413" fmla="*/ 545523 h 3290454"/>
              <a:gd name="connsiteX1414" fmla="*/ 4528705 w 4528704"/>
              <a:gd name="connsiteY1414" fmla="*/ 580159 h 3290454"/>
              <a:gd name="connsiteX1415" fmla="*/ 4528705 w 4528704"/>
              <a:gd name="connsiteY1415" fmla="*/ 623455 h 3290454"/>
              <a:gd name="connsiteX1416" fmla="*/ 4338205 w 4528704"/>
              <a:gd name="connsiteY1416" fmla="*/ 554182 h 3290454"/>
              <a:gd name="connsiteX1417" fmla="*/ 4320887 w 4528704"/>
              <a:gd name="connsiteY1417" fmla="*/ 580159 h 3290454"/>
              <a:gd name="connsiteX1418" fmla="*/ 4424796 w 4528704"/>
              <a:gd name="connsiteY1418" fmla="*/ 710045 h 3290454"/>
              <a:gd name="connsiteX1419" fmla="*/ 4277591 w 4528704"/>
              <a:gd name="connsiteY1419" fmla="*/ 588818 h 3290454"/>
              <a:gd name="connsiteX1420" fmla="*/ 4260273 w 4528704"/>
              <a:gd name="connsiteY1420" fmla="*/ 597477 h 3290454"/>
              <a:gd name="connsiteX1421" fmla="*/ 4294910 w 4528704"/>
              <a:gd name="connsiteY1421" fmla="*/ 632114 h 3290454"/>
              <a:gd name="connsiteX1422" fmla="*/ 4424796 w 4528704"/>
              <a:gd name="connsiteY1422" fmla="*/ 857250 h 3290454"/>
              <a:gd name="connsiteX1423" fmla="*/ 4320887 w 4528704"/>
              <a:gd name="connsiteY1423" fmla="*/ 779318 h 3290454"/>
              <a:gd name="connsiteX1424" fmla="*/ 4260273 w 4528704"/>
              <a:gd name="connsiteY1424" fmla="*/ 692727 h 3290454"/>
              <a:gd name="connsiteX1425" fmla="*/ 4242955 w 4528704"/>
              <a:gd name="connsiteY1425" fmla="*/ 710045 h 3290454"/>
              <a:gd name="connsiteX1426" fmla="*/ 4260273 w 4528704"/>
              <a:gd name="connsiteY1426" fmla="*/ 753341 h 3290454"/>
              <a:gd name="connsiteX1427" fmla="*/ 4216978 w 4528704"/>
              <a:gd name="connsiteY1427" fmla="*/ 727364 h 3290454"/>
              <a:gd name="connsiteX1428" fmla="*/ 4208319 w 4528704"/>
              <a:gd name="connsiteY1428" fmla="*/ 753341 h 3290454"/>
              <a:gd name="connsiteX1429" fmla="*/ 4104409 w 4528704"/>
              <a:gd name="connsiteY1429" fmla="*/ 718705 h 3290454"/>
              <a:gd name="connsiteX1430" fmla="*/ 4147705 w 4528704"/>
              <a:gd name="connsiteY1430" fmla="*/ 580159 h 3290454"/>
              <a:gd name="connsiteX1431" fmla="*/ 4009159 w 4528704"/>
              <a:gd name="connsiteY1431" fmla="*/ 701386 h 3290454"/>
              <a:gd name="connsiteX1432" fmla="*/ 4009159 w 4528704"/>
              <a:gd name="connsiteY1432" fmla="*/ 727364 h 3290454"/>
              <a:gd name="connsiteX1433" fmla="*/ 4087091 w 4528704"/>
              <a:gd name="connsiteY1433" fmla="*/ 770659 h 3290454"/>
              <a:gd name="connsiteX1434" fmla="*/ 4139046 w 4528704"/>
              <a:gd name="connsiteY1434" fmla="*/ 779318 h 3290454"/>
              <a:gd name="connsiteX1435" fmla="*/ 4191000 w 4528704"/>
              <a:gd name="connsiteY1435" fmla="*/ 822614 h 3290454"/>
              <a:gd name="connsiteX1436" fmla="*/ 4216978 w 4528704"/>
              <a:gd name="connsiteY1436" fmla="*/ 805295 h 3290454"/>
              <a:gd name="connsiteX1437" fmla="*/ 4294910 w 4528704"/>
              <a:gd name="connsiteY1437" fmla="*/ 839932 h 3290454"/>
              <a:gd name="connsiteX1438" fmla="*/ 4433455 w 4528704"/>
              <a:gd name="connsiteY1438" fmla="*/ 900545 h 3290454"/>
              <a:gd name="connsiteX1439" fmla="*/ 4476751 w 4528704"/>
              <a:gd name="connsiteY1439" fmla="*/ 1013114 h 3290454"/>
              <a:gd name="connsiteX1440" fmla="*/ 4468091 w 4528704"/>
              <a:gd name="connsiteY1440" fmla="*/ 1073727 h 3290454"/>
              <a:gd name="connsiteX1441" fmla="*/ 4450773 w 4528704"/>
              <a:gd name="connsiteY1441" fmla="*/ 1099705 h 3290454"/>
              <a:gd name="connsiteX1442" fmla="*/ 4407478 w 4528704"/>
              <a:gd name="connsiteY1442" fmla="*/ 1186296 h 3290454"/>
              <a:gd name="connsiteX1443" fmla="*/ 4320887 w 4528704"/>
              <a:gd name="connsiteY1443" fmla="*/ 1290205 h 3290454"/>
              <a:gd name="connsiteX1444" fmla="*/ 4303569 w 4528704"/>
              <a:gd name="connsiteY1444" fmla="*/ 1272886 h 3290454"/>
              <a:gd name="connsiteX1445" fmla="*/ 4216978 w 4528704"/>
              <a:gd name="connsiteY1445" fmla="*/ 1376796 h 3290454"/>
              <a:gd name="connsiteX1446" fmla="*/ 4199660 w 4528704"/>
              <a:gd name="connsiteY1446" fmla="*/ 1359477 h 3290454"/>
              <a:gd name="connsiteX1447" fmla="*/ 4095750 w 4528704"/>
              <a:gd name="connsiteY1447" fmla="*/ 1463386 h 3290454"/>
              <a:gd name="connsiteX1448" fmla="*/ 4069773 w 4528704"/>
              <a:gd name="connsiteY1448" fmla="*/ 1446068 h 3290454"/>
              <a:gd name="connsiteX1449" fmla="*/ 3965864 w 4528704"/>
              <a:gd name="connsiteY1449" fmla="*/ 1541318 h 3290454"/>
              <a:gd name="connsiteX1450" fmla="*/ 3948546 w 4528704"/>
              <a:gd name="connsiteY1450" fmla="*/ 1515341 h 3290454"/>
              <a:gd name="connsiteX1451" fmla="*/ 3905250 w 4528704"/>
              <a:gd name="connsiteY1451" fmla="*/ 1549977 h 3290454"/>
              <a:gd name="connsiteX1452" fmla="*/ 3835978 w 4528704"/>
              <a:gd name="connsiteY1452" fmla="*/ 1619250 h 3290454"/>
              <a:gd name="connsiteX1453" fmla="*/ 3810000 w 4528704"/>
              <a:gd name="connsiteY1453" fmla="*/ 1601932 h 3290454"/>
              <a:gd name="connsiteX1454" fmla="*/ 3714750 w 4528704"/>
              <a:gd name="connsiteY1454" fmla="*/ 1697182 h 3290454"/>
              <a:gd name="connsiteX1455" fmla="*/ 3680114 w 4528704"/>
              <a:gd name="connsiteY1455" fmla="*/ 1671205 h 3290454"/>
              <a:gd name="connsiteX1456" fmla="*/ 3628159 w 4528704"/>
              <a:gd name="connsiteY1456" fmla="*/ 1688523 h 3290454"/>
              <a:gd name="connsiteX1457" fmla="*/ 3671455 w 4528704"/>
              <a:gd name="connsiteY1457" fmla="*/ 1645227 h 3290454"/>
              <a:gd name="connsiteX1458" fmla="*/ 3675178 w 4528704"/>
              <a:gd name="connsiteY1458" fmla="*/ 1644708 h 3290454"/>
              <a:gd name="connsiteX1459" fmla="*/ 3671455 w 4528704"/>
              <a:gd name="connsiteY1459" fmla="*/ 1619250 h 3290454"/>
              <a:gd name="connsiteX1460" fmla="*/ 3732069 w 4528704"/>
              <a:gd name="connsiteY1460" fmla="*/ 1593273 h 3290454"/>
              <a:gd name="connsiteX1461" fmla="*/ 3801341 w 4528704"/>
              <a:gd name="connsiteY1461" fmla="*/ 1549977 h 3290454"/>
              <a:gd name="connsiteX1462" fmla="*/ 3238500 w 4528704"/>
              <a:gd name="connsiteY1462" fmla="*/ 1532659 h 3290454"/>
              <a:gd name="connsiteX1463" fmla="*/ 3108614 w 4528704"/>
              <a:gd name="connsiteY1463" fmla="*/ 1610591 h 3290454"/>
              <a:gd name="connsiteX1464" fmla="*/ 3333750 w 4528704"/>
              <a:gd name="connsiteY1464" fmla="*/ 1480705 h 3290454"/>
              <a:gd name="connsiteX1465" fmla="*/ 3853296 w 4528704"/>
              <a:gd name="connsiteY1465" fmla="*/ 1125682 h 3290454"/>
              <a:gd name="connsiteX1466" fmla="*/ 3844637 w 4528704"/>
              <a:gd name="connsiteY1466" fmla="*/ 1056409 h 3290454"/>
              <a:gd name="connsiteX1467" fmla="*/ 3411682 w 4528704"/>
              <a:gd name="connsiteY1467" fmla="*/ 1272886 h 3290454"/>
              <a:gd name="connsiteX1468" fmla="*/ 2822864 w 4528704"/>
              <a:gd name="connsiteY1468" fmla="*/ 1601932 h 3290454"/>
              <a:gd name="connsiteX1469" fmla="*/ 3160569 w 4528704"/>
              <a:gd name="connsiteY1469" fmla="*/ 1350818 h 3290454"/>
              <a:gd name="connsiteX1470" fmla="*/ 3853296 w 4528704"/>
              <a:gd name="connsiteY1470" fmla="*/ 987136 h 3290454"/>
              <a:gd name="connsiteX1471" fmla="*/ 3792682 w 4528704"/>
              <a:gd name="connsiteY1471" fmla="*/ 891886 h 3290454"/>
              <a:gd name="connsiteX1472" fmla="*/ 3827319 w 4528704"/>
              <a:gd name="connsiteY1472" fmla="*/ 978477 h 3290454"/>
              <a:gd name="connsiteX1473" fmla="*/ 3567546 w 4528704"/>
              <a:gd name="connsiteY1473" fmla="*/ 1168977 h 3290454"/>
              <a:gd name="connsiteX1474" fmla="*/ 3117273 w 4528704"/>
              <a:gd name="connsiteY1474" fmla="*/ 1324841 h 3290454"/>
              <a:gd name="connsiteX1475" fmla="*/ 2770909 w 4528704"/>
              <a:gd name="connsiteY1475" fmla="*/ 1558636 h 3290454"/>
              <a:gd name="connsiteX1476" fmla="*/ 3377046 w 4528704"/>
              <a:gd name="connsiteY1476" fmla="*/ 1229591 h 3290454"/>
              <a:gd name="connsiteX1477" fmla="*/ 3775364 w 4528704"/>
              <a:gd name="connsiteY1477" fmla="*/ 1047750 h 3290454"/>
              <a:gd name="connsiteX1478" fmla="*/ 3619500 w 4528704"/>
              <a:gd name="connsiteY1478" fmla="*/ 874568 h 3290454"/>
              <a:gd name="connsiteX1479" fmla="*/ 3602182 w 4528704"/>
              <a:gd name="connsiteY1479" fmla="*/ 935182 h 3290454"/>
              <a:gd name="connsiteX1480" fmla="*/ 3610841 w 4528704"/>
              <a:gd name="connsiteY1480" fmla="*/ 943841 h 3290454"/>
              <a:gd name="connsiteX1481" fmla="*/ 3619500 w 4528704"/>
              <a:gd name="connsiteY1481" fmla="*/ 978477 h 3290454"/>
              <a:gd name="connsiteX1482" fmla="*/ 3576205 w 4528704"/>
              <a:gd name="connsiteY1482" fmla="*/ 978477 h 3290454"/>
              <a:gd name="connsiteX1483" fmla="*/ 3662796 w 4528704"/>
              <a:gd name="connsiteY1483" fmla="*/ 1056409 h 3290454"/>
              <a:gd name="connsiteX1484" fmla="*/ 3645478 w 4528704"/>
              <a:gd name="connsiteY1484" fmla="*/ 1065068 h 3290454"/>
              <a:gd name="connsiteX1485" fmla="*/ 3558887 w 4528704"/>
              <a:gd name="connsiteY1485" fmla="*/ 995795 h 3290454"/>
              <a:gd name="connsiteX1486" fmla="*/ 3394364 w 4528704"/>
              <a:gd name="connsiteY1486" fmla="*/ 1134341 h 3290454"/>
              <a:gd name="connsiteX1487" fmla="*/ 3420341 w 4528704"/>
              <a:gd name="connsiteY1487" fmla="*/ 1056409 h 3290454"/>
              <a:gd name="connsiteX1488" fmla="*/ 3498273 w 4528704"/>
              <a:gd name="connsiteY1488" fmla="*/ 952500 h 3290454"/>
              <a:gd name="connsiteX1489" fmla="*/ 3472296 w 4528704"/>
              <a:gd name="connsiteY1489" fmla="*/ 943841 h 3290454"/>
              <a:gd name="connsiteX1490" fmla="*/ 3255819 w 4528704"/>
              <a:gd name="connsiteY1490" fmla="*/ 1143000 h 3290454"/>
              <a:gd name="connsiteX1491" fmla="*/ 3437659 w 4528704"/>
              <a:gd name="connsiteY1491" fmla="*/ 909205 h 3290454"/>
              <a:gd name="connsiteX1492" fmla="*/ 3377046 w 4528704"/>
              <a:gd name="connsiteY1492" fmla="*/ 952500 h 3290454"/>
              <a:gd name="connsiteX1493" fmla="*/ 3394364 w 4528704"/>
              <a:gd name="connsiteY1493" fmla="*/ 961159 h 3290454"/>
              <a:gd name="connsiteX1494" fmla="*/ 3151909 w 4528704"/>
              <a:gd name="connsiteY1494" fmla="*/ 1134341 h 3290454"/>
              <a:gd name="connsiteX1495" fmla="*/ 3446319 w 4528704"/>
              <a:gd name="connsiteY1495" fmla="*/ 874568 h 3290454"/>
              <a:gd name="connsiteX1496" fmla="*/ 3454978 w 4528704"/>
              <a:gd name="connsiteY1496" fmla="*/ 839932 h 3290454"/>
              <a:gd name="connsiteX1497" fmla="*/ 3480955 w 4528704"/>
              <a:gd name="connsiteY1497" fmla="*/ 848591 h 3290454"/>
              <a:gd name="connsiteX1498" fmla="*/ 3515591 w 4528704"/>
              <a:gd name="connsiteY1498" fmla="*/ 787977 h 3290454"/>
              <a:gd name="connsiteX1499" fmla="*/ 3532909 w 4528704"/>
              <a:gd name="connsiteY1499" fmla="*/ 848591 h 3290454"/>
              <a:gd name="connsiteX1500" fmla="*/ 3558887 w 4528704"/>
              <a:gd name="connsiteY1500" fmla="*/ 831273 h 3290454"/>
              <a:gd name="connsiteX1501" fmla="*/ 3532909 w 4528704"/>
              <a:gd name="connsiteY1501" fmla="*/ 796636 h 3290454"/>
              <a:gd name="connsiteX1502" fmla="*/ 3550228 w 4528704"/>
              <a:gd name="connsiteY1502" fmla="*/ 770659 h 3290454"/>
              <a:gd name="connsiteX1503" fmla="*/ 3567546 w 4528704"/>
              <a:gd name="connsiteY1503" fmla="*/ 787977 h 3290454"/>
              <a:gd name="connsiteX1504" fmla="*/ 3576205 w 4528704"/>
              <a:gd name="connsiteY1504" fmla="*/ 762000 h 3290454"/>
              <a:gd name="connsiteX1505" fmla="*/ 3602182 w 4528704"/>
              <a:gd name="connsiteY1505" fmla="*/ 762000 h 3290454"/>
              <a:gd name="connsiteX1506" fmla="*/ 3602182 w 4528704"/>
              <a:gd name="connsiteY1506" fmla="*/ 813955 h 3290454"/>
              <a:gd name="connsiteX1507" fmla="*/ 3584864 w 4528704"/>
              <a:gd name="connsiteY1507" fmla="*/ 831273 h 3290454"/>
              <a:gd name="connsiteX1508" fmla="*/ 3602182 w 4528704"/>
              <a:gd name="connsiteY1508" fmla="*/ 857250 h 3290454"/>
              <a:gd name="connsiteX1509" fmla="*/ 3550228 w 4528704"/>
              <a:gd name="connsiteY1509" fmla="*/ 865909 h 3290454"/>
              <a:gd name="connsiteX1510" fmla="*/ 3610841 w 4528704"/>
              <a:gd name="connsiteY1510" fmla="*/ 883227 h 3290454"/>
              <a:gd name="connsiteX1511" fmla="*/ 3619500 w 4528704"/>
              <a:gd name="connsiteY1511" fmla="*/ 632114 h 3290454"/>
              <a:gd name="connsiteX1512" fmla="*/ 3896591 w 4528704"/>
              <a:gd name="connsiteY1512" fmla="*/ 389659 h 3290454"/>
              <a:gd name="connsiteX1513" fmla="*/ 4061114 w 4528704"/>
              <a:gd name="connsiteY1513" fmla="*/ 311727 h 3290454"/>
              <a:gd name="connsiteX1514" fmla="*/ 4069773 w 4528704"/>
              <a:gd name="connsiteY1514" fmla="*/ 268432 h 3290454"/>
              <a:gd name="connsiteX1515" fmla="*/ 4069773 w 4528704"/>
              <a:gd name="connsiteY1515" fmla="*/ 51955 h 3290454"/>
              <a:gd name="connsiteX1516" fmla="*/ 4095750 w 4528704"/>
              <a:gd name="connsiteY1516" fmla="*/ 43295 h 3290454"/>
              <a:gd name="connsiteX1517" fmla="*/ 4113069 w 4528704"/>
              <a:gd name="connsiteY1517" fmla="*/ 69273 h 3290454"/>
              <a:gd name="connsiteX1518" fmla="*/ 4156364 w 4528704"/>
              <a:gd name="connsiteY1518" fmla="*/ 34636 h 3290454"/>
              <a:gd name="connsiteX1519" fmla="*/ 4191000 w 4528704"/>
              <a:gd name="connsiteY1519" fmla="*/ 51955 h 3290454"/>
              <a:gd name="connsiteX1520" fmla="*/ 4234296 w 4528704"/>
              <a:gd name="connsiteY1520" fmla="*/ 17318 h 3290454"/>
              <a:gd name="connsiteX1521" fmla="*/ 4242955 w 4528704"/>
              <a:gd name="connsiteY1521" fmla="*/ 34636 h 3290454"/>
              <a:gd name="connsiteX1522" fmla="*/ 4303569 w 4528704"/>
              <a:gd name="connsiteY1522" fmla="*/ 8659 h 3290454"/>
              <a:gd name="connsiteX1523" fmla="*/ 4329546 w 4528704"/>
              <a:gd name="connsiteY1523" fmla="*/ 34636 h 3290454"/>
              <a:gd name="connsiteX1524" fmla="*/ 4355523 w 4528704"/>
              <a:gd name="connsiteY1524" fmla="*/ 0 h 3290454"/>
              <a:gd name="connsiteX1525" fmla="*/ 4390160 w 4528704"/>
              <a:gd name="connsiteY1525" fmla="*/ 0 h 3290454"/>
              <a:gd name="connsiteX1526" fmla="*/ 4450773 w 4528704"/>
              <a:gd name="connsiteY1526" fmla="*/ 17318 h 329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</a:cxnLst>
            <a:rect l="l" t="t" r="r" b="b"/>
            <a:pathLst>
              <a:path w="4528704" h="3290454">
                <a:moveTo>
                  <a:pt x="337705" y="3203864"/>
                </a:moveTo>
                <a:cubicBezTo>
                  <a:pt x="337705" y="3203864"/>
                  <a:pt x="346364" y="3195205"/>
                  <a:pt x="355023" y="3195205"/>
                </a:cubicBezTo>
                <a:cubicBezTo>
                  <a:pt x="355023" y="3203864"/>
                  <a:pt x="346364" y="3203864"/>
                  <a:pt x="337705" y="3203864"/>
                </a:cubicBezTo>
                <a:close/>
                <a:moveTo>
                  <a:pt x="1099705" y="3177886"/>
                </a:moveTo>
                <a:cubicBezTo>
                  <a:pt x="1091046" y="3186546"/>
                  <a:pt x="1073727" y="3195205"/>
                  <a:pt x="1065068" y="3203864"/>
                </a:cubicBezTo>
                <a:cubicBezTo>
                  <a:pt x="1065068" y="3195205"/>
                  <a:pt x="1065068" y="3177886"/>
                  <a:pt x="1073727" y="3177886"/>
                </a:cubicBezTo>
                <a:lnTo>
                  <a:pt x="1099705" y="3177886"/>
                </a:lnTo>
                <a:close/>
                <a:moveTo>
                  <a:pt x="987136" y="3212523"/>
                </a:moveTo>
                <a:cubicBezTo>
                  <a:pt x="995796" y="3195205"/>
                  <a:pt x="1021773" y="3186546"/>
                  <a:pt x="1039091" y="3186546"/>
                </a:cubicBezTo>
                <a:cubicBezTo>
                  <a:pt x="1021773" y="3195205"/>
                  <a:pt x="1004455" y="3212523"/>
                  <a:pt x="987136" y="3212523"/>
                </a:cubicBezTo>
                <a:close/>
                <a:moveTo>
                  <a:pt x="1177637" y="3099955"/>
                </a:moveTo>
                <a:cubicBezTo>
                  <a:pt x="1160318" y="3108614"/>
                  <a:pt x="1143000" y="3125932"/>
                  <a:pt x="1117023" y="3125932"/>
                </a:cubicBezTo>
                <a:cubicBezTo>
                  <a:pt x="1125682" y="3117273"/>
                  <a:pt x="1143000" y="3108614"/>
                  <a:pt x="1151659" y="3099955"/>
                </a:cubicBezTo>
                <a:lnTo>
                  <a:pt x="1177637" y="3099955"/>
                </a:lnTo>
                <a:close/>
                <a:moveTo>
                  <a:pt x="1212273" y="3108614"/>
                </a:moveTo>
                <a:cubicBezTo>
                  <a:pt x="1212273" y="3099955"/>
                  <a:pt x="1220932" y="3099955"/>
                  <a:pt x="1229591" y="3091296"/>
                </a:cubicBezTo>
                <a:cubicBezTo>
                  <a:pt x="1229591" y="3099955"/>
                  <a:pt x="1220932" y="3108614"/>
                  <a:pt x="1212273" y="3108614"/>
                </a:cubicBezTo>
                <a:close/>
                <a:moveTo>
                  <a:pt x="666750" y="3082636"/>
                </a:moveTo>
                <a:lnTo>
                  <a:pt x="1134341" y="3082636"/>
                </a:lnTo>
                <a:cubicBezTo>
                  <a:pt x="1125682" y="3091296"/>
                  <a:pt x="1108364" y="3099955"/>
                  <a:pt x="1099705" y="3108614"/>
                </a:cubicBezTo>
                <a:lnTo>
                  <a:pt x="528205" y="3108614"/>
                </a:lnTo>
                <a:cubicBezTo>
                  <a:pt x="562841" y="3099955"/>
                  <a:pt x="623455" y="3065318"/>
                  <a:pt x="640773" y="3065318"/>
                </a:cubicBezTo>
                <a:cubicBezTo>
                  <a:pt x="666750" y="3065318"/>
                  <a:pt x="658091" y="3073977"/>
                  <a:pt x="666750" y="3082636"/>
                </a:cubicBezTo>
                <a:close/>
                <a:moveTo>
                  <a:pt x="1246909" y="3048000"/>
                </a:moveTo>
                <a:cubicBezTo>
                  <a:pt x="1255568" y="3039341"/>
                  <a:pt x="1272887" y="3030682"/>
                  <a:pt x="1290205" y="3022023"/>
                </a:cubicBezTo>
                <a:cubicBezTo>
                  <a:pt x="1298864" y="3022023"/>
                  <a:pt x="1281546" y="3056659"/>
                  <a:pt x="1246909" y="3048000"/>
                </a:cubicBezTo>
                <a:close/>
                <a:moveTo>
                  <a:pt x="1333500" y="3030682"/>
                </a:moveTo>
                <a:cubicBezTo>
                  <a:pt x="1333500" y="3022023"/>
                  <a:pt x="1342159" y="3013364"/>
                  <a:pt x="1350818" y="3022023"/>
                </a:cubicBezTo>
                <a:cubicBezTo>
                  <a:pt x="1350818" y="3022023"/>
                  <a:pt x="1342159" y="3030682"/>
                  <a:pt x="1333500" y="3030682"/>
                </a:cubicBezTo>
                <a:close/>
                <a:moveTo>
                  <a:pt x="831273" y="3022023"/>
                </a:moveTo>
                <a:lnTo>
                  <a:pt x="1238250" y="3022023"/>
                </a:lnTo>
                <a:lnTo>
                  <a:pt x="1194955" y="3022023"/>
                </a:lnTo>
                <a:cubicBezTo>
                  <a:pt x="1186296" y="3030682"/>
                  <a:pt x="1186296" y="3048000"/>
                  <a:pt x="1160318" y="3048000"/>
                </a:cubicBezTo>
                <a:lnTo>
                  <a:pt x="692727" y="3048000"/>
                </a:lnTo>
                <a:cubicBezTo>
                  <a:pt x="736023" y="3039341"/>
                  <a:pt x="796636" y="3004705"/>
                  <a:pt x="813955" y="3004705"/>
                </a:cubicBezTo>
                <a:cubicBezTo>
                  <a:pt x="839932" y="3004705"/>
                  <a:pt x="813955" y="3022023"/>
                  <a:pt x="831273" y="3022023"/>
                </a:cubicBezTo>
                <a:close/>
                <a:moveTo>
                  <a:pt x="1359477" y="2970068"/>
                </a:moveTo>
                <a:cubicBezTo>
                  <a:pt x="1368137" y="2961409"/>
                  <a:pt x="1385455" y="2952750"/>
                  <a:pt x="1402773" y="2944091"/>
                </a:cubicBezTo>
                <a:cubicBezTo>
                  <a:pt x="1402773" y="2952750"/>
                  <a:pt x="1385455" y="2970068"/>
                  <a:pt x="1359477" y="2970068"/>
                </a:cubicBezTo>
                <a:close/>
                <a:moveTo>
                  <a:pt x="1281546" y="2952750"/>
                </a:moveTo>
                <a:cubicBezTo>
                  <a:pt x="1281546" y="2952750"/>
                  <a:pt x="1255568" y="2970068"/>
                  <a:pt x="1255568" y="2987386"/>
                </a:cubicBezTo>
                <a:lnTo>
                  <a:pt x="857250" y="2987386"/>
                </a:lnTo>
                <a:cubicBezTo>
                  <a:pt x="883227" y="2978727"/>
                  <a:pt x="917864" y="2944091"/>
                  <a:pt x="943841" y="2944091"/>
                </a:cubicBezTo>
                <a:cubicBezTo>
                  <a:pt x="961159" y="2944091"/>
                  <a:pt x="969818" y="2952750"/>
                  <a:pt x="1281546" y="2952750"/>
                </a:cubicBezTo>
                <a:close/>
                <a:moveTo>
                  <a:pt x="1454727" y="2952750"/>
                </a:moveTo>
                <a:cubicBezTo>
                  <a:pt x="1454727" y="2944091"/>
                  <a:pt x="1454727" y="2935432"/>
                  <a:pt x="1463387" y="2935432"/>
                </a:cubicBezTo>
                <a:cubicBezTo>
                  <a:pt x="1472046" y="2935432"/>
                  <a:pt x="1463387" y="2944091"/>
                  <a:pt x="1454727" y="2952750"/>
                </a:cubicBezTo>
                <a:close/>
                <a:moveTo>
                  <a:pt x="1359477" y="2883477"/>
                </a:moveTo>
                <a:lnTo>
                  <a:pt x="1342159" y="2900796"/>
                </a:lnTo>
                <a:cubicBezTo>
                  <a:pt x="1350818" y="2909455"/>
                  <a:pt x="1359477" y="2909455"/>
                  <a:pt x="1368137" y="2909455"/>
                </a:cubicBezTo>
                <a:cubicBezTo>
                  <a:pt x="1368137" y="2909455"/>
                  <a:pt x="1368137" y="2926773"/>
                  <a:pt x="1342159" y="2926773"/>
                </a:cubicBezTo>
                <a:lnTo>
                  <a:pt x="969818" y="2926773"/>
                </a:lnTo>
                <a:cubicBezTo>
                  <a:pt x="987136" y="2909455"/>
                  <a:pt x="1004455" y="2900796"/>
                  <a:pt x="1013114" y="2883477"/>
                </a:cubicBezTo>
                <a:lnTo>
                  <a:pt x="1359477" y="2883477"/>
                </a:lnTo>
                <a:close/>
                <a:moveTo>
                  <a:pt x="1472046" y="2883477"/>
                </a:moveTo>
                <a:cubicBezTo>
                  <a:pt x="1489364" y="2874818"/>
                  <a:pt x="1506682" y="2857500"/>
                  <a:pt x="1524000" y="2848841"/>
                </a:cubicBezTo>
                <a:cubicBezTo>
                  <a:pt x="1506682" y="2857500"/>
                  <a:pt x="1498023" y="2883477"/>
                  <a:pt x="1472046" y="2883477"/>
                </a:cubicBezTo>
                <a:close/>
                <a:moveTo>
                  <a:pt x="1558637" y="2840182"/>
                </a:moveTo>
                <a:cubicBezTo>
                  <a:pt x="1558637" y="2840182"/>
                  <a:pt x="1575955" y="2848841"/>
                  <a:pt x="1567296" y="2857500"/>
                </a:cubicBezTo>
                <a:cubicBezTo>
                  <a:pt x="1567296" y="2857500"/>
                  <a:pt x="1558637" y="2857500"/>
                  <a:pt x="1558637" y="2840182"/>
                </a:cubicBezTo>
                <a:close/>
                <a:moveTo>
                  <a:pt x="1420091" y="2831523"/>
                </a:moveTo>
                <a:cubicBezTo>
                  <a:pt x="1428750" y="2840182"/>
                  <a:pt x="1437409" y="2840182"/>
                  <a:pt x="1446068" y="2840182"/>
                </a:cubicBezTo>
                <a:cubicBezTo>
                  <a:pt x="1446068" y="2840182"/>
                  <a:pt x="1446068" y="2857500"/>
                  <a:pt x="1420091" y="2857500"/>
                </a:cubicBezTo>
                <a:lnTo>
                  <a:pt x="1039091" y="2857500"/>
                </a:lnTo>
                <a:cubicBezTo>
                  <a:pt x="1047750" y="2848841"/>
                  <a:pt x="1065068" y="2831523"/>
                  <a:pt x="1065068" y="2822864"/>
                </a:cubicBezTo>
                <a:cubicBezTo>
                  <a:pt x="1411432" y="2822864"/>
                  <a:pt x="1428750" y="2822864"/>
                  <a:pt x="1420091" y="2831523"/>
                </a:cubicBezTo>
                <a:close/>
                <a:moveTo>
                  <a:pt x="1584614" y="2788227"/>
                </a:moveTo>
                <a:cubicBezTo>
                  <a:pt x="1593273" y="2779568"/>
                  <a:pt x="1610591" y="2762250"/>
                  <a:pt x="1619250" y="2779568"/>
                </a:cubicBezTo>
                <a:cubicBezTo>
                  <a:pt x="1610591" y="2779568"/>
                  <a:pt x="1601932" y="2788227"/>
                  <a:pt x="1584614" y="2788227"/>
                </a:cubicBezTo>
                <a:close/>
                <a:moveTo>
                  <a:pt x="1653887" y="2736273"/>
                </a:moveTo>
                <a:cubicBezTo>
                  <a:pt x="1653887" y="2736273"/>
                  <a:pt x="1645227" y="2744932"/>
                  <a:pt x="1645227" y="2736273"/>
                </a:cubicBezTo>
                <a:lnTo>
                  <a:pt x="1653887" y="2736273"/>
                </a:lnTo>
                <a:close/>
                <a:moveTo>
                  <a:pt x="1662546" y="2692977"/>
                </a:moveTo>
                <a:cubicBezTo>
                  <a:pt x="1662546" y="2684318"/>
                  <a:pt x="1671205" y="2667000"/>
                  <a:pt x="1688523" y="2658341"/>
                </a:cubicBezTo>
                <a:cubicBezTo>
                  <a:pt x="1679864" y="2667000"/>
                  <a:pt x="1679864" y="2684318"/>
                  <a:pt x="1662546" y="2692977"/>
                </a:cubicBezTo>
                <a:close/>
                <a:moveTo>
                  <a:pt x="1601932" y="2692977"/>
                </a:moveTo>
                <a:cubicBezTo>
                  <a:pt x="1601932" y="2684318"/>
                  <a:pt x="1584614" y="2667000"/>
                  <a:pt x="1584614" y="2658341"/>
                </a:cubicBezTo>
                <a:cubicBezTo>
                  <a:pt x="1593273" y="2667000"/>
                  <a:pt x="1601932" y="2684318"/>
                  <a:pt x="1601932" y="2692977"/>
                </a:cubicBezTo>
                <a:close/>
                <a:moveTo>
                  <a:pt x="692727" y="2658341"/>
                </a:moveTo>
                <a:cubicBezTo>
                  <a:pt x="692727" y="2641023"/>
                  <a:pt x="710046" y="2615046"/>
                  <a:pt x="727364" y="2597727"/>
                </a:cubicBezTo>
                <a:cubicBezTo>
                  <a:pt x="736023" y="2606386"/>
                  <a:pt x="718705" y="2632364"/>
                  <a:pt x="692727" y="2658341"/>
                </a:cubicBezTo>
                <a:close/>
                <a:moveTo>
                  <a:pt x="2926773" y="2589068"/>
                </a:moveTo>
                <a:cubicBezTo>
                  <a:pt x="2935432" y="2580409"/>
                  <a:pt x="2935432" y="2571750"/>
                  <a:pt x="2935432" y="2563091"/>
                </a:cubicBezTo>
                <a:lnTo>
                  <a:pt x="2944091" y="2597727"/>
                </a:lnTo>
                <a:cubicBezTo>
                  <a:pt x="2935432" y="2597727"/>
                  <a:pt x="2926773" y="2606386"/>
                  <a:pt x="2918114" y="2606386"/>
                </a:cubicBezTo>
                <a:cubicBezTo>
                  <a:pt x="2918114" y="2589068"/>
                  <a:pt x="2900796" y="2571750"/>
                  <a:pt x="2892137" y="2563091"/>
                </a:cubicBezTo>
                <a:cubicBezTo>
                  <a:pt x="2900796" y="2563091"/>
                  <a:pt x="2918114" y="2571750"/>
                  <a:pt x="2926773" y="2589068"/>
                </a:cubicBezTo>
                <a:close/>
                <a:moveTo>
                  <a:pt x="1688523" y="2597727"/>
                </a:moveTo>
                <a:lnTo>
                  <a:pt x="1688523" y="2563091"/>
                </a:lnTo>
                <a:cubicBezTo>
                  <a:pt x="1697182" y="2571750"/>
                  <a:pt x="1697182" y="2589068"/>
                  <a:pt x="1688523" y="2597727"/>
                </a:cubicBezTo>
                <a:close/>
                <a:moveTo>
                  <a:pt x="2796887" y="2589068"/>
                </a:moveTo>
                <a:cubicBezTo>
                  <a:pt x="2796887" y="2580409"/>
                  <a:pt x="2788228" y="2563091"/>
                  <a:pt x="2796887" y="2554432"/>
                </a:cubicBezTo>
                <a:lnTo>
                  <a:pt x="2796887" y="2589068"/>
                </a:lnTo>
                <a:close/>
                <a:moveTo>
                  <a:pt x="2892137" y="2537114"/>
                </a:moveTo>
                <a:cubicBezTo>
                  <a:pt x="2883478" y="2537114"/>
                  <a:pt x="2874819" y="2545773"/>
                  <a:pt x="2866159" y="2554432"/>
                </a:cubicBezTo>
                <a:lnTo>
                  <a:pt x="2883478" y="2571750"/>
                </a:lnTo>
                <a:cubicBezTo>
                  <a:pt x="2874819" y="2571750"/>
                  <a:pt x="2866159" y="2571750"/>
                  <a:pt x="2857500" y="2563091"/>
                </a:cubicBezTo>
                <a:lnTo>
                  <a:pt x="2866159" y="2537114"/>
                </a:lnTo>
                <a:lnTo>
                  <a:pt x="2892137" y="2537114"/>
                </a:lnTo>
                <a:close/>
                <a:moveTo>
                  <a:pt x="1420091" y="2563091"/>
                </a:moveTo>
                <a:lnTo>
                  <a:pt x="1342159" y="2537114"/>
                </a:lnTo>
                <a:lnTo>
                  <a:pt x="1420091" y="2563091"/>
                </a:lnTo>
                <a:close/>
                <a:moveTo>
                  <a:pt x="1212273" y="2537114"/>
                </a:moveTo>
                <a:cubicBezTo>
                  <a:pt x="1220932" y="2545773"/>
                  <a:pt x="1246909" y="2563091"/>
                  <a:pt x="1272887" y="2563091"/>
                </a:cubicBezTo>
                <a:cubicBezTo>
                  <a:pt x="1229591" y="2563091"/>
                  <a:pt x="1168977" y="2545773"/>
                  <a:pt x="1125682" y="2580409"/>
                </a:cubicBezTo>
                <a:cubicBezTo>
                  <a:pt x="1168977" y="2589068"/>
                  <a:pt x="1220932" y="2589068"/>
                  <a:pt x="1272887" y="2589068"/>
                </a:cubicBezTo>
                <a:cubicBezTo>
                  <a:pt x="1281546" y="2589068"/>
                  <a:pt x="1281546" y="2606386"/>
                  <a:pt x="1307523" y="2606386"/>
                </a:cubicBezTo>
                <a:cubicBezTo>
                  <a:pt x="1324841" y="2606386"/>
                  <a:pt x="1324841" y="2597727"/>
                  <a:pt x="1333500" y="2589068"/>
                </a:cubicBezTo>
                <a:cubicBezTo>
                  <a:pt x="1342159" y="2597727"/>
                  <a:pt x="1359477" y="2580409"/>
                  <a:pt x="1359477" y="2606386"/>
                </a:cubicBezTo>
                <a:cubicBezTo>
                  <a:pt x="1359477" y="2623705"/>
                  <a:pt x="1342159" y="2589068"/>
                  <a:pt x="1342159" y="2615046"/>
                </a:cubicBezTo>
                <a:cubicBezTo>
                  <a:pt x="1342159" y="2658341"/>
                  <a:pt x="1402773" y="2632364"/>
                  <a:pt x="1437409" y="2641023"/>
                </a:cubicBezTo>
                <a:cubicBezTo>
                  <a:pt x="1437409" y="2649682"/>
                  <a:pt x="1428750" y="2641023"/>
                  <a:pt x="1428750" y="2658341"/>
                </a:cubicBezTo>
                <a:cubicBezTo>
                  <a:pt x="1428750" y="2684318"/>
                  <a:pt x="1480705" y="2675659"/>
                  <a:pt x="1480705" y="2701636"/>
                </a:cubicBezTo>
                <a:cubicBezTo>
                  <a:pt x="1480705" y="2718955"/>
                  <a:pt x="1463387" y="2718955"/>
                  <a:pt x="1463387" y="2736273"/>
                </a:cubicBezTo>
                <a:lnTo>
                  <a:pt x="1125682" y="2744932"/>
                </a:lnTo>
                <a:lnTo>
                  <a:pt x="1125682" y="2762250"/>
                </a:lnTo>
                <a:lnTo>
                  <a:pt x="1480705" y="2762250"/>
                </a:lnTo>
                <a:cubicBezTo>
                  <a:pt x="1480705" y="2770909"/>
                  <a:pt x="1472046" y="2788227"/>
                  <a:pt x="1463387" y="2796886"/>
                </a:cubicBezTo>
                <a:lnTo>
                  <a:pt x="1091046" y="2796886"/>
                </a:lnTo>
                <a:cubicBezTo>
                  <a:pt x="1099705" y="2770909"/>
                  <a:pt x="1099705" y="2736273"/>
                  <a:pt x="1099705" y="2701636"/>
                </a:cubicBezTo>
                <a:cubicBezTo>
                  <a:pt x="1316182" y="2692977"/>
                  <a:pt x="1376796" y="2701636"/>
                  <a:pt x="1402773" y="2684318"/>
                </a:cubicBezTo>
                <a:cubicBezTo>
                  <a:pt x="1394114" y="2675659"/>
                  <a:pt x="1376796" y="2675659"/>
                  <a:pt x="1099705" y="2675659"/>
                </a:cubicBezTo>
                <a:lnTo>
                  <a:pt x="1099705" y="2632364"/>
                </a:lnTo>
                <a:cubicBezTo>
                  <a:pt x="1108364" y="2632364"/>
                  <a:pt x="1125682" y="2632364"/>
                  <a:pt x="1298864" y="2641023"/>
                </a:cubicBezTo>
                <a:cubicBezTo>
                  <a:pt x="1307523" y="2641023"/>
                  <a:pt x="1324841" y="2632364"/>
                  <a:pt x="1333500" y="2623705"/>
                </a:cubicBezTo>
                <a:cubicBezTo>
                  <a:pt x="1324841" y="2615046"/>
                  <a:pt x="1307523" y="2615046"/>
                  <a:pt x="1099705" y="2615046"/>
                </a:cubicBezTo>
                <a:cubicBezTo>
                  <a:pt x="1099705" y="2589068"/>
                  <a:pt x="1099705" y="2563091"/>
                  <a:pt x="1091046" y="2537114"/>
                </a:cubicBezTo>
                <a:lnTo>
                  <a:pt x="1212273" y="2537114"/>
                </a:lnTo>
                <a:close/>
                <a:moveTo>
                  <a:pt x="1333500" y="2528455"/>
                </a:moveTo>
                <a:cubicBezTo>
                  <a:pt x="1324841" y="2528455"/>
                  <a:pt x="1307523" y="2519796"/>
                  <a:pt x="1298864" y="2519796"/>
                </a:cubicBezTo>
                <a:cubicBezTo>
                  <a:pt x="1307523" y="2519796"/>
                  <a:pt x="1324841" y="2528455"/>
                  <a:pt x="1333500" y="2528455"/>
                </a:cubicBezTo>
                <a:close/>
                <a:moveTo>
                  <a:pt x="2978728" y="2528455"/>
                </a:moveTo>
                <a:lnTo>
                  <a:pt x="2978728" y="2554432"/>
                </a:lnTo>
                <a:cubicBezTo>
                  <a:pt x="2970069" y="2554432"/>
                  <a:pt x="2952750" y="2563091"/>
                  <a:pt x="2944091" y="2554432"/>
                </a:cubicBezTo>
                <a:lnTo>
                  <a:pt x="2952750" y="2545773"/>
                </a:lnTo>
                <a:cubicBezTo>
                  <a:pt x="2961409" y="2537114"/>
                  <a:pt x="2952750" y="2519796"/>
                  <a:pt x="2952750" y="2502477"/>
                </a:cubicBezTo>
                <a:cubicBezTo>
                  <a:pt x="2952750" y="2511136"/>
                  <a:pt x="2970069" y="2528455"/>
                  <a:pt x="2978728" y="2528455"/>
                </a:cubicBezTo>
                <a:close/>
                <a:moveTo>
                  <a:pt x="1151659" y="2493818"/>
                </a:moveTo>
                <a:cubicBezTo>
                  <a:pt x="1151659" y="2502477"/>
                  <a:pt x="1168977" y="2519796"/>
                  <a:pt x="1186296" y="2519796"/>
                </a:cubicBezTo>
                <a:cubicBezTo>
                  <a:pt x="1143000" y="2511136"/>
                  <a:pt x="1091046" y="2537114"/>
                  <a:pt x="1065068" y="2493818"/>
                </a:cubicBezTo>
                <a:lnTo>
                  <a:pt x="1151659" y="2493818"/>
                </a:lnTo>
                <a:close/>
                <a:moveTo>
                  <a:pt x="2909455" y="2485159"/>
                </a:moveTo>
                <a:cubicBezTo>
                  <a:pt x="2909455" y="2485159"/>
                  <a:pt x="2909455" y="2493818"/>
                  <a:pt x="2900796" y="2485159"/>
                </a:cubicBezTo>
                <a:lnTo>
                  <a:pt x="2909455" y="2485159"/>
                </a:lnTo>
                <a:close/>
                <a:moveTo>
                  <a:pt x="2814205" y="2519796"/>
                </a:moveTo>
                <a:cubicBezTo>
                  <a:pt x="2805546" y="2519796"/>
                  <a:pt x="2788228" y="2528455"/>
                  <a:pt x="2779568" y="2528455"/>
                </a:cubicBezTo>
                <a:lnTo>
                  <a:pt x="2796887" y="2511136"/>
                </a:lnTo>
                <a:cubicBezTo>
                  <a:pt x="2788228" y="2502477"/>
                  <a:pt x="2770909" y="2493818"/>
                  <a:pt x="2770909" y="2485159"/>
                </a:cubicBezTo>
                <a:cubicBezTo>
                  <a:pt x="2788228" y="2493818"/>
                  <a:pt x="2796887" y="2493818"/>
                  <a:pt x="2814205" y="2519796"/>
                </a:cubicBezTo>
                <a:close/>
                <a:moveTo>
                  <a:pt x="787977" y="2511136"/>
                </a:moveTo>
                <a:cubicBezTo>
                  <a:pt x="787977" y="2502477"/>
                  <a:pt x="796636" y="2493818"/>
                  <a:pt x="796636" y="2485159"/>
                </a:cubicBezTo>
                <a:cubicBezTo>
                  <a:pt x="796636" y="2493818"/>
                  <a:pt x="796636" y="2511136"/>
                  <a:pt x="787977" y="2511136"/>
                </a:cubicBezTo>
                <a:close/>
                <a:moveTo>
                  <a:pt x="753341" y="2511136"/>
                </a:moveTo>
                <a:cubicBezTo>
                  <a:pt x="753341" y="2502477"/>
                  <a:pt x="753341" y="2485159"/>
                  <a:pt x="762000" y="2485159"/>
                </a:cubicBezTo>
                <a:cubicBezTo>
                  <a:pt x="770659" y="2485159"/>
                  <a:pt x="762000" y="2502477"/>
                  <a:pt x="753341" y="2511136"/>
                </a:cubicBezTo>
                <a:close/>
                <a:moveTo>
                  <a:pt x="736023" y="2511136"/>
                </a:moveTo>
                <a:cubicBezTo>
                  <a:pt x="718705" y="2502477"/>
                  <a:pt x="701386" y="2493818"/>
                  <a:pt x="692727" y="2485159"/>
                </a:cubicBezTo>
                <a:cubicBezTo>
                  <a:pt x="701386" y="2485159"/>
                  <a:pt x="718705" y="2493818"/>
                  <a:pt x="736023" y="2511136"/>
                </a:cubicBezTo>
                <a:close/>
                <a:moveTo>
                  <a:pt x="2597728" y="2467841"/>
                </a:moveTo>
                <a:cubicBezTo>
                  <a:pt x="2589068" y="2467841"/>
                  <a:pt x="2580409" y="2459182"/>
                  <a:pt x="2571750" y="2450523"/>
                </a:cubicBezTo>
                <a:cubicBezTo>
                  <a:pt x="2580409" y="2450523"/>
                  <a:pt x="2589068" y="2459182"/>
                  <a:pt x="2597728" y="2467841"/>
                </a:cubicBezTo>
                <a:close/>
                <a:moveTo>
                  <a:pt x="1593273" y="2467841"/>
                </a:moveTo>
                <a:cubicBezTo>
                  <a:pt x="1584614" y="2467841"/>
                  <a:pt x="1567296" y="2459182"/>
                  <a:pt x="1549977" y="2450523"/>
                </a:cubicBezTo>
                <a:cubicBezTo>
                  <a:pt x="1558637" y="2450523"/>
                  <a:pt x="1575955" y="2459182"/>
                  <a:pt x="1593273" y="2467841"/>
                </a:cubicBezTo>
                <a:close/>
                <a:moveTo>
                  <a:pt x="2788228" y="2467841"/>
                </a:moveTo>
                <a:lnTo>
                  <a:pt x="2788228" y="2441864"/>
                </a:lnTo>
                <a:cubicBezTo>
                  <a:pt x="2788228" y="2450523"/>
                  <a:pt x="2796887" y="2467841"/>
                  <a:pt x="2788228" y="2467841"/>
                </a:cubicBezTo>
                <a:close/>
                <a:moveTo>
                  <a:pt x="1108364" y="2441864"/>
                </a:moveTo>
                <a:lnTo>
                  <a:pt x="1108364" y="2467841"/>
                </a:lnTo>
                <a:cubicBezTo>
                  <a:pt x="1082387" y="2459182"/>
                  <a:pt x="1047750" y="2459182"/>
                  <a:pt x="1021773" y="2441864"/>
                </a:cubicBezTo>
                <a:lnTo>
                  <a:pt x="1108364" y="2441864"/>
                </a:lnTo>
                <a:close/>
                <a:moveTo>
                  <a:pt x="736023" y="2467841"/>
                </a:moveTo>
                <a:cubicBezTo>
                  <a:pt x="727364" y="2459182"/>
                  <a:pt x="718705" y="2450523"/>
                  <a:pt x="718705" y="2441864"/>
                </a:cubicBezTo>
                <a:cubicBezTo>
                  <a:pt x="727364" y="2450523"/>
                  <a:pt x="736023" y="2459182"/>
                  <a:pt x="736023" y="2467841"/>
                </a:cubicBezTo>
                <a:close/>
                <a:moveTo>
                  <a:pt x="3377046" y="2433205"/>
                </a:moveTo>
                <a:cubicBezTo>
                  <a:pt x="3411682" y="2450523"/>
                  <a:pt x="3446319" y="2459182"/>
                  <a:pt x="3463637" y="2467841"/>
                </a:cubicBezTo>
                <a:cubicBezTo>
                  <a:pt x="3454978" y="2467841"/>
                  <a:pt x="3429000" y="2459182"/>
                  <a:pt x="3403023" y="2493818"/>
                </a:cubicBezTo>
                <a:cubicBezTo>
                  <a:pt x="3385705" y="2485159"/>
                  <a:pt x="3368387" y="2459182"/>
                  <a:pt x="3342409" y="2459182"/>
                </a:cubicBezTo>
                <a:cubicBezTo>
                  <a:pt x="3325091" y="2459182"/>
                  <a:pt x="3333750" y="2476500"/>
                  <a:pt x="3333750" y="2485159"/>
                </a:cubicBezTo>
                <a:cubicBezTo>
                  <a:pt x="3325091" y="2476500"/>
                  <a:pt x="3325091" y="2476500"/>
                  <a:pt x="3325091" y="2459182"/>
                </a:cubicBezTo>
                <a:cubicBezTo>
                  <a:pt x="3325091" y="2433205"/>
                  <a:pt x="3299114" y="2441864"/>
                  <a:pt x="3281796" y="2433205"/>
                </a:cubicBezTo>
                <a:lnTo>
                  <a:pt x="3377046" y="2433205"/>
                </a:lnTo>
                <a:close/>
                <a:moveTo>
                  <a:pt x="2900796" y="2450523"/>
                </a:moveTo>
                <a:cubicBezTo>
                  <a:pt x="2900796" y="2459182"/>
                  <a:pt x="2892137" y="2467841"/>
                  <a:pt x="2892137" y="2476500"/>
                </a:cubicBezTo>
                <a:cubicBezTo>
                  <a:pt x="2857500" y="2459182"/>
                  <a:pt x="2857500" y="2424546"/>
                  <a:pt x="2822864" y="2424546"/>
                </a:cubicBezTo>
                <a:lnTo>
                  <a:pt x="2857500" y="2415886"/>
                </a:lnTo>
                <a:cubicBezTo>
                  <a:pt x="2866159" y="2433205"/>
                  <a:pt x="2883478" y="2441864"/>
                  <a:pt x="2900796" y="2450523"/>
                </a:cubicBezTo>
                <a:close/>
                <a:moveTo>
                  <a:pt x="2563091" y="2441864"/>
                </a:moveTo>
                <a:cubicBezTo>
                  <a:pt x="2545773" y="2433205"/>
                  <a:pt x="2519796" y="2424546"/>
                  <a:pt x="2502478" y="2415886"/>
                </a:cubicBezTo>
                <a:cubicBezTo>
                  <a:pt x="2519796" y="2424546"/>
                  <a:pt x="2545773" y="2433205"/>
                  <a:pt x="2563091" y="2441864"/>
                </a:cubicBezTo>
                <a:close/>
                <a:moveTo>
                  <a:pt x="1082387" y="2415886"/>
                </a:moveTo>
                <a:cubicBezTo>
                  <a:pt x="1073727" y="2424546"/>
                  <a:pt x="1065068" y="2424546"/>
                  <a:pt x="1039091" y="2424546"/>
                </a:cubicBezTo>
                <a:cubicBezTo>
                  <a:pt x="1021773" y="2424546"/>
                  <a:pt x="1004455" y="2415886"/>
                  <a:pt x="987136" y="2407227"/>
                </a:cubicBezTo>
                <a:lnTo>
                  <a:pt x="1082387" y="2415886"/>
                </a:lnTo>
                <a:close/>
                <a:moveTo>
                  <a:pt x="2493818" y="2407227"/>
                </a:moveTo>
                <a:cubicBezTo>
                  <a:pt x="2485159" y="2398568"/>
                  <a:pt x="2476500" y="2398568"/>
                  <a:pt x="2476500" y="2389909"/>
                </a:cubicBezTo>
                <a:cubicBezTo>
                  <a:pt x="2485159" y="2398568"/>
                  <a:pt x="2493818" y="2398568"/>
                  <a:pt x="2493818" y="2407227"/>
                </a:cubicBezTo>
                <a:close/>
                <a:moveTo>
                  <a:pt x="1853046" y="2580409"/>
                </a:moveTo>
                <a:cubicBezTo>
                  <a:pt x="1905000" y="2632364"/>
                  <a:pt x="1956955" y="2606386"/>
                  <a:pt x="2000250" y="2675659"/>
                </a:cubicBezTo>
                <a:lnTo>
                  <a:pt x="2000250" y="2701636"/>
                </a:lnTo>
                <a:cubicBezTo>
                  <a:pt x="1956955" y="2658341"/>
                  <a:pt x="1887682" y="2632364"/>
                  <a:pt x="1844387" y="2580409"/>
                </a:cubicBezTo>
                <a:cubicBezTo>
                  <a:pt x="1801091" y="2545773"/>
                  <a:pt x="1783773" y="2459182"/>
                  <a:pt x="1723159" y="2459182"/>
                </a:cubicBezTo>
                <a:cubicBezTo>
                  <a:pt x="1723159" y="2450523"/>
                  <a:pt x="1731818" y="2450523"/>
                  <a:pt x="1740477" y="2441864"/>
                </a:cubicBezTo>
                <a:cubicBezTo>
                  <a:pt x="1723159" y="2424546"/>
                  <a:pt x="1697182" y="2398568"/>
                  <a:pt x="1688523" y="2372591"/>
                </a:cubicBezTo>
                <a:cubicBezTo>
                  <a:pt x="1749137" y="2433205"/>
                  <a:pt x="1792432" y="2519796"/>
                  <a:pt x="1853046" y="2580409"/>
                </a:cubicBezTo>
                <a:close/>
                <a:moveTo>
                  <a:pt x="2502478" y="2389909"/>
                </a:moveTo>
                <a:cubicBezTo>
                  <a:pt x="2502478" y="2381250"/>
                  <a:pt x="2511137" y="2372591"/>
                  <a:pt x="2511137" y="2363932"/>
                </a:cubicBezTo>
                <a:cubicBezTo>
                  <a:pt x="2511137" y="2372591"/>
                  <a:pt x="2511137" y="2381250"/>
                  <a:pt x="2502478" y="2389909"/>
                </a:cubicBezTo>
                <a:close/>
                <a:moveTo>
                  <a:pt x="2251364" y="2398568"/>
                </a:moveTo>
                <a:lnTo>
                  <a:pt x="2216728" y="2363932"/>
                </a:lnTo>
                <a:cubicBezTo>
                  <a:pt x="2251364" y="2363932"/>
                  <a:pt x="2363932" y="2476500"/>
                  <a:pt x="2372591" y="2537114"/>
                </a:cubicBezTo>
                <a:cubicBezTo>
                  <a:pt x="2363932" y="2528455"/>
                  <a:pt x="2346614" y="2519796"/>
                  <a:pt x="2337955" y="2528455"/>
                </a:cubicBezTo>
                <a:cubicBezTo>
                  <a:pt x="2346614" y="2537114"/>
                  <a:pt x="2355273" y="2554432"/>
                  <a:pt x="2363932" y="2563091"/>
                </a:cubicBezTo>
                <a:cubicBezTo>
                  <a:pt x="2303318" y="2528455"/>
                  <a:pt x="2242705" y="2433205"/>
                  <a:pt x="2182091" y="2363932"/>
                </a:cubicBezTo>
                <a:cubicBezTo>
                  <a:pt x="2225387" y="2381250"/>
                  <a:pt x="2190750" y="2389909"/>
                  <a:pt x="2251364" y="2398568"/>
                </a:cubicBezTo>
                <a:close/>
                <a:moveTo>
                  <a:pt x="831273" y="2415886"/>
                </a:moveTo>
                <a:cubicBezTo>
                  <a:pt x="822614" y="2407227"/>
                  <a:pt x="822614" y="2398568"/>
                  <a:pt x="796636" y="2398568"/>
                </a:cubicBezTo>
                <a:cubicBezTo>
                  <a:pt x="779318" y="2398568"/>
                  <a:pt x="770659" y="2415886"/>
                  <a:pt x="762000" y="2433205"/>
                </a:cubicBezTo>
                <a:cubicBezTo>
                  <a:pt x="762000" y="2433205"/>
                  <a:pt x="753341" y="2441864"/>
                  <a:pt x="779318" y="2441864"/>
                </a:cubicBezTo>
                <a:cubicBezTo>
                  <a:pt x="796636" y="2441864"/>
                  <a:pt x="796636" y="2424546"/>
                  <a:pt x="796636" y="2415886"/>
                </a:cubicBezTo>
                <a:cubicBezTo>
                  <a:pt x="805296" y="2415886"/>
                  <a:pt x="822614" y="2433205"/>
                  <a:pt x="831273" y="2450523"/>
                </a:cubicBezTo>
                <a:cubicBezTo>
                  <a:pt x="822614" y="2450523"/>
                  <a:pt x="831273" y="2441864"/>
                  <a:pt x="805296" y="2441864"/>
                </a:cubicBezTo>
                <a:cubicBezTo>
                  <a:pt x="787977" y="2441864"/>
                  <a:pt x="779318" y="2459182"/>
                  <a:pt x="779318" y="2467841"/>
                </a:cubicBezTo>
                <a:cubicBezTo>
                  <a:pt x="787977" y="2476500"/>
                  <a:pt x="796636" y="2467841"/>
                  <a:pt x="831273" y="2467841"/>
                </a:cubicBezTo>
                <a:cubicBezTo>
                  <a:pt x="857250" y="2502477"/>
                  <a:pt x="805296" y="2537114"/>
                  <a:pt x="857250" y="2571750"/>
                </a:cubicBezTo>
                <a:cubicBezTo>
                  <a:pt x="839932" y="2571750"/>
                  <a:pt x="822614" y="2563091"/>
                  <a:pt x="805296" y="2571750"/>
                </a:cubicBezTo>
                <a:cubicBezTo>
                  <a:pt x="831273" y="2606386"/>
                  <a:pt x="857250" y="2632364"/>
                  <a:pt x="891886" y="2649682"/>
                </a:cubicBezTo>
                <a:lnTo>
                  <a:pt x="865909" y="2658341"/>
                </a:lnTo>
                <a:cubicBezTo>
                  <a:pt x="839932" y="2641023"/>
                  <a:pt x="805296" y="2597727"/>
                  <a:pt x="787977" y="2597727"/>
                </a:cubicBezTo>
                <a:cubicBezTo>
                  <a:pt x="762000" y="2597727"/>
                  <a:pt x="684068" y="2684318"/>
                  <a:pt x="632114" y="2727614"/>
                </a:cubicBezTo>
                <a:cubicBezTo>
                  <a:pt x="632114" y="2718955"/>
                  <a:pt x="649432" y="2675659"/>
                  <a:pt x="649432" y="2667000"/>
                </a:cubicBezTo>
                <a:cubicBezTo>
                  <a:pt x="666750" y="2632364"/>
                  <a:pt x="701386" y="2589068"/>
                  <a:pt x="727364" y="2545773"/>
                </a:cubicBezTo>
                <a:cubicBezTo>
                  <a:pt x="718705" y="2537114"/>
                  <a:pt x="727364" y="2537114"/>
                  <a:pt x="701386" y="2537114"/>
                </a:cubicBezTo>
                <a:cubicBezTo>
                  <a:pt x="684068" y="2537114"/>
                  <a:pt x="554182" y="2684318"/>
                  <a:pt x="484909" y="2736273"/>
                </a:cubicBezTo>
                <a:cubicBezTo>
                  <a:pt x="536864" y="2684318"/>
                  <a:pt x="588818" y="2632364"/>
                  <a:pt x="632114" y="2571750"/>
                </a:cubicBezTo>
                <a:cubicBezTo>
                  <a:pt x="623455" y="2563091"/>
                  <a:pt x="614796" y="2563091"/>
                  <a:pt x="597477" y="2563091"/>
                </a:cubicBezTo>
                <a:cubicBezTo>
                  <a:pt x="571500" y="2563091"/>
                  <a:pt x="571500" y="2563091"/>
                  <a:pt x="562841" y="2571750"/>
                </a:cubicBezTo>
                <a:cubicBezTo>
                  <a:pt x="519546" y="2623705"/>
                  <a:pt x="467591" y="2684318"/>
                  <a:pt x="432955" y="2727614"/>
                </a:cubicBezTo>
                <a:cubicBezTo>
                  <a:pt x="424295" y="2718955"/>
                  <a:pt x="406977" y="2727614"/>
                  <a:pt x="389659" y="2727614"/>
                </a:cubicBezTo>
                <a:cubicBezTo>
                  <a:pt x="441614" y="2692977"/>
                  <a:pt x="510886" y="2615046"/>
                  <a:pt x="554182" y="2563091"/>
                </a:cubicBezTo>
                <a:cubicBezTo>
                  <a:pt x="554182" y="2554432"/>
                  <a:pt x="571500" y="2545773"/>
                  <a:pt x="588818" y="2545773"/>
                </a:cubicBezTo>
                <a:cubicBezTo>
                  <a:pt x="614796" y="2545773"/>
                  <a:pt x="623455" y="2554432"/>
                  <a:pt x="632114" y="2571750"/>
                </a:cubicBezTo>
                <a:lnTo>
                  <a:pt x="658091" y="2545773"/>
                </a:lnTo>
                <a:cubicBezTo>
                  <a:pt x="658091" y="2537114"/>
                  <a:pt x="649432" y="2528455"/>
                  <a:pt x="640773" y="2519796"/>
                </a:cubicBezTo>
                <a:lnTo>
                  <a:pt x="623455" y="2537114"/>
                </a:lnTo>
                <a:cubicBezTo>
                  <a:pt x="632114" y="2485159"/>
                  <a:pt x="658091" y="2476500"/>
                  <a:pt x="692727" y="2433205"/>
                </a:cubicBezTo>
                <a:cubicBezTo>
                  <a:pt x="692727" y="2433205"/>
                  <a:pt x="701386" y="2433205"/>
                  <a:pt x="718705" y="2441864"/>
                </a:cubicBezTo>
                <a:cubicBezTo>
                  <a:pt x="718705" y="2424546"/>
                  <a:pt x="718705" y="2389909"/>
                  <a:pt x="727364" y="2381250"/>
                </a:cubicBezTo>
                <a:lnTo>
                  <a:pt x="736023" y="2381250"/>
                </a:lnTo>
                <a:cubicBezTo>
                  <a:pt x="744682" y="2389909"/>
                  <a:pt x="753341" y="2407227"/>
                  <a:pt x="762000" y="2424546"/>
                </a:cubicBezTo>
                <a:lnTo>
                  <a:pt x="779318" y="2407227"/>
                </a:lnTo>
                <a:lnTo>
                  <a:pt x="762000" y="2389909"/>
                </a:lnTo>
                <a:cubicBezTo>
                  <a:pt x="762000" y="2389909"/>
                  <a:pt x="770659" y="2355273"/>
                  <a:pt x="805296" y="2381250"/>
                </a:cubicBezTo>
                <a:lnTo>
                  <a:pt x="805296" y="2355273"/>
                </a:lnTo>
                <a:cubicBezTo>
                  <a:pt x="822614" y="2363932"/>
                  <a:pt x="831273" y="2372591"/>
                  <a:pt x="831273" y="2415886"/>
                </a:cubicBezTo>
                <a:close/>
                <a:moveTo>
                  <a:pt x="3325091" y="2346614"/>
                </a:moveTo>
                <a:cubicBezTo>
                  <a:pt x="3325091" y="2346614"/>
                  <a:pt x="3420341" y="2398568"/>
                  <a:pt x="3420341" y="2381250"/>
                </a:cubicBezTo>
                <a:cubicBezTo>
                  <a:pt x="3420341" y="2363932"/>
                  <a:pt x="3394364" y="2372591"/>
                  <a:pt x="3385705" y="2372591"/>
                </a:cubicBezTo>
                <a:cubicBezTo>
                  <a:pt x="3394364" y="2363932"/>
                  <a:pt x="3403023" y="2346614"/>
                  <a:pt x="3403023" y="2337955"/>
                </a:cubicBezTo>
                <a:lnTo>
                  <a:pt x="3429000" y="2363932"/>
                </a:lnTo>
                <a:lnTo>
                  <a:pt x="3446319" y="2346614"/>
                </a:lnTo>
                <a:cubicBezTo>
                  <a:pt x="3463637" y="2372591"/>
                  <a:pt x="3480955" y="2363932"/>
                  <a:pt x="3498273" y="2363932"/>
                </a:cubicBezTo>
                <a:lnTo>
                  <a:pt x="3498273" y="2398568"/>
                </a:lnTo>
                <a:cubicBezTo>
                  <a:pt x="3506932" y="2407227"/>
                  <a:pt x="3532909" y="2381250"/>
                  <a:pt x="3532909" y="2398568"/>
                </a:cubicBezTo>
                <a:cubicBezTo>
                  <a:pt x="3532909" y="2381250"/>
                  <a:pt x="3524250" y="2389909"/>
                  <a:pt x="3515591" y="2389909"/>
                </a:cubicBezTo>
                <a:cubicBezTo>
                  <a:pt x="3515591" y="2381250"/>
                  <a:pt x="3524250" y="2363932"/>
                  <a:pt x="3550228" y="2363932"/>
                </a:cubicBezTo>
                <a:cubicBezTo>
                  <a:pt x="3567546" y="2363932"/>
                  <a:pt x="3593523" y="2398568"/>
                  <a:pt x="3610841" y="2424546"/>
                </a:cubicBezTo>
                <a:lnTo>
                  <a:pt x="3576205" y="2424546"/>
                </a:lnTo>
                <a:cubicBezTo>
                  <a:pt x="3567546" y="2415886"/>
                  <a:pt x="3567546" y="2398568"/>
                  <a:pt x="3558887" y="2389909"/>
                </a:cubicBezTo>
                <a:cubicBezTo>
                  <a:pt x="3541569" y="2398568"/>
                  <a:pt x="3541569" y="2424546"/>
                  <a:pt x="3515591" y="2424546"/>
                </a:cubicBezTo>
                <a:cubicBezTo>
                  <a:pt x="3489614" y="2424546"/>
                  <a:pt x="3480955" y="2398568"/>
                  <a:pt x="3463637" y="2389909"/>
                </a:cubicBezTo>
                <a:cubicBezTo>
                  <a:pt x="3454978" y="2389909"/>
                  <a:pt x="3437659" y="2407227"/>
                  <a:pt x="3437659" y="2424546"/>
                </a:cubicBezTo>
                <a:cubicBezTo>
                  <a:pt x="3429000" y="2424546"/>
                  <a:pt x="3420341" y="2424546"/>
                  <a:pt x="3420341" y="2407227"/>
                </a:cubicBezTo>
                <a:cubicBezTo>
                  <a:pt x="3420341" y="2407227"/>
                  <a:pt x="3429000" y="2407227"/>
                  <a:pt x="3420341" y="2398568"/>
                </a:cubicBezTo>
                <a:lnTo>
                  <a:pt x="3420341" y="2389909"/>
                </a:lnTo>
                <a:cubicBezTo>
                  <a:pt x="3403023" y="2407227"/>
                  <a:pt x="3394364" y="2415886"/>
                  <a:pt x="3368387" y="2415886"/>
                </a:cubicBezTo>
                <a:cubicBezTo>
                  <a:pt x="3351069" y="2415886"/>
                  <a:pt x="3351069" y="2398568"/>
                  <a:pt x="3325091" y="2398568"/>
                </a:cubicBezTo>
                <a:cubicBezTo>
                  <a:pt x="3307773" y="2398568"/>
                  <a:pt x="3316432" y="2415886"/>
                  <a:pt x="3299114" y="2415886"/>
                </a:cubicBezTo>
                <a:cubicBezTo>
                  <a:pt x="3273137" y="2415886"/>
                  <a:pt x="3290455" y="2398568"/>
                  <a:pt x="3281796" y="2389909"/>
                </a:cubicBezTo>
                <a:cubicBezTo>
                  <a:pt x="3273137" y="2398568"/>
                  <a:pt x="3281796" y="2415886"/>
                  <a:pt x="3264478" y="2415886"/>
                </a:cubicBezTo>
                <a:cubicBezTo>
                  <a:pt x="3238500" y="2415886"/>
                  <a:pt x="3264478" y="2398568"/>
                  <a:pt x="3238500" y="2398568"/>
                </a:cubicBezTo>
                <a:cubicBezTo>
                  <a:pt x="3221182" y="2398568"/>
                  <a:pt x="3221182" y="2424546"/>
                  <a:pt x="3203864" y="2424546"/>
                </a:cubicBezTo>
                <a:cubicBezTo>
                  <a:pt x="3177887" y="2424546"/>
                  <a:pt x="3186546" y="2424546"/>
                  <a:pt x="3177887" y="2415886"/>
                </a:cubicBezTo>
                <a:cubicBezTo>
                  <a:pt x="3195205" y="2407227"/>
                  <a:pt x="3203864" y="2407227"/>
                  <a:pt x="3203864" y="2389909"/>
                </a:cubicBezTo>
                <a:cubicBezTo>
                  <a:pt x="3203864" y="2363932"/>
                  <a:pt x="3186546" y="2363932"/>
                  <a:pt x="3169228" y="2363932"/>
                </a:cubicBezTo>
                <a:cubicBezTo>
                  <a:pt x="3169228" y="2355273"/>
                  <a:pt x="3160569" y="2346614"/>
                  <a:pt x="3186546" y="2346614"/>
                </a:cubicBezTo>
                <a:cubicBezTo>
                  <a:pt x="3203864" y="2346614"/>
                  <a:pt x="3221182" y="2372591"/>
                  <a:pt x="3238500" y="2372591"/>
                </a:cubicBezTo>
                <a:cubicBezTo>
                  <a:pt x="3264478" y="2372591"/>
                  <a:pt x="3255819" y="2337955"/>
                  <a:pt x="3281796" y="2337955"/>
                </a:cubicBezTo>
                <a:cubicBezTo>
                  <a:pt x="3299114" y="2337955"/>
                  <a:pt x="3299114" y="2346614"/>
                  <a:pt x="3325091" y="2346614"/>
                </a:cubicBezTo>
                <a:close/>
                <a:moveTo>
                  <a:pt x="2260023" y="2311977"/>
                </a:moveTo>
                <a:cubicBezTo>
                  <a:pt x="2303318" y="2294659"/>
                  <a:pt x="2329296" y="2372591"/>
                  <a:pt x="2346614" y="2398568"/>
                </a:cubicBezTo>
                <a:lnTo>
                  <a:pt x="2260023" y="2311977"/>
                </a:lnTo>
                <a:close/>
                <a:moveTo>
                  <a:pt x="1056409" y="2303318"/>
                </a:moveTo>
                <a:lnTo>
                  <a:pt x="952500" y="2303318"/>
                </a:lnTo>
                <a:lnTo>
                  <a:pt x="1056409" y="2303318"/>
                </a:lnTo>
                <a:close/>
                <a:moveTo>
                  <a:pt x="3212523" y="2294659"/>
                </a:moveTo>
                <a:cubicBezTo>
                  <a:pt x="3212523" y="2294659"/>
                  <a:pt x="3212523" y="2303318"/>
                  <a:pt x="3203864" y="2294659"/>
                </a:cubicBezTo>
                <a:lnTo>
                  <a:pt x="3212523" y="2294659"/>
                </a:lnTo>
                <a:close/>
                <a:moveTo>
                  <a:pt x="3186546" y="2294659"/>
                </a:moveTo>
                <a:lnTo>
                  <a:pt x="3169228" y="2311977"/>
                </a:lnTo>
                <a:cubicBezTo>
                  <a:pt x="3160569" y="2303318"/>
                  <a:pt x="3143250" y="2303318"/>
                  <a:pt x="3125932" y="2294659"/>
                </a:cubicBezTo>
                <a:lnTo>
                  <a:pt x="3186546" y="2294659"/>
                </a:lnTo>
                <a:close/>
                <a:moveTo>
                  <a:pt x="2459182" y="2372591"/>
                </a:moveTo>
                <a:lnTo>
                  <a:pt x="2381250" y="2268682"/>
                </a:lnTo>
                <a:cubicBezTo>
                  <a:pt x="2415887" y="2294659"/>
                  <a:pt x="2441864" y="2337955"/>
                  <a:pt x="2459182" y="2372591"/>
                </a:cubicBezTo>
                <a:close/>
                <a:moveTo>
                  <a:pt x="3177887" y="2260023"/>
                </a:moveTo>
                <a:cubicBezTo>
                  <a:pt x="3160569" y="2260023"/>
                  <a:pt x="3125932" y="2268682"/>
                  <a:pt x="3108614" y="2268682"/>
                </a:cubicBezTo>
                <a:cubicBezTo>
                  <a:pt x="3082637" y="2268682"/>
                  <a:pt x="3073978" y="2268682"/>
                  <a:pt x="3056659" y="2251364"/>
                </a:cubicBezTo>
                <a:lnTo>
                  <a:pt x="3177887" y="2260023"/>
                </a:lnTo>
                <a:close/>
                <a:moveTo>
                  <a:pt x="865909" y="2303318"/>
                </a:moveTo>
                <a:lnTo>
                  <a:pt x="865909" y="2234046"/>
                </a:lnTo>
                <a:lnTo>
                  <a:pt x="865909" y="2303318"/>
                </a:lnTo>
                <a:close/>
                <a:moveTo>
                  <a:pt x="3151909" y="2234046"/>
                </a:moveTo>
                <a:cubicBezTo>
                  <a:pt x="3108614" y="2234046"/>
                  <a:pt x="3048000" y="2242705"/>
                  <a:pt x="3004705" y="2216727"/>
                </a:cubicBezTo>
                <a:lnTo>
                  <a:pt x="3151909" y="2234046"/>
                </a:lnTo>
                <a:close/>
                <a:moveTo>
                  <a:pt x="2355273" y="2234046"/>
                </a:moveTo>
                <a:cubicBezTo>
                  <a:pt x="2346614" y="2234046"/>
                  <a:pt x="2337955" y="2225386"/>
                  <a:pt x="2329296" y="2216727"/>
                </a:cubicBezTo>
                <a:cubicBezTo>
                  <a:pt x="2337955" y="2216727"/>
                  <a:pt x="2346614" y="2225386"/>
                  <a:pt x="2355273" y="2234046"/>
                </a:cubicBezTo>
                <a:close/>
                <a:moveTo>
                  <a:pt x="2398568" y="2225386"/>
                </a:moveTo>
                <a:cubicBezTo>
                  <a:pt x="2398568" y="2242705"/>
                  <a:pt x="2381250" y="2242705"/>
                  <a:pt x="2363932" y="2251364"/>
                </a:cubicBezTo>
                <a:cubicBezTo>
                  <a:pt x="2372591" y="2242705"/>
                  <a:pt x="2389909" y="2216727"/>
                  <a:pt x="2389909" y="2208068"/>
                </a:cubicBezTo>
                <a:cubicBezTo>
                  <a:pt x="2389909" y="2208068"/>
                  <a:pt x="2398568" y="2199409"/>
                  <a:pt x="2398568" y="2225386"/>
                </a:cubicBezTo>
                <a:close/>
                <a:moveTo>
                  <a:pt x="2874819" y="2216727"/>
                </a:moveTo>
                <a:cubicBezTo>
                  <a:pt x="2866159" y="2216727"/>
                  <a:pt x="2840182" y="2216727"/>
                  <a:pt x="2840182" y="2225386"/>
                </a:cubicBezTo>
                <a:lnTo>
                  <a:pt x="2840182" y="2234046"/>
                </a:lnTo>
                <a:lnTo>
                  <a:pt x="2840182" y="2199409"/>
                </a:lnTo>
                <a:cubicBezTo>
                  <a:pt x="2874819" y="2260023"/>
                  <a:pt x="2831523" y="2182091"/>
                  <a:pt x="2874819" y="2216727"/>
                </a:cubicBezTo>
                <a:close/>
                <a:moveTo>
                  <a:pt x="2848841" y="2190750"/>
                </a:moveTo>
                <a:cubicBezTo>
                  <a:pt x="2848841" y="2182091"/>
                  <a:pt x="2848841" y="2173432"/>
                  <a:pt x="2857500" y="2173432"/>
                </a:cubicBezTo>
                <a:cubicBezTo>
                  <a:pt x="2857500" y="2173432"/>
                  <a:pt x="2857500" y="2182091"/>
                  <a:pt x="2848841" y="2190750"/>
                </a:cubicBezTo>
                <a:close/>
                <a:moveTo>
                  <a:pt x="2260023" y="2234046"/>
                </a:moveTo>
                <a:cubicBezTo>
                  <a:pt x="2251364" y="2208068"/>
                  <a:pt x="2234046" y="2173432"/>
                  <a:pt x="2216728" y="2147455"/>
                </a:cubicBezTo>
                <a:cubicBezTo>
                  <a:pt x="2234046" y="2156114"/>
                  <a:pt x="2251364" y="2190750"/>
                  <a:pt x="2251364" y="2199409"/>
                </a:cubicBezTo>
                <a:cubicBezTo>
                  <a:pt x="2303318" y="2260023"/>
                  <a:pt x="2346614" y="2260023"/>
                  <a:pt x="2381250" y="2329296"/>
                </a:cubicBezTo>
                <a:cubicBezTo>
                  <a:pt x="2398568" y="2355273"/>
                  <a:pt x="2450523" y="2407227"/>
                  <a:pt x="2502478" y="2441864"/>
                </a:cubicBezTo>
                <a:cubicBezTo>
                  <a:pt x="2519796" y="2459182"/>
                  <a:pt x="2571750" y="2467841"/>
                  <a:pt x="2580409" y="2493818"/>
                </a:cubicBezTo>
                <a:cubicBezTo>
                  <a:pt x="2597728" y="2511136"/>
                  <a:pt x="2606387" y="2554432"/>
                  <a:pt x="2623705" y="2589068"/>
                </a:cubicBezTo>
                <a:cubicBezTo>
                  <a:pt x="2502478" y="2467841"/>
                  <a:pt x="2363932" y="2346614"/>
                  <a:pt x="2260023" y="2234046"/>
                </a:cubicBezTo>
                <a:close/>
                <a:moveTo>
                  <a:pt x="2043546" y="2138796"/>
                </a:moveTo>
                <a:cubicBezTo>
                  <a:pt x="2034887" y="2147455"/>
                  <a:pt x="2017568" y="2147455"/>
                  <a:pt x="2000250" y="2138796"/>
                </a:cubicBezTo>
                <a:cubicBezTo>
                  <a:pt x="2008909" y="2138796"/>
                  <a:pt x="2026227" y="2147455"/>
                  <a:pt x="2043546" y="2138796"/>
                </a:cubicBezTo>
                <a:close/>
                <a:moveTo>
                  <a:pt x="2857500" y="2121477"/>
                </a:moveTo>
                <a:lnTo>
                  <a:pt x="2848841" y="2121477"/>
                </a:lnTo>
                <a:lnTo>
                  <a:pt x="2857500" y="2121477"/>
                </a:lnTo>
                <a:close/>
                <a:moveTo>
                  <a:pt x="1913659" y="2130136"/>
                </a:moveTo>
                <a:cubicBezTo>
                  <a:pt x="1905000" y="2121477"/>
                  <a:pt x="1896341" y="2104159"/>
                  <a:pt x="1887682" y="2086841"/>
                </a:cubicBezTo>
                <a:cubicBezTo>
                  <a:pt x="1913659" y="2104159"/>
                  <a:pt x="1948296" y="2138796"/>
                  <a:pt x="1982932" y="2156114"/>
                </a:cubicBezTo>
                <a:cubicBezTo>
                  <a:pt x="1965614" y="2156114"/>
                  <a:pt x="1948296" y="2156114"/>
                  <a:pt x="1939637" y="2199409"/>
                </a:cubicBezTo>
                <a:cubicBezTo>
                  <a:pt x="1905000" y="2182091"/>
                  <a:pt x="1861705" y="2156114"/>
                  <a:pt x="1835727" y="2156114"/>
                </a:cubicBezTo>
                <a:cubicBezTo>
                  <a:pt x="1818409" y="2156114"/>
                  <a:pt x="1801091" y="2173432"/>
                  <a:pt x="1775114" y="2173432"/>
                </a:cubicBezTo>
                <a:cubicBezTo>
                  <a:pt x="1749137" y="2173432"/>
                  <a:pt x="1740477" y="2164773"/>
                  <a:pt x="1723159" y="2138796"/>
                </a:cubicBezTo>
                <a:lnTo>
                  <a:pt x="1731818" y="2130136"/>
                </a:lnTo>
                <a:cubicBezTo>
                  <a:pt x="1740477" y="2138796"/>
                  <a:pt x="1775114" y="2138796"/>
                  <a:pt x="1766455" y="2121477"/>
                </a:cubicBezTo>
                <a:cubicBezTo>
                  <a:pt x="1775114" y="2121477"/>
                  <a:pt x="1835727" y="2164773"/>
                  <a:pt x="1835727" y="2138796"/>
                </a:cubicBezTo>
                <a:cubicBezTo>
                  <a:pt x="1835727" y="2121477"/>
                  <a:pt x="1818409" y="2104159"/>
                  <a:pt x="1809750" y="2069523"/>
                </a:cubicBezTo>
                <a:cubicBezTo>
                  <a:pt x="1853046" y="2060864"/>
                  <a:pt x="1853046" y="2138796"/>
                  <a:pt x="1913659" y="2130136"/>
                </a:cubicBezTo>
                <a:close/>
                <a:moveTo>
                  <a:pt x="1541318" y="2147455"/>
                </a:moveTo>
                <a:cubicBezTo>
                  <a:pt x="1515341" y="2156114"/>
                  <a:pt x="1480705" y="2138796"/>
                  <a:pt x="1428750" y="2147455"/>
                </a:cubicBezTo>
                <a:cubicBezTo>
                  <a:pt x="1480705" y="2112818"/>
                  <a:pt x="1532659" y="2095500"/>
                  <a:pt x="1584614" y="2069523"/>
                </a:cubicBezTo>
                <a:cubicBezTo>
                  <a:pt x="1567296" y="2078182"/>
                  <a:pt x="1541318" y="2104159"/>
                  <a:pt x="1541318" y="2147455"/>
                </a:cubicBezTo>
                <a:close/>
                <a:moveTo>
                  <a:pt x="1723159" y="2095500"/>
                </a:moveTo>
                <a:cubicBezTo>
                  <a:pt x="1723159" y="2086841"/>
                  <a:pt x="1731818" y="2069523"/>
                  <a:pt x="1740477" y="2060864"/>
                </a:cubicBezTo>
                <a:cubicBezTo>
                  <a:pt x="1740477" y="2069523"/>
                  <a:pt x="1731818" y="2086841"/>
                  <a:pt x="1723159" y="2095500"/>
                </a:cubicBezTo>
                <a:close/>
                <a:moveTo>
                  <a:pt x="1368137" y="2156114"/>
                </a:moveTo>
                <a:cubicBezTo>
                  <a:pt x="1316182" y="2190750"/>
                  <a:pt x="1272887" y="2242705"/>
                  <a:pt x="1220932" y="2286000"/>
                </a:cubicBezTo>
                <a:cubicBezTo>
                  <a:pt x="1298864" y="2147455"/>
                  <a:pt x="1463387" y="2078182"/>
                  <a:pt x="1584614" y="2034886"/>
                </a:cubicBezTo>
                <a:cubicBezTo>
                  <a:pt x="1524000" y="2069523"/>
                  <a:pt x="1437409" y="2104159"/>
                  <a:pt x="1368137" y="2156114"/>
                </a:cubicBezTo>
                <a:close/>
                <a:moveTo>
                  <a:pt x="3091296" y="2017568"/>
                </a:moveTo>
                <a:cubicBezTo>
                  <a:pt x="3091296" y="2034886"/>
                  <a:pt x="3082637" y="2060864"/>
                  <a:pt x="3082637" y="2086841"/>
                </a:cubicBezTo>
                <a:cubicBezTo>
                  <a:pt x="3082637" y="2104159"/>
                  <a:pt x="3099955" y="2156114"/>
                  <a:pt x="3117273" y="2190750"/>
                </a:cubicBezTo>
                <a:cubicBezTo>
                  <a:pt x="3073978" y="2190750"/>
                  <a:pt x="3022023" y="2190750"/>
                  <a:pt x="2978728" y="2182091"/>
                </a:cubicBezTo>
                <a:cubicBezTo>
                  <a:pt x="3022023" y="2173432"/>
                  <a:pt x="3065319" y="2208068"/>
                  <a:pt x="3099955" y="2156114"/>
                </a:cubicBezTo>
                <a:lnTo>
                  <a:pt x="2961409" y="2156114"/>
                </a:lnTo>
                <a:cubicBezTo>
                  <a:pt x="3004705" y="2121477"/>
                  <a:pt x="3056659" y="2164773"/>
                  <a:pt x="3082637" y="2112818"/>
                </a:cubicBezTo>
                <a:lnTo>
                  <a:pt x="2970069" y="2112818"/>
                </a:lnTo>
                <a:cubicBezTo>
                  <a:pt x="2987387" y="2086841"/>
                  <a:pt x="3056659" y="2121477"/>
                  <a:pt x="3082637" y="2078182"/>
                </a:cubicBezTo>
                <a:lnTo>
                  <a:pt x="2987387" y="2078182"/>
                </a:lnTo>
                <a:cubicBezTo>
                  <a:pt x="3004705" y="2078182"/>
                  <a:pt x="3048000" y="2095500"/>
                  <a:pt x="3082637" y="2052205"/>
                </a:cubicBezTo>
                <a:lnTo>
                  <a:pt x="3013364" y="2052205"/>
                </a:lnTo>
                <a:cubicBezTo>
                  <a:pt x="3030682" y="2034886"/>
                  <a:pt x="3056659" y="2060864"/>
                  <a:pt x="3082637" y="2017568"/>
                </a:cubicBezTo>
                <a:lnTo>
                  <a:pt x="3048000" y="2017568"/>
                </a:lnTo>
                <a:lnTo>
                  <a:pt x="3091296" y="2017568"/>
                </a:lnTo>
                <a:close/>
                <a:moveTo>
                  <a:pt x="1948296" y="2034886"/>
                </a:moveTo>
                <a:cubicBezTo>
                  <a:pt x="1939637" y="2034886"/>
                  <a:pt x="1922318" y="2034886"/>
                  <a:pt x="1905000" y="2017568"/>
                </a:cubicBezTo>
                <a:lnTo>
                  <a:pt x="1887682" y="2034886"/>
                </a:lnTo>
                <a:cubicBezTo>
                  <a:pt x="1887682" y="2034886"/>
                  <a:pt x="1879023" y="2026227"/>
                  <a:pt x="1870364" y="2026227"/>
                </a:cubicBezTo>
                <a:cubicBezTo>
                  <a:pt x="1879023" y="2026227"/>
                  <a:pt x="1879023" y="2017568"/>
                  <a:pt x="1905000" y="2017568"/>
                </a:cubicBezTo>
                <a:cubicBezTo>
                  <a:pt x="1922318" y="2017568"/>
                  <a:pt x="1930977" y="2034886"/>
                  <a:pt x="1948296" y="2034886"/>
                </a:cubicBezTo>
                <a:close/>
                <a:moveTo>
                  <a:pt x="3480955" y="2052205"/>
                </a:moveTo>
                <a:cubicBezTo>
                  <a:pt x="3463637" y="2052205"/>
                  <a:pt x="3437659" y="2026227"/>
                  <a:pt x="3411682" y="2008909"/>
                </a:cubicBezTo>
                <a:cubicBezTo>
                  <a:pt x="3411682" y="2000250"/>
                  <a:pt x="3420341" y="2000250"/>
                  <a:pt x="3429000" y="1991591"/>
                </a:cubicBezTo>
                <a:cubicBezTo>
                  <a:pt x="3446319" y="2000250"/>
                  <a:pt x="3463637" y="2026227"/>
                  <a:pt x="3480955" y="2052205"/>
                </a:cubicBezTo>
                <a:close/>
                <a:moveTo>
                  <a:pt x="3099955" y="1991591"/>
                </a:moveTo>
                <a:lnTo>
                  <a:pt x="3073978" y="1991591"/>
                </a:lnTo>
                <a:lnTo>
                  <a:pt x="3099955" y="1991591"/>
                </a:lnTo>
                <a:close/>
                <a:moveTo>
                  <a:pt x="1861705" y="2017568"/>
                </a:moveTo>
                <a:cubicBezTo>
                  <a:pt x="1853046" y="2017568"/>
                  <a:pt x="1853046" y="2000250"/>
                  <a:pt x="1835727" y="1991591"/>
                </a:cubicBezTo>
                <a:cubicBezTo>
                  <a:pt x="1844387" y="1991591"/>
                  <a:pt x="1861705" y="2000250"/>
                  <a:pt x="1861705" y="2017568"/>
                </a:cubicBezTo>
                <a:close/>
                <a:moveTo>
                  <a:pt x="1827068" y="2000250"/>
                </a:moveTo>
                <a:cubicBezTo>
                  <a:pt x="1818409" y="2000250"/>
                  <a:pt x="1809750" y="1982932"/>
                  <a:pt x="1801091" y="1982932"/>
                </a:cubicBezTo>
                <a:cubicBezTo>
                  <a:pt x="1809750" y="1982932"/>
                  <a:pt x="1818409" y="1991591"/>
                  <a:pt x="1827068" y="2000250"/>
                </a:cubicBezTo>
                <a:close/>
                <a:moveTo>
                  <a:pt x="1982932" y="2000250"/>
                </a:moveTo>
                <a:lnTo>
                  <a:pt x="1956955" y="1974273"/>
                </a:lnTo>
                <a:cubicBezTo>
                  <a:pt x="1956955" y="1974273"/>
                  <a:pt x="1965614" y="1965614"/>
                  <a:pt x="1982932" y="1965614"/>
                </a:cubicBezTo>
                <a:lnTo>
                  <a:pt x="1982932" y="2000250"/>
                </a:lnTo>
                <a:close/>
                <a:moveTo>
                  <a:pt x="3827319" y="1956955"/>
                </a:moveTo>
                <a:cubicBezTo>
                  <a:pt x="3844637" y="1948296"/>
                  <a:pt x="3887932" y="1948296"/>
                  <a:pt x="3905250" y="2000250"/>
                </a:cubicBezTo>
                <a:cubicBezTo>
                  <a:pt x="3879273" y="1991591"/>
                  <a:pt x="3853296" y="1974273"/>
                  <a:pt x="3827319" y="1956955"/>
                </a:cubicBezTo>
                <a:close/>
                <a:moveTo>
                  <a:pt x="3801341" y="1939636"/>
                </a:moveTo>
                <a:lnTo>
                  <a:pt x="3792682" y="1939636"/>
                </a:lnTo>
                <a:lnTo>
                  <a:pt x="3801341" y="1939636"/>
                </a:lnTo>
                <a:close/>
                <a:moveTo>
                  <a:pt x="3775364" y="1956955"/>
                </a:moveTo>
                <a:cubicBezTo>
                  <a:pt x="3758046" y="1965614"/>
                  <a:pt x="3740728" y="1991591"/>
                  <a:pt x="3714750" y="1991591"/>
                </a:cubicBezTo>
                <a:cubicBezTo>
                  <a:pt x="3697432" y="1991591"/>
                  <a:pt x="3654137" y="1974273"/>
                  <a:pt x="3619500" y="1948296"/>
                </a:cubicBezTo>
                <a:cubicBezTo>
                  <a:pt x="3636819" y="1956955"/>
                  <a:pt x="3654137" y="1965614"/>
                  <a:pt x="3671455" y="1965614"/>
                </a:cubicBezTo>
                <a:cubicBezTo>
                  <a:pt x="3697432" y="1965614"/>
                  <a:pt x="3688773" y="1948296"/>
                  <a:pt x="3697432" y="1939636"/>
                </a:cubicBezTo>
                <a:cubicBezTo>
                  <a:pt x="3697432" y="1948296"/>
                  <a:pt x="3706091" y="1965614"/>
                  <a:pt x="3714750" y="1974273"/>
                </a:cubicBezTo>
                <a:cubicBezTo>
                  <a:pt x="3714750" y="1965614"/>
                  <a:pt x="3723409" y="1965614"/>
                  <a:pt x="3732069" y="1930977"/>
                </a:cubicBezTo>
                <a:cubicBezTo>
                  <a:pt x="3740728" y="1939636"/>
                  <a:pt x="3758046" y="1956955"/>
                  <a:pt x="3775364" y="1956955"/>
                </a:cubicBezTo>
                <a:close/>
                <a:moveTo>
                  <a:pt x="1342159" y="1974273"/>
                </a:moveTo>
                <a:cubicBezTo>
                  <a:pt x="1342159" y="1991591"/>
                  <a:pt x="1333500" y="2000250"/>
                  <a:pt x="1324841" y="2000250"/>
                </a:cubicBezTo>
                <a:lnTo>
                  <a:pt x="1290205" y="2034886"/>
                </a:lnTo>
                <a:cubicBezTo>
                  <a:pt x="1212273" y="2078182"/>
                  <a:pt x="1160318" y="2121477"/>
                  <a:pt x="1117023" y="2190750"/>
                </a:cubicBezTo>
                <a:cubicBezTo>
                  <a:pt x="1099705" y="2199409"/>
                  <a:pt x="1065068" y="2199409"/>
                  <a:pt x="1039091" y="2216727"/>
                </a:cubicBezTo>
                <a:cubicBezTo>
                  <a:pt x="1065068" y="2234046"/>
                  <a:pt x="1099705" y="2234046"/>
                  <a:pt x="1125682" y="2234046"/>
                </a:cubicBezTo>
                <a:lnTo>
                  <a:pt x="1125682" y="2260023"/>
                </a:lnTo>
                <a:cubicBezTo>
                  <a:pt x="1082387" y="2260023"/>
                  <a:pt x="1039091" y="2260023"/>
                  <a:pt x="995796" y="2268682"/>
                </a:cubicBezTo>
                <a:cubicBezTo>
                  <a:pt x="1039091" y="2277341"/>
                  <a:pt x="1082387" y="2277341"/>
                  <a:pt x="1125682" y="2277341"/>
                </a:cubicBezTo>
                <a:cubicBezTo>
                  <a:pt x="1125682" y="2294659"/>
                  <a:pt x="1099705" y="2303318"/>
                  <a:pt x="1099705" y="2329296"/>
                </a:cubicBezTo>
                <a:cubicBezTo>
                  <a:pt x="1099705" y="2346614"/>
                  <a:pt x="1013114" y="2329296"/>
                  <a:pt x="969818" y="2337955"/>
                </a:cubicBezTo>
                <a:lnTo>
                  <a:pt x="961159" y="2355273"/>
                </a:lnTo>
                <a:cubicBezTo>
                  <a:pt x="987136" y="2355273"/>
                  <a:pt x="1073727" y="2329296"/>
                  <a:pt x="1091046" y="2381250"/>
                </a:cubicBezTo>
                <a:lnTo>
                  <a:pt x="969818" y="2381250"/>
                </a:lnTo>
                <a:cubicBezTo>
                  <a:pt x="935182" y="2346614"/>
                  <a:pt x="883227" y="2311977"/>
                  <a:pt x="883227" y="2268682"/>
                </a:cubicBezTo>
                <a:cubicBezTo>
                  <a:pt x="883227" y="2086841"/>
                  <a:pt x="1298864" y="1939636"/>
                  <a:pt x="1333500" y="1930977"/>
                </a:cubicBezTo>
                <a:cubicBezTo>
                  <a:pt x="1333500" y="1939636"/>
                  <a:pt x="1342159" y="1948296"/>
                  <a:pt x="1342159" y="1974273"/>
                </a:cubicBezTo>
                <a:close/>
                <a:moveTo>
                  <a:pt x="1593273" y="1974273"/>
                </a:moveTo>
                <a:cubicBezTo>
                  <a:pt x="1593273" y="2000250"/>
                  <a:pt x="1593273" y="2000250"/>
                  <a:pt x="1584614" y="2000250"/>
                </a:cubicBezTo>
                <a:cubicBezTo>
                  <a:pt x="1472046" y="2043546"/>
                  <a:pt x="1298864" y="2130136"/>
                  <a:pt x="1203614" y="2268682"/>
                </a:cubicBezTo>
                <a:cubicBezTo>
                  <a:pt x="1194955" y="2251364"/>
                  <a:pt x="1177637" y="2225386"/>
                  <a:pt x="1177637" y="2199409"/>
                </a:cubicBezTo>
                <a:cubicBezTo>
                  <a:pt x="1177637" y="2182091"/>
                  <a:pt x="1220932" y="2156114"/>
                  <a:pt x="1220932" y="2130136"/>
                </a:cubicBezTo>
                <a:cubicBezTo>
                  <a:pt x="1246909" y="2121477"/>
                  <a:pt x="1272887" y="2104159"/>
                  <a:pt x="1281546" y="2078182"/>
                </a:cubicBezTo>
                <a:cubicBezTo>
                  <a:pt x="1333500" y="2069523"/>
                  <a:pt x="1316182" y="2052205"/>
                  <a:pt x="1342159" y="2043546"/>
                </a:cubicBezTo>
                <a:cubicBezTo>
                  <a:pt x="1350818" y="2034886"/>
                  <a:pt x="1376796" y="2043546"/>
                  <a:pt x="1394114" y="2026227"/>
                </a:cubicBezTo>
                <a:cubicBezTo>
                  <a:pt x="1402773" y="2026227"/>
                  <a:pt x="1402773" y="2008909"/>
                  <a:pt x="1411432" y="2000250"/>
                </a:cubicBezTo>
                <a:cubicBezTo>
                  <a:pt x="1428750" y="2008909"/>
                  <a:pt x="1463387" y="1991591"/>
                  <a:pt x="1472046" y="1965614"/>
                </a:cubicBezTo>
                <a:lnTo>
                  <a:pt x="1489364" y="1982932"/>
                </a:lnTo>
                <a:cubicBezTo>
                  <a:pt x="1524000" y="1965614"/>
                  <a:pt x="1549977" y="1948296"/>
                  <a:pt x="1584614" y="1922318"/>
                </a:cubicBezTo>
                <a:cubicBezTo>
                  <a:pt x="1584614" y="1939636"/>
                  <a:pt x="1593273" y="1956955"/>
                  <a:pt x="1593273" y="1974273"/>
                </a:cubicBezTo>
                <a:close/>
                <a:moveTo>
                  <a:pt x="1316182" y="1922318"/>
                </a:moveTo>
                <a:lnTo>
                  <a:pt x="1316182" y="1913659"/>
                </a:lnTo>
                <a:lnTo>
                  <a:pt x="1316182" y="1922318"/>
                </a:lnTo>
                <a:close/>
                <a:moveTo>
                  <a:pt x="3593523" y="1896341"/>
                </a:moveTo>
                <a:cubicBezTo>
                  <a:pt x="3593523" y="1896341"/>
                  <a:pt x="3584864" y="1905000"/>
                  <a:pt x="3584864" y="1913659"/>
                </a:cubicBezTo>
                <a:lnTo>
                  <a:pt x="3558887" y="1887682"/>
                </a:lnTo>
                <a:lnTo>
                  <a:pt x="3593523" y="1896341"/>
                </a:lnTo>
                <a:close/>
                <a:moveTo>
                  <a:pt x="3342409" y="1905000"/>
                </a:moveTo>
                <a:cubicBezTo>
                  <a:pt x="3342409" y="1913659"/>
                  <a:pt x="3359728" y="1922318"/>
                  <a:pt x="3368387" y="1930977"/>
                </a:cubicBezTo>
                <a:lnTo>
                  <a:pt x="3325091" y="1930977"/>
                </a:lnTo>
                <a:cubicBezTo>
                  <a:pt x="3325091" y="1922318"/>
                  <a:pt x="3316432" y="1913659"/>
                  <a:pt x="3307773" y="1913659"/>
                </a:cubicBezTo>
                <a:cubicBezTo>
                  <a:pt x="3325091" y="1905000"/>
                  <a:pt x="3351069" y="1896341"/>
                  <a:pt x="3368387" y="1887682"/>
                </a:cubicBezTo>
                <a:cubicBezTo>
                  <a:pt x="3368387" y="1896341"/>
                  <a:pt x="3351069" y="1896341"/>
                  <a:pt x="3342409" y="1905000"/>
                </a:cubicBezTo>
                <a:close/>
                <a:moveTo>
                  <a:pt x="3515591" y="1887682"/>
                </a:moveTo>
                <a:cubicBezTo>
                  <a:pt x="3506932" y="1896341"/>
                  <a:pt x="3498273" y="1922318"/>
                  <a:pt x="3472296" y="1922318"/>
                </a:cubicBezTo>
                <a:cubicBezTo>
                  <a:pt x="3454978" y="1922318"/>
                  <a:pt x="3437659" y="1887682"/>
                  <a:pt x="3411682" y="1879023"/>
                </a:cubicBezTo>
                <a:cubicBezTo>
                  <a:pt x="3480955" y="1887682"/>
                  <a:pt x="3498273" y="1887682"/>
                  <a:pt x="3515591" y="1887682"/>
                </a:cubicBezTo>
                <a:close/>
                <a:moveTo>
                  <a:pt x="1402773" y="1965614"/>
                </a:moveTo>
                <a:lnTo>
                  <a:pt x="1402773" y="1870364"/>
                </a:lnTo>
                <a:lnTo>
                  <a:pt x="1402773" y="1965614"/>
                </a:lnTo>
                <a:close/>
                <a:moveTo>
                  <a:pt x="3723409" y="1870364"/>
                </a:moveTo>
                <a:cubicBezTo>
                  <a:pt x="3732069" y="1879023"/>
                  <a:pt x="3723409" y="1905000"/>
                  <a:pt x="3723409" y="1922318"/>
                </a:cubicBezTo>
                <a:cubicBezTo>
                  <a:pt x="3714750" y="1905000"/>
                  <a:pt x="3723409" y="1879023"/>
                  <a:pt x="3697432" y="1879023"/>
                </a:cubicBezTo>
                <a:cubicBezTo>
                  <a:pt x="3680114" y="1879023"/>
                  <a:pt x="3688773" y="1887682"/>
                  <a:pt x="3688773" y="1896341"/>
                </a:cubicBezTo>
                <a:cubicBezTo>
                  <a:pt x="3680114" y="1896341"/>
                  <a:pt x="3680114" y="1870364"/>
                  <a:pt x="3662796" y="1870364"/>
                </a:cubicBezTo>
                <a:cubicBezTo>
                  <a:pt x="3636819" y="1870364"/>
                  <a:pt x="3671455" y="1887682"/>
                  <a:pt x="3654137" y="1887682"/>
                </a:cubicBezTo>
                <a:cubicBezTo>
                  <a:pt x="3645478" y="1887682"/>
                  <a:pt x="3671455" y="1870364"/>
                  <a:pt x="3610841" y="1861705"/>
                </a:cubicBezTo>
                <a:cubicBezTo>
                  <a:pt x="3671455" y="1870364"/>
                  <a:pt x="3697432" y="1870364"/>
                  <a:pt x="3723409" y="1870364"/>
                </a:cubicBezTo>
                <a:close/>
                <a:moveTo>
                  <a:pt x="2978728" y="2043546"/>
                </a:moveTo>
                <a:cubicBezTo>
                  <a:pt x="2961409" y="2060864"/>
                  <a:pt x="2952750" y="2095500"/>
                  <a:pt x="2944091" y="2121477"/>
                </a:cubicBezTo>
                <a:cubicBezTo>
                  <a:pt x="2909455" y="2000250"/>
                  <a:pt x="3082637" y="1896341"/>
                  <a:pt x="3186546" y="1835727"/>
                </a:cubicBezTo>
                <a:cubicBezTo>
                  <a:pt x="3177887" y="1922318"/>
                  <a:pt x="3039341" y="1974273"/>
                  <a:pt x="2978728" y="2043546"/>
                </a:cubicBezTo>
                <a:close/>
                <a:moveTo>
                  <a:pt x="1446068" y="1939636"/>
                </a:moveTo>
                <a:cubicBezTo>
                  <a:pt x="1454727" y="1879023"/>
                  <a:pt x="1437409" y="1844386"/>
                  <a:pt x="1472046" y="1827068"/>
                </a:cubicBezTo>
                <a:cubicBezTo>
                  <a:pt x="1472046" y="1835727"/>
                  <a:pt x="1480705" y="1844386"/>
                  <a:pt x="1472046" y="1939636"/>
                </a:cubicBezTo>
                <a:lnTo>
                  <a:pt x="1446068" y="1939636"/>
                </a:lnTo>
                <a:close/>
                <a:moveTo>
                  <a:pt x="1420091" y="1827068"/>
                </a:moveTo>
                <a:lnTo>
                  <a:pt x="1420091" y="1965614"/>
                </a:lnTo>
                <a:cubicBezTo>
                  <a:pt x="1428750" y="1948296"/>
                  <a:pt x="1428750" y="1922318"/>
                  <a:pt x="1420091" y="1827068"/>
                </a:cubicBezTo>
                <a:close/>
                <a:moveTo>
                  <a:pt x="3368387" y="1861705"/>
                </a:moveTo>
                <a:cubicBezTo>
                  <a:pt x="3299114" y="1887682"/>
                  <a:pt x="3151909" y="1965614"/>
                  <a:pt x="3125932" y="2060864"/>
                </a:cubicBezTo>
                <a:cubicBezTo>
                  <a:pt x="3125932" y="2052205"/>
                  <a:pt x="3117273" y="2052205"/>
                  <a:pt x="3117273" y="2034886"/>
                </a:cubicBezTo>
                <a:cubicBezTo>
                  <a:pt x="3117273" y="2008909"/>
                  <a:pt x="3143250" y="1965614"/>
                  <a:pt x="3169228" y="1939636"/>
                </a:cubicBezTo>
                <a:cubicBezTo>
                  <a:pt x="3212523" y="1879023"/>
                  <a:pt x="3299114" y="1844386"/>
                  <a:pt x="3368387" y="1801091"/>
                </a:cubicBezTo>
                <a:lnTo>
                  <a:pt x="3368387" y="1861705"/>
                </a:lnTo>
                <a:close/>
                <a:moveTo>
                  <a:pt x="3255819" y="1844386"/>
                </a:moveTo>
                <a:lnTo>
                  <a:pt x="3255819" y="1801091"/>
                </a:lnTo>
                <a:lnTo>
                  <a:pt x="3255819" y="1844386"/>
                </a:lnTo>
                <a:close/>
                <a:moveTo>
                  <a:pt x="1480705" y="1792432"/>
                </a:moveTo>
                <a:cubicBezTo>
                  <a:pt x="1498023" y="1792432"/>
                  <a:pt x="1506682" y="1809750"/>
                  <a:pt x="1506682" y="1827068"/>
                </a:cubicBezTo>
                <a:cubicBezTo>
                  <a:pt x="1515341" y="1844386"/>
                  <a:pt x="1524000" y="1870364"/>
                  <a:pt x="1524000" y="1896341"/>
                </a:cubicBezTo>
                <a:cubicBezTo>
                  <a:pt x="1524000" y="1913659"/>
                  <a:pt x="1515341" y="1913659"/>
                  <a:pt x="1506682" y="1922318"/>
                </a:cubicBezTo>
                <a:cubicBezTo>
                  <a:pt x="1498023" y="1887682"/>
                  <a:pt x="1515341" y="1809750"/>
                  <a:pt x="1446068" y="1792432"/>
                </a:cubicBezTo>
                <a:lnTo>
                  <a:pt x="1480705" y="1792432"/>
                </a:lnTo>
                <a:close/>
                <a:moveTo>
                  <a:pt x="1853046" y="1844386"/>
                </a:moveTo>
                <a:lnTo>
                  <a:pt x="1827068" y="1844386"/>
                </a:lnTo>
                <a:lnTo>
                  <a:pt x="1827068" y="1766455"/>
                </a:lnTo>
                <a:lnTo>
                  <a:pt x="1853046" y="1766455"/>
                </a:lnTo>
                <a:lnTo>
                  <a:pt x="1853046" y="1844386"/>
                </a:lnTo>
                <a:close/>
                <a:moveTo>
                  <a:pt x="1801091" y="1766455"/>
                </a:moveTo>
                <a:lnTo>
                  <a:pt x="1801091" y="1835727"/>
                </a:lnTo>
                <a:lnTo>
                  <a:pt x="1775114" y="1835727"/>
                </a:lnTo>
                <a:lnTo>
                  <a:pt x="1775114" y="1766455"/>
                </a:lnTo>
                <a:lnTo>
                  <a:pt x="1801091" y="1766455"/>
                </a:lnTo>
                <a:close/>
                <a:moveTo>
                  <a:pt x="1368137" y="1757796"/>
                </a:moveTo>
                <a:lnTo>
                  <a:pt x="1359477" y="1827068"/>
                </a:lnTo>
                <a:lnTo>
                  <a:pt x="1333500" y="1827068"/>
                </a:lnTo>
                <a:lnTo>
                  <a:pt x="1342159" y="1757796"/>
                </a:lnTo>
                <a:lnTo>
                  <a:pt x="1368137" y="1757796"/>
                </a:lnTo>
                <a:close/>
                <a:moveTo>
                  <a:pt x="3299114" y="1792432"/>
                </a:moveTo>
                <a:cubicBezTo>
                  <a:pt x="3299114" y="1809750"/>
                  <a:pt x="3281796" y="1818409"/>
                  <a:pt x="3273137" y="1818409"/>
                </a:cubicBezTo>
                <a:lnTo>
                  <a:pt x="3273137" y="1749136"/>
                </a:lnTo>
                <a:cubicBezTo>
                  <a:pt x="3290455" y="1757796"/>
                  <a:pt x="3299114" y="1766455"/>
                  <a:pt x="3299114" y="1792432"/>
                </a:cubicBezTo>
                <a:close/>
                <a:moveTo>
                  <a:pt x="1757796" y="1757796"/>
                </a:moveTo>
                <a:lnTo>
                  <a:pt x="1757796" y="1827068"/>
                </a:lnTo>
                <a:lnTo>
                  <a:pt x="1731818" y="1827068"/>
                </a:lnTo>
                <a:lnTo>
                  <a:pt x="1731818" y="1749136"/>
                </a:lnTo>
                <a:cubicBezTo>
                  <a:pt x="1740477" y="1757796"/>
                  <a:pt x="1749137" y="1757796"/>
                  <a:pt x="1757796" y="1757796"/>
                </a:cubicBezTo>
                <a:close/>
                <a:moveTo>
                  <a:pt x="1697182" y="1818409"/>
                </a:moveTo>
                <a:lnTo>
                  <a:pt x="1671205" y="1818409"/>
                </a:lnTo>
                <a:lnTo>
                  <a:pt x="1679864" y="1740477"/>
                </a:lnTo>
                <a:cubicBezTo>
                  <a:pt x="1731818" y="1783773"/>
                  <a:pt x="1714500" y="1740477"/>
                  <a:pt x="1697182" y="1818409"/>
                </a:cubicBezTo>
                <a:close/>
                <a:moveTo>
                  <a:pt x="1584614" y="1731818"/>
                </a:moveTo>
                <a:lnTo>
                  <a:pt x="1584614" y="1801091"/>
                </a:lnTo>
                <a:lnTo>
                  <a:pt x="1541318" y="1801091"/>
                </a:lnTo>
                <a:lnTo>
                  <a:pt x="1541318" y="1731818"/>
                </a:lnTo>
                <a:lnTo>
                  <a:pt x="1584614" y="1731818"/>
                </a:lnTo>
                <a:close/>
                <a:moveTo>
                  <a:pt x="1350818" y="1723159"/>
                </a:moveTo>
                <a:lnTo>
                  <a:pt x="1316182" y="1723159"/>
                </a:lnTo>
                <a:lnTo>
                  <a:pt x="1350818" y="1723159"/>
                </a:lnTo>
                <a:close/>
                <a:moveTo>
                  <a:pt x="3325091" y="1757796"/>
                </a:moveTo>
                <a:lnTo>
                  <a:pt x="3316432" y="1792432"/>
                </a:lnTo>
                <a:cubicBezTo>
                  <a:pt x="3307773" y="1775114"/>
                  <a:pt x="3307773" y="1705841"/>
                  <a:pt x="3264478" y="1723159"/>
                </a:cubicBezTo>
                <a:lnTo>
                  <a:pt x="3299114" y="1714500"/>
                </a:lnTo>
                <a:cubicBezTo>
                  <a:pt x="3307773" y="1723159"/>
                  <a:pt x="3316432" y="1740477"/>
                  <a:pt x="3325091" y="1757796"/>
                </a:cubicBezTo>
                <a:close/>
                <a:moveTo>
                  <a:pt x="3576205" y="1757796"/>
                </a:moveTo>
                <a:cubicBezTo>
                  <a:pt x="3576205" y="1757796"/>
                  <a:pt x="3558887" y="1705841"/>
                  <a:pt x="3576205" y="1705841"/>
                </a:cubicBezTo>
                <a:lnTo>
                  <a:pt x="3576205" y="1757796"/>
                </a:lnTo>
                <a:close/>
                <a:moveTo>
                  <a:pt x="1359477" y="1714500"/>
                </a:moveTo>
                <a:cubicBezTo>
                  <a:pt x="1394114" y="1714500"/>
                  <a:pt x="1437409" y="1705841"/>
                  <a:pt x="1472046" y="1705841"/>
                </a:cubicBezTo>
                <a:cubicBezTo>
                  <a:pt x="1437409" y="1705841"/>
                  <a:pt x="1394114" y="1714500"/>
                  <a:pt x="1359477" y="1714500"/>
                </a:cubicBezTo>
                <a:close/>
                <a:moveTo>
                  <a:pt x="3541569" y="1697182"/>
                </a:moveTo>
                <a:lnTo>
                  <a:pt x="3541569" y="1749136"/>
                </a:lnTo>
                <a:lnTo>
                  <a:pt x="3515591" y="1749136"/>
                </a:lnTo>
                <a:lnTo>
                  <a:pt x="3515591" y="1697182"/>
                </a:lnTo>
                <a:lnTo>
                  <a:pt x="3541569" y="1697182"/>
                </a:lnTo>
                <a:close/>
                <a:moveTo>
                  <a:pt x="3212523" y="1697182"/>
                </a:moveTo>
                <a:lnTo>
                  <a:pt x="3212523" y="1740477"/>
                </a:lnTo>
                <a:lnTo>
                  <a:pt x="3195205" y="1740477"/>
                </a:lnTo>
                <a:lnTo>
                  <a:pt x="3195205" y="1697182"/>
                </a:lnTo>
                <a:lnTo>
                  <a:pt x="3212523" y="1697182"/>
                </a:lnTo>
                <a:close/>
                <a:moveTo>
                  <a:pt x="1870364" y="1740477"/>
                </a:moveTo>
                <a:cubicBezTo>
                  <a:pt x="1870364" y="1887682"/>
                  <a:pt x="1861705" y="1896341"/>
                  <a:pt x="1861705" y="1922318"/>
                </a:cubicBezTo>
                <a:cubicBezTo>
                  <a:pt x="1861705" y="1939636"/>
                  <a:pt x="1879023" y="1939636"/>
                  <a:pt x="1887682" y="1956955"/>
                </a:cubicBezTo>
                <a:cubicBezTo>
                  <a:pt x="1879023" y="1948296"/>
                  <a:pt x="1861705" y="1939636"/>
                  <a:pt x="1844387" y="1930977"/>
                </a:cubicBezTo>
                <a:lnTo>
                  <a:pt x="1818409" y="1930977"/>
                </a:lnTo>
                <a:cubicBezTo>
                  <a:pt x="1818409" y="1939636"/>
                  <a:pt x="1827068" y="1956955"/>
                  <a:pt x="1827068" y="1965614"/>
                </a:cubicBezTo>
                <a:cubicBezTo>
                  <a:pt x="1818409" y="1956955"/>
                  <a:pt x="1801091" y="1956955"/>
                  <a:pt x="1792432" y="1956955"/>
                </a:cubicBezTo>
                <a:cubicBezTo>
                  <a:pt x="1783773" y="1965614"/>
                  <a:pt x="1775114" y="1956955"/>
                  <a:pt x="1775114" y="1974273"/>
                </a:cubicBezTo>
                <a:cubicBezTo>
                  <a:pt x="1775114" y="2000250"/>
                  <a:pt x="1783773" y="1991591"/>
                  <a:pt x="1792432" y="1991591"/>
                </a:cubicBezTo>
                <a:cubicBezTo>
                  <a:pt x="1783773" y="2000250"/>
                  <a:pt x="1783773" y="2008909"/>
                  <a:pt x="1783773" y="2017568"/>
                </a:cubicBezTo>
                <a:cubicBezTo>
                  <a:pt x="1775114" y="2017568"/>
                  <a:pt x="1757796" y="2000250"/>
                  <a:pt x="1749137" y="1991591"/>
                </a:cubicBezTo>
                <a:cubicBezTo>
                  <a:pt x="1731818" y="2008909"/>
                  <a:pt x="1714500" y="2017568"/>
                  <a:pt x="1697182" y="2026227"/>
                </a:cubicBezTo>
                <a:cubicBezTo>
                  <a:pt x="1697182" y="2034886"/>
                  <a:pt x="1714500" y="2052205"/>
                  <a:pt x="1723159" y="2052205"/>
                </a:cubicBezTo>
                <a:lnTo>
                  <a:pt x="1671205" y="2052205"/>
                </a:lnTo>
                <a:cubicBezTo>
                  <a:pt x="1645227" y="2052205"/>
                  <a:pt x="1645227" y="2069523"/>
                  <a:pt x="1636568" y="2078182"/>
                </a:cubicBezTo>
                <a:cubicBezTo>
                  <a:pt x="1645227" y="1844386"/>
                  <a:pt x="1645227" y="1766455"/>
                  <a:pt x="1645227" y="1697182"/>
                </a:cubicBezTo>
                <a:cubicBezTo>
                  <a:pt x="1714500" y="1714500"/>
                  <a:pt x="1792432" y="1731818"/>
                  <a:pt x="1870364" y="1740477"/>
                </a:cubicBezTo>
                <a:close/>
                <a:moveTo>
                  <a:pt x="3498273" y="1688523"/>
                </a:moveTo>
                <a:lnTo>
                  <a:pt x="3498273" y="1749136"/>
                </a:lnTo>
                <a:lnTo>
                  <a:pt x="3480955" y="1749136"/>
                </a:lnTo>
                <a:lnTo>
                  <a:pt x="3480955" y="1688523"/>
                </a:lnTo>
                <a:lnTo>
                  <a:pt x="3498273" y="1688523"/>
                </a:lnTo>
                <a:close/>
                <a:moveTo>
                  <a:pt x="1480705" y="1697182"/>
                </a:moveTo>
                <a:cubicBezTo>
                  <a:pt x="1515341" y="1697182"/>
                  <a:pt x="1558637" y="1688523"/>
                  <a:pt x="1593273" y="1688523"/>
                </a:cubicBezTo>
                <a:cubicBezTo>
                  <a:pt x="1558637" y="1688523"/>
                  <a:pt x="1515341" y="1697182"/>
                  <a:pt x="1480705" y="1697182"/>
                </a:cubicBezTo>
                <a:close/>
                <a:moveTo>
                  <a:pt x="1324841" y="1697182"/>
                </a:moveTo>
                <a:cubicBezTo>
                  <a:pt x="1333500" y="1688523"/>
                  <a:pt x="1350818" y="1688523"/>
                  <a:pt x="1359477" y="1688523"/>
                </a:cubicBezTo>
                <a:cubicBezTo>
                  <a:pt x="1350818" y="1697182"/>
                  <a:pt x="1333500" y="1697182"/>
                  <a:pt x="1324841" y="1697182"/>
                </a:cubicBezTo>
                <a:close/>
                <a:moveTo>
                  <a:pt x="3463637" y="1688523"/>
                </a:moveTo>
                <a:lnTo>
                  <a:pt x="3463637" y="1740477"/>
                </a:lnTo>
                <a:lnTo>
                  <a:pt x="3437659" y="1740477"/>
                </a:lnTo>
                <a:lnTo>
                  <a:pt x="3446319" y="1679864"/>
                </a:lnTo>
                <a:cubicBezTo>
                  <a:pt x="3446319" y="1679864"/>
                  <a:pt x="3454978" y="1688523"/>
                  <a:pt x="3463637" y="1688523"/>
                </a:cubicBezTo>
                <a:close/>
                <a:moveTo>
                  <a:pt x="3359728" y="1731818"/>
                </a:moveTo>
                <a:lnTo>
                  <a:pt x="3342409" y="1731818"/>
                </a:lnTo>
                <a:lnTo>
                  <a:pt x="3342409" y="1679864"/>
                </a:lnTo>
                <a:cubicBezTo>
                  <a:pt x="3342409" y="1679864"/>
                  <a:pt x="3351069" y="1679864"/>
                  <a:pt x="3359728" y="1671205"/>
                </a:cubicBezTo>
                <a:lnTo>
                  <a:pt x="3359728" y="1731818"/>
                </a:lnTo>
                <a:close/>
                <a:moveTo>
                  <a:pt x="1385455" y="1688523"/>
                </a:moveTo>
                <a:cubicBezTo>
                  <a:pt x="1385455" y="1679864"/>
                  <a:pt x="1402773" y="1679864"/>
                  <a:pt x="1411432" y="1688523"/>
                </a:cubicBezTo>
                <a:lnTo>
                  <a:pt x="1385455" y="1688523"/>
                </a:lnTo>
                <a:close/>
                <a:moveTo>
                  <a:pt x="3238500" y="1662546"/>
                </a:moveTo>
                <a:lnTo>
                  <a:pt x="3203864" y="1662546"/>
                </a:lnTo>
                <a:lnTo>
                  <a:pt x="3238500" y="1662546"/>
                </a:lnTo>
                <a:close/>
                <a:moveTo>
                  <a:pt x="1524000" y="1662546"/>
                </a:moveTo>
                <a:cubicBezTo>
                  <a:pt x="1515341" y="1671205"/>
                  <a:pt x="1498023" y="1671205"/>
                  <a:pt x="1498023" y="1662546"/>
                </a:cubicBezTo>
                <a:lnTo>
                  <a:pt x="1524000" y="1662546"/>
                </a:lnTo>
                <a:close/>
                <a:moveTo>
                  <a:pt x="3584864" y="1688523"/>
                </a:moveTo>
                <a:cubicBezTo>
                  <a:pt x="3584864" y="1731818"/>
                  <a:pt x="3584864" y="1783773"/>
                  <a:pt x="3593523" y="1861705"/>
                </a:cubicBezTo>
                <a:cubicBezTo>
                  <a:pt x="3584864" y="1870364"/>
                  <a:pt x="3567546" y="1861705"/>
                  <a:pt x="3411682" y="1861705"/>
                </a:cubicBezTo>
                <a:lnTo>
                  <a:pt x="3411682" y="1653886"/>
                </a:lnTo>
                <a:cubicBezTo>
                  <a:pt x="3480955" y="1662546"/>
                  <a:pt x="3532909" y="1679864"/>
                  <a:pt x="3584864" y="1688523"/>
                </a:cubicBezTo>
                <a:close/>
                <a:moveTo>
                  <a:pt x="3316432" y="1653886"/>
                </a:moveTo>
                <a:lnTo>
                  <a:pt x="3273137" y="1653886"/>
                </a:lnTo>
                <a:lnTo>
                  <a:pt x="3316432" y="1653886"/>
                </a:lnTo>
                <a:close/>
                <a:moveTo>
                  <a:pt x="1549977" y="1662546"/>
                </a:moveTo>
                <a:cubicBezTo>
                  <a:pt x="1558637" y="1653886"/>
                  <a:pt x="1575955" y="1653886"/>
                  <a:pt x="1575955" y="1662546"/>
                </a:cubicBezTo>
                <a:lnTo>
                  <a:pt x="1549977" y="1662546"/>
                </a:lnTo>
                <a:close/>
                <a:moveTo>
                  <a:pt x="3368387" y="1645227"/>
                </a:moveTo>
                <a:lnTo>
                  <a:pt x="3333750" y="1645227"/>
                </a:lnTo>
                <a:lnTo>
                  <a:pt x="3368387" y="1645227"/>
                </a:lnTo>
                <a:close/>
                <a:moveTo>
                  <a:pt x="3203864" y="1645227"/>
                </a:moveTo>
                <a:lnTo>
                  <a:pt x="3203864" y="1636568"/>
                </a:lnTo>
                <a:lnTo>
                  <a:pt x="3203864" y="1645227"/>
                </a:lnTo>
                <a:close/>
                <a:moveTo>
                  <a:pt x="3325091" y="1627909"/>
                </a:moveTo>
                <a:lnTo>
                  <a:pt x="3325091" y="1619250"/>
                </a:lnTo>
                <a:lnTo>
                  <a:pt x="3325091" y="1627909"/>
                </a:lnTo>
                <a:close/>
                <a:moveTo>
                  <a:pt x="1723159" y="1627909"/>
                </a:moveTo>
                <a:cubicBezTo>
                  <a:pt x="1757796" y="1688523"/>
                  <a:pt x="1775114" y="1645227"/>
                  <a:pt x="1801091" y="1653886"/>
                </a:cubicBezTo>
                <a:cubicBezTo>
                  <a:pt x="1844387" y="1662546"/>
                  <a:pt x="1775114" y="1688523"/>
                  <a:pt x="1861705" y="1671205"/>
                </a:cubicBezTo>
                <a:lnTo>
                  <a:pt x="1861705" y="1723159"/>
                </a:lnTo>
                <a:lnTo>
                  <a:pt x="1861705" y="1688523"/>
                </a:lnTo>
                <a:cubicBezTo>
                  <a:pt x="1853046" y="1688523"/>
                  <a:pt x="1853046" y="1679864"/>
                  <a:pt x="1827068" y="1679864"/>
                </a:cubicBezTo>
                <a:cubicBezTo>
                  <a:pt x="1818409" y="1679864"/>
                  <a:pt x="1827068" y="1705841"/>
                  <a:pt x="1783773" y="1705841"/>
                </a:cubicBezTo>
                <a:cubicBezTo>
                  <a:pt x="1792432" y="1705841"/>
                  <a:pt x="1809750" y="1705841"/>
                  <a:pt x="1818409" y="1679864"/>
                </a:cubicBezTo>
                <a:cubicBezTo>
                  <a:pt x="1809750" y="1679864"/>
                  <a:pt x="1809750" y="1671205"/>
                  <a:pt x="1792432" y="1671205"/>
                </a:cubicBezTo>
                <a:cubicBezTo>
                  <a:pt x="1757796" y="1671205"/>
                  <a:pt x="1792432" y="1679864"/>
                  <a:pt x="1749137" y="1697182"/>
                </a:cubicBezTo>
                <a:cubicBezTo>
                  <a:pt x="1757796" y="1697182"/>
                  <a:pt x="1766455" y="1697182"/>
                  <a:pt x="1775114" y="1688523"/>
                </a:cubicBezTo>
                <a:cubicBezTo>
                  <a:pt x="1775114" y="1688523"/>
                  <a:pt x="1775114" y="1662546"/>
                  <a:pt x="1757796" y="1662546"/>
                </a:cubicBezTo>
                <a:cubicBezTo>
                  <a:pt x="1731818" y="1662546"/>
                  <a:pt x="1740477" y="1697182"/>
                  <a:pt x="1705841" y="1688523"/>
                </a:cubicBezTo>
                <a:cubicBezTo>
                  <a:pt x="1714500" y="1688523"/>
                  <a:pt x="1731818" y="1688523"/>
                  <a:pt x="1740477" y="1679864"/>
                </a:cubicBezTo>
                <a:cubicBezTo>
                  <a:pt x="1731818" y="1653886"/>
                  <a:pt x="1740477" y="1653886"/>
                  <a:pt x="1714500" y="1653886"/>
                </a:cubicBezTo>
                <a:cubicBezTo>
                  <a:pt x="1697182" y="1653886"/>
                  <a:pt x="1688523" y="1679864"/>
                  <a:pt x="1671205" y="1679864"/>
                </a:cubicBezTo>
                <a:cubicBezTo>
                  <a:pt x="1679864" y="1679864"/>
                  <a:pt x="1688523" y="1679864"/>
                  <a:pt x="1697182" y="1671205"/>
                </a:cubicBezTo>
                <a:lnTo>
                  <a:pt x="1697182" y="1645227"/>
                </a:lnTo>
                <a:cubicBezTo>
                  <a:pt x="1688523" y="1645227"/>
                  <a:pt x="1671205" y="1645227"/>
                  <a:pt x="1662546" y="1636568"/>
                </a:cubicBezTo>
                <a:lnTo>
                  <a:pt x="1645227" y="1653886"/>
                </a:lnTo>
                <a:lnTo>
                  <a:pt x="1662546" y="1671205"/>
                </a:lnTo>
                <a:cubicBezTo>
                  <a:pt x="1627909" y="1645227"/>
                  <a:pt x="1636568" y="1636568"/>
                  <a:pt x="1636568" y="1610591"/>
                </a:cubicBezTo>
                <a:cubicBezTo>
                  <a:pt x="1645227" y="1610591"/>
                  <a:pt x="1662546" y="1645227"/>
                  <a:pt x="1688523" y="1645227"/>
                </a:cubicBezTo>
                <a:cubicBezTo>
                  <a:pt x="1705841" y="1645227"/>
                  <a:pt x="1714500" y="1627909"/>
                  <a:pt x="1723159" y="1627909"/>
                </a:cubicBezTo>
                <a:close/>
                <a:moveTo>
                  <a:pt x="3758046" y="1619250"/>
                </a:moveTo>
                <a:cubicBezTo>
                  <a:pt x="3766705" y="1601932"/>
                  <a:pt x="3784023" y="1593273"/>
                  <a:pt x="3801341" y="1584614"/>
                </a:cubicBezTo>
                <a:cubicBezTo>
                  <a:pt x="3792682" y="1601932"/>
                  <a:pt x="3775364" y="1619250"/>
                  <a:pt x="3758046" y="1619250"/>
                </a:cubicBezTo>
                <a:close/>
                <a:moveTo>
                  <a:pt x="3446319" y="1610591"/>
                </a:moveTo>
                <a:cubicBezTo>
                  <a:pt x="3463637" y="1610591"/>
                  <a:pt x="3463637" y="1601932"/>
                  <a:pt x="3472296" y="1593273"/>
                </a:cubicBezTo>
                <a:cubicBezTo>
                  <a:pt x="3480955" y="1601932"/>
                  <a:pt x="3480955" y="1627909"/>
                  <a:pt x="3506932" y="1627909"/>
                </a:cubicBezTo>
                <a:cubicBezTo>
                  <a:pt x="3524250" y="1627909"/>
                  <a:pt x="3506932" y="1610591"/>
                  <a:pt x="3532909" y="1610591"/>
                </a:cubicBezTo>
                <a:cubicBezTo>
                  <a:pt x="3532909" y="1610591"/>
                  <a:pt x="3532909" y="1636568"/>
                  <a:pt x="3576205" y="1627909"/>
                </a:cubicBezTo>
                <a:lnTo>
                  <a:pt x="3584864" y="1627909"/>
                </a:lnTo>
                <a:lnTo>
                  <a:pt x="3584864" y="1653886"/>
                </a:lnTo>
                <a:cubicBezTo>
                  <a:pt x="3567546" y="1636568"/>
                  <a:pt x="3550228" y="1636568"/>
                  <a:pt x="3532909" y="1627909"/>
                </a:cubicBezTo>
                <a:lnTo>
                  <a:pt x="3515591" y="1645227"/>
                </a:lnTo>
                <a:cubicBezTo>
                  <a:pt x="3515591" y="1645227"/>
                  <a:pt x="3524250" y="1653886"/>
                  <a:pt x="3532909" y="1653886"/>
                </a:cubicBezTo>
                <a:cubicBezTo>
                  <a:pt x="3524250" y="1653886"/>
                  <a:pt x="3515591" y="1645227"/>
                  <a:pt x="3506932" y="1627909"/>
                </a:cubicBezTo>
                <a:cubicBezTo>
                  <a:pt x="3498273" y="1627909"/>
                  <a:pt x="3489614" y="1645227"/>
                  <a:pt x="3472296" y="1645227"/>
                </a:cubicBezTo>
                <a:cubicBezTo>
                  <a:pt x="3480955" y="1645227"/>
                  <a:pt x="3489614" y="1636568"/>
                  <a:pt x="3489614" y="1627909"/>
                </a:cubicBezTo>
                <a:cubicBezTo>
                  <a:pt x="3489614" y="1627909"/>
                  <a:pt x="3489614" y="1619250"/>
                  <a:pt x="3472296" y="1619250"/>
                </a:cubicBezTo>
                <a:cubicBezTo>
                  <a:pt x="3446319" y="1619250"/>
                  <a:pt x="3454978" y="1627909"/>
                  <a:pt x="3463637" y="1636568"/>
                </a:cubicBezTo>
                <a:lnTo>
                  <a:pt x="3437659" y="1636568"/>
                </a:lnTo>
                <a:cubicBezTo>
                  <a:pt x="3446319" y="1636568"/>
                  <a:pt x="3454978" y="1627909"/>
                  <a:pt x="3454978" y="1619250"/>
                </a:cubicBezTo>
                <a:cubicBezTo>
                  <a:pt x="3446319" y="1610591"/>
                  <a:pt x="3454978" y="1610591"/>
                  <a:pt x="3429000" y="1610591"/>
                </a:cubicBezTo>
                <a:cubicBezTo>
                  <a:pt x="3411682" y="1610591"/>
                  <a:pt x="3420341" y="1627909"/>
                  <a:pt x="3411682" y="1627909"/>
                </a:cubicBezTo>
                <a:lnTo>
                  <a:pt x="3411682" y="1584614"/>
                </a:lnTo>
                <a:cubicBezTo>
                  <a:pt x="3429000" y="1584614"/>
                  <a:pt x="3420341" y="1610591"/>
                  <a:pt x="3446319" y="1610591"/>
                </a:cubicBezTo>
                <a:close/>
                <a:moveTo>
                  <a:pt x="3835978" y="1601932"/>
                </a:moveTo>
                <a:cubicBezTo>
                  <a:pt x="3835978" y="1593273"/>
                  <a:pt x="3853296" y="1575955"/>
                  <a:pt x="3870614" y="1584614"/>
                </a:cubicBezTo>
                <a:cubicBezTo>
                  <a:pt x="3861955" y="1584614"/>
                  <a:pt x="3844637" y="1601932"/>
                  <a:pt x="3835978" y="1601932"/>
                </a:cubicBezTo>
                <a:close/>
                <a:moveTo>
                  <a:pt x="3463637" y="1575955"/>
                </a:moveTo>
                <a:cubicBezTo>
                  <a:pt x="3480955" y="1575955"/>
                  <a:pt x="3480955" y="1610591"/>
                  <a:pt x="3498273" y="1610591"/>
                </a:cubicBezTo>
                <a:cubicBezTo>
                  <a:pt x="3524250" y="1610591"/>
                  <a:pt x="3498273" y="1593273"/>
                  <a:pt x="3524250" y="1593273"/>
                </a:cubicBezTo>
                <a:cubicBezTo>
                  <a:pt x="3541569" y="1593273"/>
                  <a:pt x="3576205" y="1610591"/>
                  <a:pt x="3593523" y="1627909"/>
                </a:cubicBezTo>
                <a:cubicBezTo>
                  <a:pt x="3602182" y="1653886"/>
                  <a:pt x="3593523" y="1714500"/>
                  <a:pt x="3636819" y="1749136"/>
                </a:cubicBezTo>
                <a:cubicBezTo>
                  <a:pt x="3688773" y="1757796"/>
                  <a:pt x="3740728" y="1775114"/>
                  <a:pt x="3792682" y="1792432"/>
                </a:cubicBezTo>
                <a:cubicBezTo>
                  <a:pt x="3827319" y="1801091"/>
                  <a:pt x="3913909" y="1818409"/>
                  <a:pt x="3957205" y="1835727"/>
                </a:cubicBezTo>
                <a:cubicBezTo>
                  <a:pt x="3974523" y="1835727"/>
                  <a:pt x="3991841" y="1861705"/>
                  <a:pt x="4009159" y="1861705"/>
                </a:cubicBezTo>
                <a:cubicBezTo>
                  <a:pt x="4035137" y="1861705"/>
                  <a:pt x="4009159" y="1844386"/>
                  <a:pt x="4026478" y="1844386"/>
                </a:cubicBezTo>
                <a:cubicBezTo>
                  <a:pt x="4052455" y="1844386"/>
                  <a:pt x="4052455" y="1870364"/>
                  <a:pt x="4069773" y="1870364"/>
                </a:cubicBezTo>
                <a:cubicBezTo>
                  <a:pt x="4095750" y="1887682"/>
                  <a:pt x="4139046" y="1887682"/>
                  <a:pt x="4173682" y="1905000"/>
                </a:cubicBezTo>
                <a:lnTo>
                  <a:pt x="4208319" y="1905000"/>
                </a:lnTo>
                <a:cubicBezTo>
                  <a:pt x="4199660" y="1905000"/>
                  <a:pt x="4173682" y="1913659"/>
                  <a:pt x="4147705" y="1930977"/>
                </a:cubicBezTo>
                <a:lnTo>
                  <a:pt x="4165023" y="1913659"/>
                </a:lnTo>
                <a:cubicBezTo>
                  <a:pt x="4113069" y="1887682"/>
                  <a:pt x="4052455" y="1870364"/>
                  <a:pt x="4035137" y="1853046"/>
                </a:cubicBezTo>
                <a:cubicBezTo>
                  <a:pt x="3965864" y="1853046"/>
                  <a:pt x="3905250" y="1835727"/>
                  <a:pt x="3835978" y="1809750"/>
                </a:cubicBezTo>
                <a:lnTo>
                  <a:pt x="3818659" y="1792432"/>
                </a:lnTo>
                <a:cubicBezTo>
                  <a:pt x="3749387" y="1783773"/>
                  <a:pt x="3680114" y="1775114"/>
                  <a:pt x="3628159" y="1757796"/>
                </a:cubicBezTo>
                <a:cubicBezTo>
                  <a:pt x="3628159" y="1757796"/>
                  <a:pt x="3619500" y="1740477"/>
                  <a:pt x="3602182" y="1740477"/>
                </a:cubicBezTo>
                <a:lnTo>
                  <a:pt x="3602182" y="1827068"/>
                </a:lnTo>
                <a:cubicBezTo>
                  <a:pt x="3602182" y="1827068"/>
                  <a:pt x="3610841" y="1835727"/>
                  <a:pt x="3619500" y="1835727"/>
                </a:cubicBezTo>
                <a:cubicBezTo>
                  <a:pt x="3810000" y="1870364"/>
                  <a:pt x="3983182" y="1896341"/>
                  <a:pt x="4173682" y="1982932"/>
                </a:cubicBezTo>
                <a:cubicBezTo>
                  <a:pt x="4052455" y="1948296"/>
                  <a:pt x="3931228" y="1887682"/>
                  <a:pt x="3775364" y="1887682"/>
                </a:cubicBezTo>
                <a:cubicBezTo>
                  <a:pt x="3784023" y="1896341"/>
                  <a:pt x="3792682" y="1913659"/>
                  <a:pt x="3810000" y="1930977"/>
                </a:cubicBezTo>
                <a:lnTo>
                  <a:pt x="3835978" y="1905000"/>
                </a:lnTo>
                <a:cubicBezTo>
                  <a:pt x="3844637" y="1930977"/>
                  <a:pt x="3861955" y="1922318"/>
                  <a:pt x="3861955" y="1922318"/>
                </a:cubicBezTo>
                <a:cubicBezTo>
                  <a:pt x="3870614" y="1948296"/>
                  <a:pt x="3931228" y="1965614"/>
                  <a:pt x="3939887" y="2008909"/>
                </a:cubicBezTo>
                <a:cubicBezTo>
                  <a:pt x="3931228" y="2008909"/>
                  <a:pt x="3939887" y="2000250"/>
                  <a:pt x="3913909" y="2000250"/>
                </a:cubicBezTo>
                <a:cubicBezTo>
                  <a:pt x="3896591" y="2000250"/>
                  <a:pt x="3905250" y="2008909"/>
                  <a:pt x="3913909" y="2017568"/>
                </a:cubicBezTo>
                <a:cubicBezTo>
                  <a:pt x="3879273" y="2000250"/>
                  <a:pt x="3835978" y="1974273"/>
                  <a:pt x="3801341" y="1956955"/>
                </a:cubicBezTo>
                <a:cubicBezTo>
                  <a:pt x="3784023" y="1965614"/>
                  <a:pt x="3758046" y="2017568"/>
                  <a:pt x="3723409" y="2017568"/>
                </a:cubicBezTo>
                <a:cubicBezTo>
                  <a:pt x="3706091" y="2017568"/>
                  <a:pt x="3697432" y="2000250"/>
                  <a:pt x="3680114" y="1982932"/>
                </a:cubicBezTo>
                <a:lnTo>
                  <a:pt x="3654137" y="2008909"/>
                </a:lnTo>
                <a:lnTo>
                  <a:pt x="3680114" y="2034886"/>
                </a:lnTo>
                <a:cubicBezTo>
                  <a:pt x="3680114" y="2043546"/>
                  <a:pt x="3662796" y="2052205"/>
                  <a:pt x="3662796" y="2060864"/>
                </a:cubicBezTo>
                <a:cubicBezTo>
                  <a:pt x="3610841" y="1991591"/>
                  <a:pt x="3602182" y="2008909"/>
                  <a:pt x="3602182" y="1948296"/>
                </a:cubicBezTo>
                <a:cubicBezTo>
                  <a:pt x="3602182" y="1922318"/>
                  <a:pt x="3558887" y="1905000"/>
                  <a:pt x="3541569" y="1896341"/>
                </a:cubicBezTo>
                <a:cubicBezTo>
                  <a:pt x="3541569" y="1896341"/>
                  <a:pt x="3532909" y="1896341"/>
                  <a:pt x="3524250" y="1905000"/>
                </a:cubicBezTo>
                <a:cubicBezTo>
                  <a:pt x="3532909" y="1913659"/>
                  <a:pt x="3550228" y="1930977"/>
                  <a:pt x="3558887" y="1948296"/>
                </a:cubicBezTo>
                <a:cubicBezTo>
                  <a:pt x="3550228" y="1939636"/>
                  <a:pt x="3532909" y="1930977"/>
                  <a:pt x="3524250" y="1930977"/>
                </a:cubicBezTo>
                <a:lnTo>
                  <a:pt x="3506932" y="1948296"/>
                </a:lnTo>
                <a:cubicBezTo>
                  <a:pt x="3506932" y="1965614"/>
                  <a:pt x="3576205" y="2000250"/>
                  <a:pt x="3636819" y="2060864"/>
                </a:cubicBezTo>
                <a:cubicBezTo>
                  <a:pt x="3619500" y="2052205"/>
                  <a:pt x="3602182" y="2034886"/>
                  <a:pt x="3584864" y="2017568"/>
                </a:cubicBezTo>
                <a:cubicBezTo>
                  <a:pt x="3584864" y="2017568"/>
                  <a:pt x="3576205" y="2026227"/>
                  <a:pt x="3576205" y="2034886"/>
                </a:cubicBezTo>
                <a:lnTo>
                  <a:pt x="3550228" y="2034886"/>
                </a:lnTo>
                <a:cubicBezTo>
                  <a:pt x="3515591" y="2000250"/>
                  <a:pt x="3489614" y="1965614"/>
                  <a:pt x="3454978" y="1930977"/>
                </a:cubicBezTo>
                <a:cubicBezTo>
                  <a:pt x="3429000" y="1948296"/>
                  <a:pt x="3403023" y="1974273"/>
                  <a:pt x="3377046" y="1991591"/>
                </a:cubicBezTo>
                <a:cubicBezTo>
                  <a:pt x="3385705" y="2008909"/>
                  <a:pt x="3403023" y="2026227"/>
                  <a:pt x="3420341" y="2043546"/>
                </a:cubicBezTo>
                <a:cubicBezTo>
                  <a:pt x="3394364" y="2026227"/>
                  <a:pt x="3394364" y="2017568"/>
                  <a:pt x="3359728" y="2017568"/>
                </a:cubicBezTo>
                <a:cubicBezTo>
                  <a:pt x="3394364" y="2060864"/>
                  <a:pt x="3437659" y="2112818"/>
                  <a:pt x="3472296" y="2156114"/>
                </a:cubicBezTo>
                <a:cubicBezTo>
                  <a:pt x="3446319" y="2138796"/>
                  <a:pt x="3411682" y="2104159"/>
                  <a:pt x="3377046" y="2069523"/>
                </a:cubicBezTo>
                <a:cubicBezTo>
                  <a:pt x="3377046" y="2052205"/>
                  <a:pt x="3359728" y="2017568"/>
                  <a:pt x="3351069" y="2017568"/>
                </a:cubicBezTo>
                <a:cubicBezTo>
                  <a:pt x="3359728" y="2000250"/>
                  <a:pt x="3377046" y="1982932"/>
                  <a:pt x="3394364" y="1965614"/>
                </a:cubicBezTo>
                <a:cubicBezTo>
                  <a:pt x="3385705" y="1956955"/>
                  <a:pt x="3368387" y="1939636"/>
                  <a:pt x="3351069" y="1930977"/>
                </a:cubicBezTo>
                <a:cubicBezTo>
                  <a:pt x="3316432" y="1974273"/>
                  <a:pt x="3359728" y="1948296"/>
                  <a:pt x="3299114" y="2000250"/>
                </a:cubicBezTo>
                <a:cubicBezTo>
                  <a:pt x="3333750" y="2052205"/>
                  <a:pt x="3368387" y="2112818"/>
                  <a:pt x="3403023" y="2173432"/>
                </a:cubicBezTo>
                <a:cubicBezTo>
                  <a:pt x="3368387" y="2130136"/>
                  <a:pt x="3316432" y="2095500"/>
                  <a:pt x="3273137" y="2060864"/>
                </a:cubicBezTo>
                <a:cubicBezTo>
                  <a:pt x="3281796" y="2060864"/>
                  <a:pt x="3290455" y="2078182"/>
                  <a:pt x="3316432" y="2078182"/>
                </a:cubicBezTo>
                <a:cubicBezTo>
                  <a:pt x="3281796" y="2017568"/>
                  <a:pt x="3281796" y="2043546"/>
                  <a:pt x="3299114" y="2017568"/>
                </a:cubicBezTo>
                <a:lnTo>
                  <a:pt x="3281796" y="2000250"/>
                </a:lnTo>
                <a:cubicBezTo>
                  <a:pt x="3264478" y="2026227"/>
                  <a:pt x="3221182" y="2086841"/>
                  <a:pt x="3203864" y="2086841"/>
                </a:cubicBezTo>
                <a:cubicBezTo>
                  <a:pt x="3177887" y="2086841"/>
                  <a:pt x="3212523" y="2069523"/>
                  <a:pt x="3195205" y="2069523"/>
                </a:cubicBezTo>
                <a:cubicBezTo>
                  <a:pt x="3169228" y="2069523"/>
                  <a:pt x="3177887" y="2086841"/>
                  <a:pt x="3160569" y="2078182"/>
                </a:cubicBezTo>
                <a:cubicBezTo>
                  <a:pt x="3169228" y="2060864"/>
                  <a:pt x="3195205" y="2043546"/>
                  <a:pt x="3203864" y="2017568"/>
                </a:cubicBezTo>
                <a:cubicBezTo>
                  <a:pt x="3212523" y="2017568"/>
                  <a:pt x="3212523" y="2008909"/>
                  <a:pt x="3238500" y="2008909"/>
                </a:cubicBezTo>
                <a:cubicBezTo>
                  <a:pt x="3255819" y="2008909"/>
                  <a:pt x="3247159" y="2017568"/>
                  <a:pt x="3255819" y="2026227"/>
                </a:cubicBezTo>
                <a:cubicBezTo>
                  <a:pt x="3264478" y="2017568"/>
                  <a:pt x="3273137" y="2017568"/>
                  <a:pt x="3273137" y="2000250"/>
                </a:cubicBezTo>
                <a:cubicBezTo>
                  <a:pt x="3273137" y="1974273"/>
                  <a:pt x="3255819" y="2008909"/>
                  <a:pt x="3255819" y="1982932"/>
                </a:cubicBezTo>
                <a:cubicBezTo>
                  <a:pt x="3255819" y="1948296"/>
                  <a:pt x="3281796" y="1956955"/>
                  <a:pt x="3299114" y="1948296"/>
                </a:cubicBezTo>
                <a:cubicBezTo>
                  <a:pt x="3290455" y="1939636"/>
                  <a:pt x="3316432" y="1913659"/>
                  <a:pt x="3290455" y="1913659"/>
                </a:cubicBezTo>
                <a:cubicBezTo>
                  <a:pt x="3238500" y="1913659"/>
                  <a:pt x="3134591" y="2060864"/>
                  <a:pt x="3134591" y="2078182"/>
                </a:cubicBezTo>
                <a:cubicBezTo>
                  <a:pt x="3134591" y="2095500"/>
                  <a:pt x="3160569" y="2164773"/>
                  <a:pt x="3195205" y="2182091"/>
                </a:cubicBezTo>
                <a:cubicBezTo>
                  <a:pt x="3203864" y="2182091"/>
                  <a:pt x="3221182" y="2190750"/>
                  <a:pt x="3221182" y="2190750"/>
                </a:cubicBezTo>
                <a:cubicBezTo>
                  <a:pt x="3238500" y="2216727"/>
                  <a:pt x="3351069" y="2286000"/>
                  <a:pt x="3385705" y="2286000"/>
                </a:cubicBezTo>
                <a:cubicBezTo>
                  <a:pt x="3403023" y="2286000"/>
                  <a:pt x="3394364" y="2268682"/>
                  <a:pt x="3420341" y="2268682"/>
                </a:cubicBezTo>
                <a:cubicBezTo>
                  <a:pt x="3437659" y="2268682"/>
                  <a:pt x="3420341" y="2286000"/>
                  <a:pt x="3446319" y="2286000"/>
                </a:cubicBezTo>
                <a:cubicBezTo>
                  <a:pt x="3463637" y="2286000"/>
                  <a:pt x="3446319" y="2260023"/>
                  <a:pt x="3472296" y="2260023"/>
                </a:cubicBezTo>
                <a:cubicBezTo>
                  <a:pt x="3489614" y="2260023"/>
                  <a:pt x="3498273" y="2277341"/>
                  <a:pt x="3506932" y="2277341"/>
                </a:cubicBezTo>
                <a:lnTo>
                  <a:pt x="3532909" y="2251364"/>
                </a:lnTo>
                <a:cubicBezTo>
                  <a:pt x="3515591" y="2242705"/>
                  <a:pt x="3498273" y="2216727"/>
                  <a:pt x="3480955" y="2208068"/>
                </a:cubicBezTo>
                <a:cubicBezTo>
                  <a:pt x="3463637" y="2208068"/>
                  <a:pt x="3437659" y="2208068"/>
                  <a:pt x="3420341" y="2190750"/>
                </a:cubicBezTo>
                <a:cubicBezTo>
                  <a:pt x="3480955" y="2208068"/>
                  <a:pt x="3472296" y="2173432"/>
                  <a:pt x="3515591" y="2164773"/>
                </a:cubicBezTo>
                <a:cubicBezTo>
                  <a:pt x="3506932" y="2147455"/>
                  <a:pt x="3480955" y="2138796"/>
                  <a:pt x="3480955" y="2112818"/>
                </a:cubicBezTo>
                <a:cubicBezTo>
                  <a:pt x="3480955" y="2112818"/>
                  <a:pt x="3489614" y="2104159"/>
                  <a:pt x="3489614" y="2078182"/>
                </a:cubicBezTo>
                <a:cubicBezTo>
                  <a:pt x="3498273" y="2086841"/>
                  <a:pt x="3506932" y="2086841"/>
                  <a:pt x="3524250" y="2086841"/>
                </a:cubicBezTo>
                <a:cubicBezTo>
                  <a:pt x="3524250" y="2095500"/>
                  <a:pt x="3532909" y="2086841"/>
                  <a:pt x="3532909" y="2104159"/>
                </a:cubicBezTo>
                <a:cubicBezTo>
                  <a:pt x="3532909" y="2130136"/>
                  <a:pt x="3515591" y="2095500"/>
                  <a:pt x="3515591" y="2112818"/>
                </a:cubicBezTo>
                <a:cubicBezTo>
                  <a:pt x="3515591" y="2138796"/>
                  <a:pt x="3524250" y="2138796"/>
                  <a:pt x="3532909" y="2147455"/>
                </a:cubicBezTo>
                <a:lnTo>
                  <a:pt x="3602182" y="2147455"/>
                </a:lnTo>
                <a:cubicBezTo>
                  <a:pt x="3593523" y="2121477"/>
                  <a:pt x="3584864" y="2112818"/>
                  <a:pt x="3584864" y="2104159"/>
                </a:cubicBezTo>
                <a:cubicBezTo>
                  <a:pt x="3602182" y="2112818"/>
                  <a:pt x="3619500" y="2121477"/>
                  <a:pt x="3636819" y="2112818"/>
                </a:cubicBezTo>
                <a:cubicBezTo>
                  <a:pt x="3628159" y="2130136"/>
                  <a:pt x="3602182" y="2164773"/>
                  <a:pt x="3576205" y="2164773"/>
                </a:cubicBezTo>
                <a:cubicBezTo>
                  <a:pt x="3558887" y="2164773"/>
                  <a:pt x="3550228" y="2147455"/>
                  <a:pt x="3532909" y="2147455"/>
                </a:cubicBezTo>
                <a:cubicBezTo>
                  <a:pt x="3541569" y="2164773"/>
                  <a:pt x="3567546" y="2190750"/>
                  <a:pt x="3584864" y="2208068"/>
                </a:cubicBezTo>
                <a:cubicBezTo>
                  <a:pt x="3576205" y="2208068"/>
                  <a:pt x="3584864" y="2199409"/>
                  <a:pt x="3558887" y="2199409"/>
                </a:cubicBezTo>
                <a:cubicBezTo>
                  <a:pt x="3541569" y="2199409"/>
                  <a:pt x="3567546" y="2216727"/>
                  <a:pt x="3541569" y="2216727"/>
                </a:cubicBezTo>
                <a:cubicBezTo>
                  <a:pt x="3524250" y="2216727"/>
                  <a:pt x="3524250" y="2199409"/>
                  <a:pt x="3506932" y="2208068"/>
                </a:cubicBezTo>
                <a:cubicBezTo>
                  <a:pt x="3515591" y="2225386"/>
                  <a:pt x="3532909" y="2234046"/>
                  <a:pt x="3532909" y="2260023"/>
                </a:cubicBezTo>
                <a:cubicBezTo>
                  <a:pt x="3532909" y="2286000"/>
                  <a:pt x="3654137" y="2268682"/>
                  <a:pt x="3714750" y="2337955"/>
                </a:cubicBezTo>
                <a:lnTo>
                  <a:pt x="3706091" y="2441864"/>
                </a:lnTo>
                <a:cubicBezTo>
                  <a:pt x="3697432" y="2398568"/>
                  <a:pt x="3714750" y="2355273"/>
                  <a:pt x="3680114" y="2311977"/>
                </a:cubicBezTo>
                <a:cubicBezTo>
                  <a:pt x="3645478" y="2311977"/>
                  <a:pt x="3602182" y="2294659"/>
                  <a:pt x="3558887" y="2286000"/>
                </a:cubicBezTo>
                <a:cubicBezTo>
                  <a:pt x="3550228" y="2286000"/>
                  <a:pt x="3550228" y="2268682"/>
                  <a:pt x="3524250" y="2268682"/>
                </a:cubicBezTo>
                <a:cubicBezTo>
                  <a:pt x="3506932" y="2268682"/>
                  <a:pt x="3524250" y="2286000"/>
                  <a:pt x="3498273" y="2286000"/>
                </a:cubicBezTo>
                <a:cubicBezTo>
                  <a:pt x="3480955" y="2286000"/>
                  <a:pt x="3489614" y="2268682"/>
                  <a:pt x="3472296" y="2268682"/>
                </a:cubicBezTo>
                <a:cubicBezTo>
                  <a:pt x="3446319" y="2268682"/>
                  <a:pt x="3463637" y="2294659"/>
                  <a:pt x="3446319" y="2294659"/>
                </a:cubicBezTo>
                <a:cubicBezTo>
                  <a:pt x="3420341" y="2294659"/>
                  <a:pt x="3437659" y="2277341"/>
                  <a:pt x="3411682" y="2277341"/>
                </a:cubicBezTo>
                <a:cubicBezTo>
                  <a:pt x="3394364" y="2277341"/>
                  <a:pt x="3351069" y="2303318"/>
                  <a:pt x="3325091" y="2303318"/>
                </a:cubicBezTo>
                <a:cubicBezTo>
                  <a:pt x="3307773" y="2303318"/>
                  <a:pt x="3325091" y="2286000"/>
                  <a:pt x="3299114" y="2286000"/>
                </a:cubicBezTo>
                <a:cubicBezTo>
                  <a:pt x="3281796" y="2286000"/>
                  <a:pt x="3247159" y="2303318"/>
                  <a:pt x="3221182" y="2311977"/>
                </a:cubicBezTo>
                <a:cubicBezTo>
                  <a:pt x="3169228" y="2329296"/>
                  <a:pt x="3065319" y="2346614"/>
                  <a:pt x="3048000" y="2346614"/>
                </a:cubicBezTo>
                <a:cubicBezTo>
                  <a:pt x="3022023" y="2346614"/>
                  <a:pt x="3030682" y="2337955"/>
                  <a:pt x="3022023" y="2329296"/>
                </a:cubicBezTo>
                <a:cubicBezTo>
                  <a:pt x="2970069" y="2346614"/>
                  <a:pt x="2883478" y="2320636"/>
                  <a:pt x="2848841" y="2294659"/>
                </a:cubicBezTo>
                <a:cubicBezTo>
                  <a:pt x="2822864" y="2303318"/>
                  <a:pt x="2796887" y="2286000"/>
                  <a:pt x="2770909" y="2286000"/>
                </a:cubicBezTo>
                <a:cubicBezTo>
                  <a:pt x="2762250" y="2286000"/>
                  <a:pt x="2762250" y="2277341"/>
                  <a:pt x="2753591" y="2268682"/>
                </a:cubicBezTo>
                <a:cubicBezTo>
                  <a:pt x="2718955" y="2260023"/>
                  <a:pt x="2667000" y="2242705"/>
                  <a:pt x="2667000" y="2208068"/>
                </a:cubicBezTo>
                <a:cubicBezTo>
                  <a:pt x="2658341" y="2208068"/>
                  <a:pt x="2641023" y="2208068"/>
                  <a:pt x="2632364" y="2199409"/>
                </a:cubicBezTo>
                <a:cubicBezTo>
                  <a:pt x="2623705" y="2199409"/>
                  <a:pt x="2623705" y="2173432"/>
                  <a:pt x="2606387" y="2164773"/>
                </a:cubicBezTo>
                <a:cubicBezTo>
                  <a:pt x="2571750" y="2147455"/>
                  <a:pt x="2519796" y="2130136"/>
                  <a:pt x="2493818" y="2104159"/>
                </a:cubicBezTo>
                <a:cubicBezTo>
                  <a:pt x="2485159" y="2095500"/>
                  <a:pt x="2398568" y="2008909"/>
                  <a:pt x="2363932" y="2000250"/>
                </a:cubicBezTo>
                <a:cubicBezTo>
                  <a:pt x="2355273" y="1982932"/>
                  <a:pt x="2329296" y="1956955"/>
                  <a:pt x="2294659" y="1939636"/>
                </a:cubicBezTo>
                <a:cubicBezTo>
                  <a:pt x="2216728" y="1896341"/>
                  <a:pt x="2260023" y="1965614"/>
                  <a:pt x="2190750" y="1896341"/>
                </a:cubicBezTo>
                <a:cubicBezTo>
                  <a:pt x="2164773" y="1896341"/>
                  <a:pt x="1982932" y="1844386"/>
                  <a:pt x="1974273" y="1844386"/>
                </a:cubicBezTo>
                <a:cubicBezTo>
                  <a:pt x="1956955" y="1844386"/>
                  <a:pt x="1974273" y="1861705"/>
                  <a:pt x="1948296" y="1861705"/>
                </a:cubicBezTo>
                <a:cubicBezTo>
                  <a:pt x="1930977" y="1861705"/>
                  <a:pt x="1930977" y="1844386"/>
                  <a:pt x="1922318" y="1835727"/>
                </a:cubicBezTo>
                <a:cubicBezTo>
                  <a:pt x="1913659" y="1844386"/>
                  <a:pt x="1896341" y="1853046"/>
                  <a:pt x="1887682" y="1861705"/>
                </a:cubicBezTo>
                <a:lnTo>
                  <a:pt x="1887682" y="1913659"/>
                </a:lnTo>
                <a:cubicBezTo>
                  <a:pt x="1896341" y="1913659"/>
                  <a:pt x="1913659" y="1922318"/>
                  <a:pt x="1930977" y="1913659"/>
                </a:cubicBezTo>
                <a:lnTo>
                  <a:pt x="1913659" y="1896341"/>
                </a:lnTo>
                <a:cubicBezTo>
                  <a:pt x="1930977" y="1887682"/>
                  <a:pt x="1939637" y="1887682"/>
                  <a:pt x="1956955" y="1887682"/>
                </a:cubicBezTo>
                <a:cubicBezTo>
                  <a:pt x="2008909" y="1887682"/>
                  <a:pt x="2060864" y="1905000"/>
                  <a:pt x="2052205" y="1974273"/>
                </a:cubicBezTo>
                <a:cubicBezTo>
                  <a:pt x="2069523" y="1922318"/>
                  <a:pt x="2086841" y="1948296"/>
                  <a:pt x="2147455" y="1922318"/>
                </a:cubicBezTo>
                <a:cubicBezTo>
                  <a:pt x="2156114" y="1930977"/>
                  <a:pt x="2156114" y="1948296"/>
                  <a:pt x="2173432" y="1956955"/>
                </a:cubicBezTo>
                <a:cubicBezTo>
                  <a:pt x="2182091" y="1956955"/>
                  <a:pt x="2199409" y="1956955"/>
                  <a:pt x="2208068" y="1965614"/>
                </a:cubicBezTo>
                <a:lnTo>
                  <a:pt x="2208068" y="1991591"/>
                </a:lnTo>
                <a:cubicBezTo>
                  <a:pt x="2208068" y="1991591"/>
                  <a:pt x="2208068" y="2000250"/>
                  <a:pt x="2190750" y="2000250"/>
                </a:cubicBezTo>
                <a:cubicBezTo>
                  <a:pt x="2164773" y="2000250"/>
                  <a:pt x="2164773" y="1982932"/>
                  <a:pt x="2156114" y="1982932"/>
                </a:cubicBezTo>
                <a:cubicBezTo>
                  <a:pt x="2156114" y="2000250"/>
                  <a:pt x="2156114" y="2026227"/>
                  <a:pt x="2147455" y="2043546"/>
                </a:cubicBezTo>
                <a:cubicBezTo>
                  <a:pt x="2138796" y="2043546"/>
                  <a:pt x="2121478" y="2034886"/>
                  <a:pt x="2104159" y="2043546"/>
                </a:cubicBezTo>
                <a:cubicBezTo>
                  <a:pt x="2112818" y="2052205"/>
                  <a:pt x="2121478" y="2060864"/>
                  <a:pt x="2121478" y="2069523"/>
                </a:cubicBezTo>
                <a:cubicBezTo>
                  <a:pt x="2121478" y="2078182"/>
                  <a:pt x="2104159" y="2078182"/>
                  <a:pt x="2086841" y="2086841"/>
                </a:cubicBezTo>
                <a:cubicBezTo>
                  <a:pt x="2095500" y="2095500"/>
                  <a:pt x="2104159" y="2095500"/>
                  <a:pt x="2112818" y="2104159"/>
                </a:cubicBezTo>
                <a:cubicBezTo>
                  <a:pt x="2130137" y="2095500"/>
                  <a:pt x="2138796" y="2052205"/>
                  <a:pt x="2164773" y="2052205"/>
                </a:cubicBezTo>
                <a:cubicBezTo>
                  <a:pt x="2182091" y="2052205"/>
                  <a:pt x="2208068" y="2060864"/>
                  <a:pt x="2234046" y="2078182"/>
                </a:cubicBezTo>
                <a:cubicBezTo>
                  <a:pt x="2242705" y="2069523"/>
                  <a:pt x="2260023" y="2052205"/>
                  <a:pt x="2268682" y="2034886"/>
                </a:cubicBezTo>
                <a:cubicBezTo>
                  <a:pt x="2303318" y="2052205"/>
                  <a:pt x="2303318" y="2095500"/>
                  <a:pt x="2303318" y="2095500"/>
                </a:cubicBezTo>
                <a:cubicBezTo>
                  <a:pt x="2329296" y="2095500"/>
                  <a:pt x="2303318" y="2078182"/>
                  <a:pt x="2329296" y="2078182"/>
                </a:cubicBezTo>
                <a:cubicBezTo>
                  <a:pt x="2346614" y="2078182"/>
                  <a:pt x="2372591" y="2095500"/>
                  <a:pt x="2389909" y="2104159"/>
                </a:cubicBezTo>
                <a:cubicBezTo>
                  <a:pt x="2372591" y="2121477"/>
                  <a:pt x="2329296" y="2147455"/>
                  <a:pt x="2311978" y="2147455"/>
                </a:cubicBezTo>
                <a:cubicBezTo>
                  <a:pt x="2286000" y="2147455"/>
                  <a:pt x="2303318" y="2121477"/>
                  <a:pt x="2286000" y="2121477"/>
                </a:cubicBezTo>
                <a:cubicBezTo>
                  <a:pt x="2260023" y="2121477"/>
                  <a:pt x="2277341" y="2138796"/>
                  <a:pt x="2268682" y="2138796"/>
                </a:cubicBezTo>
                <a:cubicBezTo>
                  <a:pt x="2268682" y="2121477"/>
                  <a:pt x="2251364" y="2095500"/>
                  <a:pt x="2242705" y="2078182"/>
                </a:cubicBezTo>
                <a:cubicBezTo>
                  <a:pt x="2208068" y="2121477"/>
                  <a:pt x="2156114" y="2095500"/>
                  <a:pt x="2121478" y="2130136"/>
                </a:cubicBezTo>
                <a:lnTo>
                  <a:pt x="2078182" y="2130136"/>
                </a:lnTo>
                <a:cubicBezTo>
                  <a:pt x="2078182" y="2121477"/>
                  <a:pt x="2069523" y="2112818"/>
                  <a:pt x="2069523" y="2095500"/>
                </a:cubicBezTo>
                <a:cubicBezTo>
                  <a:pt x="2069523" y="2069523"/>
                  <a:pt x="2078182" y="2086841"/>
                  <a:pt x="2086841" y="2078182"/>
                </a:cubicBezTo>
                <a:cubicBezTo>
                  <a:pt x="2069523" y="2069523"/>
                  <a:pt x="2043546" y="2052205"/>
                  <a:pt x="2017568" y="2026227"/>
                </a:cubicBezTo>
                <a:cubicBezTo>
                  <a:pt x="2034887" y="2017568"/>
                  <a:pt x="2060864" y="2017568"/>
                  <a:pt x="2086841" y="2008909"/>
                </a:cubicBezTo>
                <a:cubicBezTo>
                  <a:pt x="2078182" y="2000250"/>
                  <a:pt x="2078182" y="1991591"/>
                  <a:pt x="2052205" y="1991591"/>
                </a:cubicBezTo>
                <a:cubicBezTo>
                  <a:pt x="2034887" y="1991591"/>
                  <a:pt x="2000250" y="2017568"/>
                  <a:pt x="1982932" y="2017568"/>
                </a:cubicBezTo>
                <a:cubicBezTo>
                  <a:pt x="1956955" y="2017568"/>
                  <a:pt x="1948296" y="1982932"/>
                  <a:pt x="1922318" y="1991591"/>
                </a:cubicBezTo>
                <a:cubicBezTo>
                  <a:pt x="1974273" y="2017568"/>
                  <a:pt x="1913659" y="2026227"/>
                  <a:pt x="2000250" y="2034886"/>
                </a:cubicBezTo>
                <a:lnTo>
                  <a:pt x="2017568" y="2052205"/>
                </a:lnTo>
                <a:cubicBezTo>
                  <a:pt x="2034887" y="2086841"/>
                  <a:pt x="2052205" y="2121477"/>
                  <a:pt x="2052205" y="2138796"/>
                </a:cubicBezTo>
                <a:cubicBezTo>
                  <a:pt x="2052205" y="2156114"/>
                  <a:pt x="2078182" y="2156114"/>
                  <a:pt x="2095500" y="2156114"/>
                </a:cubicBezTo>
                <a:cubicBezTo>
                  <a:pt x="2121478" y="2156114"/>
                  <a:pt x="2182091" y="2130136"/>
                  <a:pt x="2242705" y="2121477"/>
                </a:cubicBezTo>
                <a:cubicBezTo>
                  <a:pt x="2251364" y="2138796"/>
                  <a:pt x="2286000" y="2216727"/>
                  <a:pt x="2329296" y="2216727"/>
                </a:cubicBezTo>
                <a:cubicBezTo>
                  <a:pt x="2329296" y="2208068"/>
                  <a:pt x="2337955" y="2208068"/>
                  <a:pt x="2337955" y="2182091"/>
                </a:cubicBezTo>
                <a:cubicBezTo>
                  <a:pt x="2337955" y="2164773"/>
                  <a:pt x="2329296" y="2173432"/>
                  <a:pt x="2320637" y="2164773"/>
                </a:cubicBezTo>
                <a:cubicBezTo>
                  <a:pt x="2337955" y="2164773"/>
                  <a:pt x="2363932" y="2147455"/>
                  <a:pt x="2381250" y="2138796"/>
                </a:cubicBezTo>
                <a:cubicBezTo>
                  <a:pt x="2389909" y="2138796"/>
                  <a:pt x="2398568" y="2156114"/>
                  <a:pt x="2407228" y="2173432"/>
                </a:cubicBezTo>
                <a:lnTo>
                  <a:pt x="2433205" y="2147455"/>
                </a:lnTo>
                <a:cubicBezTo>
                  <a:pt x="2450523" y="2156114"/>
                  <a:pt x="2450523" y="2173432"/>
                  <a:pt x="2476500" y="2190750"/>
                </a:cubicBezTo>
                <a:cubicBezTo>
                  <a:pt x="2398568" y="2190750"/>
                  <a:pt x="2450523" y="2190750"/>
                  <a:pt x="2424546" y="2216727"/>
                </a:cubicBezTo>
                <a:cubicBezTo>
                  <a:pt x="2433205" y="2225386"/>
                  <a:pt x="2424546" y="2225386"/>
                  <a:pt x="2450523" y="2225386"/>
                </a:cubicBezTo>
                <a:cubicBezTo>
                  <a:pt x="2467841" y="2225386"/>
                  <a:pt x="2476500" y="2216727"/>
                  <a:pt x="2493818" y="2208068"/>
                </a:cubicBezTo>
                <a:cubicBezTo>
                  <a:pt x="2502478" y="2225386"/>
                  <a:pt x="2502478" y="2251364"/>
                  <a:pt x="2502478" y="2286000"/>
                </a:cubicBezTo>
                <a:cubicBezTo>
                  <a:pt x="2493818" y="2268682"/>
                  <a:pt x="2485159" y="2242705"/>
                  <a:pt x="2476500" y="2216727"/>
                </a:cubicBezTo>
                <a:cubicBezTo>
                  <a:pt x="2467841" y="2225386"/>
                  <a:pt x="2459182" y="2216727"/>
                  <a:pt x="2459182" y="2234046"/>
                </a:cubicBezTo>
                <a:cubicBezTo>
                  <a:pt x="2459182" y="2251364"/>
                  <a:pt x="2485159" y="2294659"/>
                  <a:pt x="2519796" y="2311977"/>
                </a:cubicBezTo>
                <a:cubicBezTo>
                  <a:pt x="2519796" y="2320636"/>
                  <a:pt x="2502478" y="2320636"/>
                  <a:pt x="2485159" y="2337955"/>
                </a:cubicBezTo>
                <a:cubicBezTo>
                  <a:pt x="2493818" y="2346614"/>
                  <a:pt x="2502478" y="2346614"/>
                  <a:pt x="2511137" y="2355273"/>
                </a:cubicBezTo>
                <a:cubicBezTo>
                  <a:pt x="2519796" y="2346614"/>
                  <a:pt x="2545773" y="2337955"/>
                  <a:pt x="2545773" y="2311977"/>
                </a:cubicBezTo>
                <a:cubicBezTo>
                  <a:pt x="2545773" y="2294659"/>
                  <a:pt x="2528455" y="2294659"/>
                  <a:pt x="2528455" y="2268682"/>
                </a:cubicBezTo>
                <a:cubicBezTo>
                  <a:pt x="2528455" y="2251364"/>
                  <a:pt x="2537114" y="2242705"/>
                  <a:pt x="2545773" y="2225386"/>
                </a:cubicBezTo>
                <a:cubicBezTo>
                  <a:pt x="2563091" y="2234046"/>
                  <a:pt x="2597728" y="2242705"/>
                  <a:pt x="2597728" y="2260023"/>
                </a:cubicBezTo>
                <a:cubicBezTo>
                  <a:pt x="2597728" y="2286000"/>
                  <a:pt x="2580409" y="2277341"/>
                  <a:pt x="2571750" y="2286000"/>
                </a:cubicBezTo>
                <a:lnTo>
                  <a:pt x="2589068" y="2303318"/>
                </a:lnTo>
                <a:lnTo>
                  <a:pt x="2563091" y="2329296"/>
                </a:lnTo>
                <a:lnTo>
                  <a:pt x="2571750" y="2363932"/>
                </a:lnTo>
                <a:cubicBezTo>
                  <a:pt x="2589068" y="2337955"/>
                  <a:pt x="2606387" y="2311977"/>
                  <a:pt x="2632364" y="2294659"/>
                </a:cubicBezTo>
                <a:cubicBezTo>
                  <a:pt x="2641023" y="2311977"/>
                  <a:pt x="2675659" y="2337955"/>
                  <a:pt x="2675659" y="2363932"/>
                </a:cubicBezTo>
                <a:cubicBezTo>
                  <a:pt x="2675659" y="2381250"/>
                  <a:pt x="2615046" y="2415886"/>
                  <a:pt x="2632364" y="2476500"/>
                </a:cubicBezTo>
                <a:cubicBezTo>
                  <a:pt x="2641023" y="2459182"/>
                  <a:pt x="2658341" y="2433205"/>
                  <a:pt x="2667000" y="2407227"/>
                </a:cubicBezTo>
                <a:cubicBezTo>
                  <a:pt x="2667000" y="2407227"/>
                  <a:pt x="2658341" y="2398568"/>
                  <a:pt x="2684318" y="2398568"/>
                </a:cubicBezTo>
                <a:cubicBezTo>
                  <a:pt x="2701637" y="2398568"/>
                  <a:pt x="2692978" y="2407227"/>
                  <a:pt x="2701637" y="2415886"/>
                </a:cubicBezTo>
                <a:cubicBezTo>
                  <a:pt x="2710296" y="2407227"/>
                  <a:pt x="2710296" y="2381250"/>
                  <a:pt x="2718955" y="2372591"/>
                </a:cubicBezTo>
                <a:lnTo>
                  <a:pt x="2744932" y="2372591"/>
                </a:lnTo>
                <a:cubicBezTo>
                  <a:pt x="2744932" y="2381250"/>
                  <a:pt x="2744932" y="2398568"/>
                  <a:pt x="2753591" y="2415886"/>
                </a:cubicBezTo>
                <a:cubicBezTo>
                  <a:pt x="2770909" y="2407227"/>
                  <a:pt x="2770909" y="2389909"/>
                  <a:pt x="2779568" y="2372591"/>
                </a:cubicBezTo>
                <a:cubicBezTo>
                  <a:pt x="2788228" y="2372591"/>
                  <a:pt x="2788228" y="2389909"/>
                  <a:pt x="2796887" y="2407227"/>
                </a:cubicBezTo>
                <a:cubicBezTo>
                  <a:pt x="2814205" y="2372591"/>
                  <a:pt x="2822864" y="2389909"/>
                  <a:pt x="2814205" y="2363932"/>
                </a:cubicBezTo>
                <a:cubicBezTo>
                  <a:pt x="2822864" y="2355273"/>
                  <a:pt x="2822864" y="2355273"/>
                  <a:pt x="2840182" y="2355273"/>
                </a:cubicBezTo>
                <a:cubicBezTo>
                  <a:pt x="2866159" y="2355273"/>
                  <a:pt x="2883478" y="2381250"/>
                  <a:pt x="2909455" y="2381250"/>
                </a:cubicBezTo>
                <a:cubicBezTo>
                  <a:pt x="2909455" y="2389909"/>
                  <a:pt x="2892137" y="2398568"/>
                  <a:pt x="2883478" y="2407227"/>
                </a:cubicBezTo>
                <a:cubicBezTo>
                  <a:pt x="2883478" y="2415886"/>
                  <a:pt x="2883478" y="2424546"/>
                  <a:pt x="2892137" y="2433205"/>
                </a:cubicBezTo>
                <a:cubicBezTo>
                  <a:pt x="2909455" y="2424546"/>
                  <a:pt x="2935432" y="2407227"/>
                  <a:pt x="2944091" y="2372591"/>
                </a:cubicBezTo>
                <a:cubicBezTo>
                  <a:pt x="2952750" y="2372591"/>
                  <a:pt x="2970069" y="2389909"/>
                  <a:pt x="2987387" y="2389909"/>
                </a:cubicBezTo>
                <a:cubicBezTo>
                  <a:pt x="2987387" y="2398568"/>
                  <a:pt x="2978728" y="2407227"/>
                  <a:pt x="2970069" y="2415886"/>
                </a:cubicBezTo>
                <a:lnTo>
                  <a:pt x="3022023" y="2415886"/>
                </a:lnTo>
                <a:cubicBezTo>
                  <a:pt x="3022023" y="2415886"/>
                  <a:pt x="3013364" y="2407227"/>
                  <a:pt x="3004705" y="2407227"/>
                </a:cubicBezTo>
                <a:lnTo>
                  <a:pt x="3013364" y="2372591"/>
                </a:lnTo>
                <a:cubicBezTo>
                  <a:pt x="3022023" y="2372591"/>
                  <a:pt x="3039341" y="2389909"/>
                  <a:pt x="3056659" y="2407227"/>
                </a:cubicBezTo>
                <a:cubicBezTo>
                  <a:pt x="3082637" y="2398568"/>
                  <a:pt x="3099955" y="2355273"/>
                  <a:pt x="3125932" y="2355273"/>
                </a:cubicBezTo>
                <a:cubicBezTo>
                  <a:pt x="3143250" y="2355273"/>
                  <a:pt x="3160569" y="2389909"/>
                  <a:pt x="3186546" y="2389909"/>
                </a:cubicBezTo>
                <a:cubicBezTo>
                  <a:pt x="3160569" y="2389909"/>
                  <a:pt x="3151909" y="2407227"/>
                  <a:pt x="3160569" y="2433205"/>
                </a:cubicBezTo>
                <a:cubicBezTo>
                  <a:pt x="3125932" y="2424546"/>
                  <a:pt x="3108614" y="2415886"/>
                  <a:pt x="3091296" y="2415886"/>
                </a:cubicBezTo>
                <a:cubicBezTo>
                  <a:pt x="3056659" y="2415886"/>
                  <a:pt x="3091296" y="2424546"/>
                  <a:pt x="3030682" y="2424546"/>
                </a:cubicBezTo>
                <a:cubicBezTo>
                  <a:pt x="3030682" y="2424546"/>
                  <a:pt x="3022023" y="2424546"/>
                  <a:pt x="3013364" y="2433205"/>
                </a:cubicBezTo>
                <a:cubicBezTo>
                  <a:pt x="3022023" y="2441864"/>
                  <a:pt x="3048000" y="2441864"/>
                  <a:pt x="3048000" y="2441864"/>
                </a:cubicBezTo>
                <a:cubicBezTo>
                  <a:pt x="3048000" y="2441864"/>
                  <a:pt x="3056659" y="2433205"/>
                  <a:pt x="3056659" y="2459182"/>
                </a:cubicBezTo>
                <a:cubicBezTo>
                  <a:pt x="3056659" y="2476500"/>
                  <a:pt x="3039341" y="2493818"/>
                  <a:pt x="3022023" y="2502477"/>
                </a:cubicBezTo>
                <a:cubicBezTo>
                  <a:pt x="3022023" y="2493818"/>
                  <a:pt x="3039341" y="2476500"/>
                  <a:pt x="3030682" y="2459182"/>
                </a:cubicBezTo>
                <a:cubicBezTo>
                  <a:pt x="3013364" y="2467841"/>
                  <a:pt x="2996046" y="2493818"/>
                  <a:pt x="2987387" y="2519796"/>
                </a:cubicBezTo>
                <a:lnTo>
                  <a:pt x="3039341" y="2519796"/>
                </a:lnTo>
                <a:cubicBezTo>
                  <a:pt x="3065319" y="2493818"/>
                  <a:pt x="3082637" y="2467841"/>
                  <a:pt x="3091296" y="2441864"/>
                </a:cubicBezTo>
                <a:cubicBezTo>
                  <a:pt x="3134591" y="2459182"/>
                  <a:pt x="3177887" y="2476500"/>
                  <a:pt x="3221182" y="2502477"/>
                </a:cubicBezTo>
                <a:cubicBezTo>
                  <a:pt x="3229841" y="2476500"/>
                  <a:pt x="3229841" y="2450523"/>
                  <a:pt x="3238500" y="2424546"/>
                </a:cubicBezTo>
                <a:cubicBezTo>
                  <a:pt x="3255819" y="2441864"/>
                  <a:pt x="3281796" y="2467841"/>
                  <a:pt x="3316432" y="2493818"/>
                </a:cubicBezTo>
                <a:cubicBezTo>
                  <a:pt x="3325091" y="2502477"/>
                  <a:pt x="3359728" y="2511136"/>
                  <a:pt x="3377046" y="2528455"/>
                </a:cubicBezTo>
                <a:cubicBezTo>
                  <a:pt x="3368387" y="2528455"/>
                  <a:pt x="3359728" y="2528455"/>
                  <a:pt x="3351069" y="2537114"/>
                </a:cubicBezTo>
                <a:lnTo>
                  <a:pt x="3368387" y="2554432"/>
                </a:lnTo>
                <a:cubicBezTo>
                  <a:pt x="3359728" y="2554432"/>
                  <a:pt x="3342409" y="2537114"/>
                  <a:pt x="3325091" y="2519796"/>
                </a:cubicBezTo>
                <a:cubicBezTo>
                  <a:pt x="3325091" y="2519796"/>
                  <a:pt x="3316432" y="2511136"/>
                  <a:pt x="3316432" y="2537114"/>
                </a:cubicBezTo>
                <a:cubicBezTo>
                  <a:pt x="3316432" y="2554432"/>
                  <a:pt x="3325091" y="2563091"/>
                  <a:pt x="3333750" y="2571750"/>
                </a:cubicBezTo>
                <a:cubicBezTo>
                  <a:pt x="3273137" y="2528455"/>
                  <a:pt x="3160569" y="2467841"/>
                  <a:pt x="3134591" y="2467841"/>
                </a:cubicBezTo>
                <a:cubicBezTo>
                  <a:pt x="3125932" y="2467841"/>
                  <a:pt x="3134591" y="2476500"/>
                  <a:pt x="3134591" y="2485159"/>
                </a:cubicBezTo>
                <a:cubicBezTo>
                  <a:pt x="3134591" y="2459182"/>
                  <a:pt x="3091296" y="2502477"/>
                  <a:pt x="3091296" y="2476500"/>
                </a:cubicBezTo>
                <a:cubicBezTo>
                  <a:pt x="3091296" y="2502477"/>
                  <a:pt x="3186546" y="2545773"/>
                  <a:pt x="3238500" y="2580409"/>
                </a:cubicBezTo>
                <a:lnTo>
                  <a:pt x="3221182" y="2597727"/>
                </a:lnTo>
                <a:lnTo>
                  <a:pt x="3255819" y="2632364"/>
                </a:lnTo>
                <a:cubicBezTo>
                  <a:pt x="3221182" y="2615046"/>
                  <a:pt x="3212523" y="2615046"/>
                  <a:pt x="3212523" y="2571750"/>
                </a:cubicBezTo>
                <a:cubicBezTo>
                  <a:pt x="3195205" y="2554432"/>
                  <a:pt x="3160569" y="2519796"/>
                  <a:pt x="3117273" y="2528455"/>
                </a:cubicBezTo>
                <a:lnTo>
                  <a:pt x="3151909" y="2563091"/>
                </a:lnTo>
                <a:cubicBezTo>
                  <a:pt x="3134591" y="2554432"/>
                  <a:pt x="3108614" y="2545773"/>
                  <a:pt x="3091296" y="2537114"/>
                </a:cubicBezTo>
                <a:cubicBezTo>
                  <a:pt x="3091296" y="2537114"/>
                  <a:pt x="3073978" y="2554432"/>
                  <a:pt x="3082637" y="2580409"/>
                </a:cubicBezTo>
                <a:cubicBezTo>
                  <a:pt x="3073978" y="2580409"/>
                  <a:pt x="3056659" y="2571750"/>
                  <a:pt x="3039341" y="2580409"/>
                </a:cubicBezTo>
                <a:cubicBezTo>
                  <a:pt x="3048000" y="2597727"/>
                  <a:pt x="3065319" y="2615046"/>
                  <a:pt x="3082637" y="2632364"/>
                </a:cubicBezTo>
                <a:cubicBezTo>
                  <a:pt x="3065319" y="2623705"/>
                  <a:pt x="3048000" y="2615046"/>
                  <a:pt x="3030682" y="2597727"/>
                </a:cubicBezTo>
                <a:lnTo>
                  <a:pt x="2987387" y="2597727"/>
                </a:lnTo>
                <a:cubicBezTo>
                  <a:pt x="2987387" y="2606386"/>
                  <a:pt x="2978728" y="2606386"/>
                  <a:pt x="2978728" y="2623705"/>
                </a:cubicBezTo>
                <a:cubicBezTo>
                  <a:pt x="2978728" y="2649682"/>
                  <a:pt x="2996046" y="2641023"/>
                  <a:pt x="3004705" y="2649682"/>
                </a:cubicBezTo>
                <a:cubicBezTo>
                  <a:pt x="2952750" y="2632364"/>
                  <a:pt x="2892137" y="2615046"/>
                  <a:pt x="2857500" y="2615046"/>
                </a:cubicBezTo>
                <a:cubicBezTo>
                  <a:pt x="2857500" y="2615046"/>
                  <a:pt x="2857500" y="2589068"/>
                  <a:pt x="2840182" y="2589068"/>
                </a:cubicBezTo>
                <a:cubicBezTo>
                  <a:pt x="2814205" y="2589068"/>
                  <a:pt x="2822864" y="2606386"/>
                  <a:pt x="2822864" y="2615046"/>
                </a:cubicBezTo>
                <a:cubicBezTo>
                  <a:pt x="2796887" y="2606386"/>
                  <a:pt x="2805546" y="2597727"/>
                  <a:pt x="2753591" y="2597727"/>
                </a:cubicBezTo>
                <a:lnTo>
                  <a:pt x="2753591" y="2545773"/>
                </a:lnTo>
                <a:cubicBezTo>
                  <a:pt x="2727614" y="2554432"/>
                  <a:pt x="2727614" y="2563091"/>
                  <a:pt x="2718955" y="2563091"/>
                </a:cubicBezTo>
                <a:lnTo>
                  <a:pt x="2718955" y="2537114"/>
                </a:lnTo>
                <a:cubicBezTo>
                  <a:pt x="2727614" y="2537114"/>
                  <a:pt x="2736273" y="2528455"/>
                  <a:pt x="2744932" y="2519796"/>
                </a:cubicBezTo>
                <a:lnTo>
                  <a:pt x="2744932" y="2493818"/>
                </a:lnTo>
                <a:cubicBezTo>
                  <a:pt x="2736273" y="2485159"/>
                  <a:pt x="2744932" y="2485159"/>
                  <a:pt x="2718955" y="2485159"/>
                </a:cubicBezTo>
                <a:cubicBezTo>
                  <a:pt x="2701637" y="2485159"/>
                  <a:pt x="2701637" y="2511136"/>
                  <a:pt x="2692978" y="2528455"/>
                </a:cubicBezTo>
                <a:cubicBezTo>
                  <a:pt x="2684318" y="2528455"/>
                  <a:pt x="2675659" y="2511136"/>
                  <a:pt x="2667000" y="2493818"/>
                </a:cubicBezTo>
                <a:cubicBezTo>
                  <a:pt x="2641023" y="2493818"/>
                  <a:pt x="2623705" y="2476500"/>
                  <a:pt x="2623705" y="2467841"/>
                </a:cubicBezTo>
                <a:cubicBezTo>
                  <a:pt x="2615046" y="2476500"/>
                  <a:pt x="2606387" y="2467841"/>
                  <a:pt x="2597728" y="2476500"/>
                </a:cubicBezTo>
                <a:cubicBezTo>
                  <a:pt x="2632364" y="2519796"/>
                  <a:pt x="2658341" y="2571750"/>
                  <a:pt x="2701637" y="2597727"/>
                </a:cubicBezTo>
                <a:cubicBezTo>
                  <a:pt x="2718955" y="2615046"/>
                  <a:pt x="2762250" y="2606386"/>
                  <a:pt x="2796887" y="2623705"/>
                </a:cubicBezTo>
                <a:cubicBezTo>
                  <a:pt x="2822864" y="2632364"/>
                  <a:pt x="2857500" y="2675659"/>
                  <a:pt x="2883478" y="2701636"/>
                </a:cubicBezTo>
                <a:cubicBezTo>
                  <a:pt x="2796887" y="2649682"/>
                  <a:pt x="2701637" y="2649682"/>
                  <a:pt x="2623705" y="2545773"/>
                </a:cubicBezTo>
                <a:lnTo>
                  <a:pt x="2615046" y="2545773"/>
                </a:lnTo>
                <a:cubicBezTo>
                  <a:pt x="2632364" y="2580409"/>
                  <a:pt x="2649682" y="2615046"/>
                  <a:pt x="2675659" y="2641023"/>
                </a:cubicBezTo>
                <a:cubicBezTo>
                  <a:pt x="2632364" y="2623705"/>
                  <a:pt x="2589068" y="2589068"/>
                  <a:pt x="2545773" y="2554432"/>
                </a:cubicBezTo>
                <a:cubicBezTo>
                  <a:pt x="2476500" y="2433205"/>
                  <a:pt x="2363932" y="2381250"/>
                  <a:pt x="2363932" y="2398568"/>
                </a:cubicBezTo>
                <a:cubicBezTo>
                  <a:pt x="2363932" y="2424546"/>
                  <a:pt x="2476500" y="2528455"/>
                  <a:pt x="2528455" y="2589068"/>
                </a:cubicBezTo>
                <a:lnTo>
                  <a:pt x="2225387" y="2311977"/>
                </a:lnTo>
                <a:cubicBezTo>
                  <a:pt x="2234046" y="2303318"/>
                  <a:pt x="2251364" y="2294659"/>
                  <a:pt x="2251364" y="2277341"/>
                </a:cubicBezTo>
                <a:cubicBezTo>
                  <a:pt x="2260023" y="2277341"/>
                  <a:pt x="2277341" y="2294659"/>
                  <a:pt x="2286000" y="2294659"/>
                </a:cubicBezTo>
                <a:cubicBezTo>
                  <a:pt x="2286000" y="2294659"/>
                  <a:pt x="2294659" y="2294659"/>
                  <a:pt x="2303318" y="2286000"/>
                </a:cubicBezTo>
                <a:cubicBezTo>
                  <a:pt x="2268682" y="2260023"/>
                  <a:pt x="2225387" y="2242705"/>
                  <a:pt x="2199409" y="2216727"/>
                </a:cubicBezTo>
                <a:cubicBezTo>
                  <a:pt x="2208068" y="2216727"/>
                  <a:pt x="2225387" y="2225386"/>
                  <a:pt x="2234046" y="2234046"/>
                </a:cubicBezTo>
                <a:cubicBezTo>
                  <a:pt x="2234046" y="2234046"/>
                  <a:pt x="2242705" y="2234046"/>
                  <a:pt x="2242705" y="2216727"/>
                </a:cubicBezTo>
                <a:cubicBezTo>
                  <a:pt x="2242705" y="2190750"/>
                  <a:pt x="2216728" y="2182091"/>
                  <a:pt x="2199409" y="2164773"/>
                </a:cubicBezTo>
                <a:lnTo>
                  <a:pt x="2164773" y="2164773"/>
                </a:lnTo>
                <a:cubicBezTo>
                  <a:pt x="2156114" y="2182091"/>
                  <a:pt x="2164773" y="2208068"/>
                  <a:pt x="2164773" y="2225386"/>
                </a:cubicBezTo>
                <a:cubicBezTo>
                  <a:pt x="2156114" y="2234046"/>
                  <a:pt x="2164773" y="2234046"/>
                  <a:pt x="2138796" y="2234046"/>
                </a:cubicBezTo>
                <a:cubicBezTo>
                  <a:pt x="2121478" y="2234046"/>
                  <a:pt x="2095500" y="2199409"/>
                  <a:pt x="2078182" y="2190750"/>
                </a:cubicBezTo>
                <a:cubicBezTo>
                  <a:pt x="2069523" y="2190750"/>
                  <a:pt x="2060864" y="2190750"/>
                  <a:pt x="2052205" y="2199409"/>
                </a:cubicBezTo>
                <a:cubicBezTo>
                  <a:pt x="2078182" y="2234046"/>
                  <a:pt x="2121478" y="2268682"/>
                  <a:pt x="2164773" y="2303318"/>
                </a:cubicBezTo>
                <a:lnTo>
                  <a:pt x="2164773" y="2329296"/>
                </a:lnTo>
                <a:cubicBezTo>
                  <a:pt x="2121478" y="2286000"/>
                  <a:pt x="2017568" y="2190750"/>
                  <a:pt x="2000250" y="2190750"/>
                </a:cubicBezTo>
                <a:cubicBezTo>
                  <a:pt x="1974273" y="2190750"/>
                  <a:pt x="1965614" y="2190750"/>
                  <a:pt x="1965614" y="2216727"/>
                </a:cubicBezTo>
                <a:cubicBezTo>
                  <a:pt x="1965614" y="2234046"/>
                  <a:pt x="1991591" y="2260023"/>
                  <a:pt x="2000250" y="2277341"/>
                </a:cubicBezTo>
                <a:cubicBezTo>
                  <a:pt x="1991591" y="2286000"/>
                  <a:pt x="2000250" y="2286000"/>
                  <a:pt x="1974273" y="2286000"/>
                </a:cubicBezTo>
                <a:cubicBezTo>
                  <a:pt x="1956955" y="2286000"/>
                  <a:pt x="1861705" y="2190750"/>
                  <a:pt x="1827068" y="2190750"/>
                </a:cubicBezTo>
                <a:cubicBezTo>
                  <a:pt x="1801091" y="2190750"/>
                  <a:pt x="1801091" y="2190750"/>
                  <a:pt x="1792432" y="2199409"/>
                </a:cubicBezTo>
                <a:cubicBezTo>
                  <a:pt x="1835727" y="2260023"/>
                  <a:pt x="1896341" y="2329296"/>
                  <a:pt x="1956955" y="2389909"/>
                </a:cubicBezTo>
                <a:cubicBezTo>
                  <a:pt x="1982932" y="2372591"/>
                  <a:pt x="2060864" y="2389909"/>
                  <a:pt x="2095500" y="2433205"/>
                </a:cubicBezTo>
                <a:cubicBezTo>
                  <a:pt x="2156114" y="2528455"/>
                  <a:pt x="2303318" y="2641023"/>
                  <a:pt x="2407228" y="2692977"/>
                </a:cubicBezTo>
                <a:cubicBezTo>
                  <a:pt x="2277341" y="2684318"/>
                  <a:pt x="2138796" y="2476500"/>
                  <a:pt x="2008909" y="2398568"/>
                </a:cubicBezTo>
                <a:lnTo>
                  <a:pt x="1974273" y="2407227"/>
                </a:lnTo>
                <a:cubicBezTo>
                  <a:pt x="2000250" y="2441864"/>
                  <a:pt x="2008909" y="2476500"/>
                  <a:pt x="2034887" y="2511136"/>
                </a:cubicBezTo>
                <a:cubicBezTo>
                  <a:pt x="2060864" y="2545773"/>
                  <a:pt x="2112818" y="2571750"/>
                  <a:pt x="2138796" y="2597727"/>
                </a:cubicBezTo>
                <a:cubicBezTo>
                  <a:pt x="2095500" y="2589068"/>
                  <a:pt x="2008909" y="2485159"/>
                  <a:pt x="1982932" y="2459182"/>
                </a:cubicBezTo>
                <a:cubicBezTo>
                  <a:pt x="1948296" y="2407227"/>
                  <a:pt x="1870364" y="2346614"/>
                  <a:pt x="1827068" y="2303318"/>
                </a:cubicBezTo>
                <a:cubicBezTo>
                  <a:pt x="1801091" y="2286000"/>
                  <a:pt x="1783773" y="2242705"/>
                  <a:pt x="1749137" y="2216727"/>
                </a:cubicBezTo>
                <a:cubicBezTo>
                  <a:pt x="1688523" y="2182091"/>
                  <a:pt x="1627909" y="2173432"/>
                  <a:pt x="1567296" y="2147455"/>
                </a:cubicBezTo>
                <a:cubicBezTo>
                  <a:pt x="1558637" y="2156114"/>
                  <a:pt x="1549977" y="2147455"/>
                  <a:pt x="1549977" y="2173432"/>
                </a:cubicBezTo>
                <a:cubicBezTo>
                  <a:pt x="1549977" y="2190750"/>
                  <a:pt x="1610591" y="2260023"/>
                  <a:pt x="1653887" y="2303318"/>
                </a:cubicBezTo>
                <a:cubicBezTo>
                  <a:pt x="1610591" y="2277341"/>
                  <a:pt x="1558637" y="2225386"/>
                  <a:pt x="1506682" y="2182091"/>
                </a:cubicBezTo>
                <a:cubicBezTo>
                  <a:pt x="1506682" y="2182091"/>
                  <a:pt x="1498023" y="2182091"/>
                  <a:pt x="1489364" y="2190750"/>
                </a:cubicBezTo>
                <a:cubicBezTo>
                  <a:pt x="1532659" y="2199409"/>
                  <a:pt x="1541318" y="2260023"/>
                  <a:pt x="1558637" y="2303318"/>
                </a:cubicBezTo>
                <a:cubicBezTo>
                  <a:pt x="1575955" y="2337955"/>
                  <a:pt x="1619250" y="2398568"/>
                  <a:pt x="1653887" y="2450523"/>
                </a:cubicBezTo>
                <a:cubicBezTo>
                  <a:pt x="1627909" y="2424546"/>
                  <a:pt x="1584614" y="2398568"/>
                  <a:pt x="1567296" y="2381250"/>
                </a:cubicBezTo>
                <a:cubicBezTo>
                  <a:pt x="1532659" y="2355273"/>
                  <a:pt x="1515341" y="2320636"/>
                  <a:pt x="1489364" y="2294659"/>
                </a:cubicBezTo>
                <a:cubicBezTo>
                  <a:pt x="1480705" y="2311977"/>
                  <a:pt x="1489364" y="2337955"/>
                  <a:pt x="1480705" y="2355273"/>
                </a:cubicBezTo>
                <a:cubicBezTo>
                  <a:pt x="1472046" y="2346614"/>
                  <a:pt x="1472046" y="2329296"/>
                  <a:pt x="1446068" y="2329296"/>
                </a:cubicBezTo>
                <a:cubicBezTo>
                  <a:pt x="1428750" y="2329296"/>
                  <a:pt x="1446068" y="2346614"/>
                  <a:pt x="1428750" y="2346614"/>
                </a:cubicBezTo>
                <a:cubicBezTo>
                  <a:pt x="1402773" y="2346614"/>
                  <a:pt x="1368137" y="2329296"/>
                  <a:pt x="1333500" y="2311977"/>
                </a:cubicBezTo>
                <a:cubicBezTo>
                  <a:pt x="1350818" y="2268682"/>
                  <a:pt x="1368137" y="2225386"/>
                  <a:pt x="1385455" y="2173432"/>
                </a:cubicBezTo>
                <a:lnTo>
                  <a:pt x="1385455" y="2164773"/>
                </a:lnTo>
                <a:cubicBezTo>
                  <a:pt x="1342159" y="2199409"/>
                  <a:pt x="1290205" y="2251364"/>
                  <a:pt x="1238250" y="2303318"/>
                </a:cubicBezTo>
                <a:cubicBezTo>
                  <a:pt x="1255568" y="2329296"/>
                  <a:pt x="1290205" y="2337955"/>
                  <a:pt x="1316182" y="2363932"/>
                </a:cubicBezTo>
                <a:cubicBezTo>
                  <a:pt x="1333500" y="2372591"/>
                  <a:pt x="1350818" y="2363932"/>
                  <a:pt x="1368137" y="2372591"/>
                </a:cubicBezTo>
                <a:cubicBezTo>
                  <a:pt x="1385455" y="2372591"/>
                  <a:pt x="1402773" y="2415886"/>
                  <a:pt x="1420091" y="2415886"/>
                </a:cubicBezTo>
                <a:cubicBezTo>
                  <a:pt x="1446068" y="2415886"/>
                  <a:pt x="1428750" y="2398568"/>
                  <a:pt x="1446068" y="2398568"/>
                </a:cubicBezTo>
                <a:cubicBezTo>
                  <a:pt x="1472046" y="2398568"/>
                  <a:pt x="1506682" y="2415886"/>
                  <a:pt x="1524000" y="2433205"/>
                </a:cubicBezTo>
                <a:cubicBezTo>
                  <a:pt x="1575955" y="2450523"/>
                  <a:pt x="1593273" y="2424546"/>
                  <a:pt x="1627909" y="2485159"/>
                </a:cubicBezTo>
                <a:cubicBezTo>
                  <a:pt x="1636568" y="2493818"/>
                  <a:pt x="1653887" y="2493818"/>
                  <a:pt x="1662546" y="2493818"/>
                </a:cubicBezTo>
                <a:cubicBezTo>
                  <a:pt x="1723159" y="2537114"/>
                  <a:pt x="1714500" y="2563091"/>
                  <a:pt x="1714500" y="2606386"/>
                </a:cubicBezTo>
                <a:cubicBezTo>
                  <a:pt x="1714500" y="2641023"/>
                  <a:pt x="1705841" y="2641023"/>
                  <a:pt x="1679864" y="2701636"/>
                </a:cubicBezTo>
                <a:cubicBezTo>
                  <a:pt x="1671205" y="2710296"/>
                  <a:pt x="1671205" y="2744932"/>
                  <a:pt x="1653887" y="2770909"/>
                </a:cubicBezTo>
                <a:cubicBezTo>
                  <a:pt x="1645227" y="2788227"/>
                  <a:pt x="1610591" y="2779568"/>
                  <a:pt x="1601932" y="2805546"/>
                </a:cubicBezTo>
                <a:cubicBezTo>
                  <a:pt x="1593273" y="2814205"/>
                  <a:pt x="1575955" y="2883477"/>
                  <a:pt x="1558637" y="2883477"/>
                </a:cubicBezTo>
                <a:cubicBezTo>
                  <a:pt x="1532659" y="2883477"/>
                  <a:pt x="1558637" y="2866159"/>
                  <a:pt x="1532659" y="2866159"/>
                </a:cubicBezTo>
                <a:cubicBezTo>
                  <a:pt x="1498023" y="2866159"/>
                  <a:pt x="1489364" y="2978727"/>
                  <a:pt x="1446068" y="2978727"/>
                </a:cubicBezTo>
                <a:cubicBezTo>
                  <a:pt x="1420091" y="2978727"/>
                  <a:pt x="1446068" y="2961409"/>
                  <a:pt x="1428750" y="2961409"/>
                </a:cubicBezTo>
                <a:cubicBezTo>
                  <a:pt x="1350818" y="2961409"/>
                  <a:pt x="1394114" y="3056659"/>
                  <a:pt x="1324841" y="3056659"/>
                </a:cubicBezTo>
                <a:cubicBezTo>
                  <a:pt x="1307523" y="3056659"/>
                  <a:pt x="1333500" y="3039341"/>
                  <a:pt x="1307523" y="3039341"/>
                </a:cubicBezTo>
                <a:cubicBezTo>
                  <a:pt x="1290205" y="3039341"/>
                  <a:pt x="1220932" y="3134591"/>
                  <a:pt x="1203614" y="3134591"/>
                </a:cubicBezTo>
                <a:cubicBezTo>
                  <a:pt x="1177637" y="3134591"/>
                  <a:pt x="1203614" y="3117273"/>
                  <a:pt x="1177637" y="3117273"/>
                </a:cubicBezTo>
                <a:cubicBezTo>
                  <a:pt x="1151659" y="3117273"/>
                  <a:pt x="1125682" y="3203864"/>
                  <a:pt x="1039091" y="3203864"/>
                </a:cubicBezTo>
                <a:cubicBezTo>
                  <a:pt x="1004455" y="3238500"/>
                  <a:pt x="969818" y="3290455"/>
                  <a:pt x="943841" y="3290455"/>
                </a:cubicBezTo>
                <a:cubicBezTo>
                  <a:pt x="926523" y="3290455"/>
                  <a:pt x="943841" y="3264477"/>
                  <a:pt x="926523" y="3264477"/>
                </a:cubicBezTo>
                <a:cubicBezTo>
                  <a:pt x="900546" y="3264477"/>
                  <a:pt x="900546" y="3273136"/>
                  <a:pt x="857250" y="3281796"/>
                </a:cubicBezTo>
                <a:cubicBezTo>
                  <a:pt x="917864" y="3221182"/>
                  <a:pt x="900546" y="3238500"/>
                  <a:pt x="900546" y="3221182"/>
                </a:cubicBezTo>
                <a:cubicBezTo>
                  <a:pt x="900546" y="3195205"/>
                  <a:pt x="926523" y="3203864"/>
                  <a:pt x="935182" y="3186546"/>
                </a:cubicBezTo>
                <a:cubicBezTo>
                  <a:pt x="943841" y="3186546"/>
                  <a:pt x="961159" y="3195205"/>
                  <a:pt x="969818" y="3186546"/>
                </a:cubicBezTo>
                <a:cubicBezTo>
                  <a:pt x="969818" y="3177886"/>
                  <a:pt x="1021773" y="3169227"/>
                  <a:pt x="1030432" y="3134591"/>
                </a:cubicBezTo>
                <a:lnTo>
                  <a:pt x="476250" y="3125932"/>
                </a:lnTo>
                <a:cubicBezTo>
                  <a:pt x="450273" y="3143250"/>
                  <a:pt x="415636" y="3160568"/>
                  <a:pt x="381000" y="3177886"/>
                </a:cubicBezTo>
                <a:cubicBezTo>
                  <a:pt x="415636" y="3134591"/>
                  <a:pt x="502227" y="3099955"/>
                  <a:pt x="571500" y="3073977"/>
                </a:cubicBezTo>
                <a:cubicBezTo>
                  <a:pt x="632114" y="3048000"/>
                  <a:pt x="1091046" y="2952750"/>
                  <a:pt x="1091046" y="2710296"/>
                </a:cubicBezTo>
                <a:cubicBezTo>
                  <a:pt x="1091046" y="2692977"/>
                  <a:pt x="1091046" y="2667000"/>
                  <a:pt x="1082387" y="2649682"/>
                </a:cubicBezTo>
                <a:cubicBezTo>
                  <a:pt x="969818" y="2727614"/>
                  <a:pt x="857250" y="2788227"/>
                  <a:pt x="744682" y="2831523"/>
                </a:cubicBezTo>
                <a:cubicBezTo>
                  <a:pt x="536864" y="2918114"/>
                  <a:pt x="251114" y="2944091"/>
                  <a:pt x="77932" y="3177886"/>
                </a:cubicBezTo>
                <a:cubicBezTo>
                  <a:pt x="69273" y="3177886"/>
                  <a:pt x="60614" y="3195205"/>
                  <a:pt x="51955" y="3203864"/>
                </a:cubicBezTo>
                <a:cubicBezTo>
                  <a:pt x="69273" y="3151909"/>
                  <a:pt x="181841" y="3056659"/>
                  <a:pt x="242455" y="3022023"/>
                </a:cubicBezTo>
                <a:lnTo>
                  <a:pt x="225136" y="3004705"/>
                </a:lnTo>
                <a:cubicBezTo>
                  <a:pt x="233795" y="3013364"/>
                  <a:pt x="225136" y="3022023"/>
                  <a:pt x="242455" y="3022023"/>
                </a:cubicBezTo>
                <a:cubicBezTo>
                  <a:pt x="268432" y="3022023"/>
                  <a:pt x="320386" y="2970068"/>
                  <a:pt x="372341" y="2952750"/>
                </a:cubicBezTo>
                <a:cubicBezTo>
                  <a:pt x="424295" y="2926773"/>
                  <a:pt x="1082387" y="2770909"/>
                  <a:pt x="1082387" y="2580409"/>
                </a:cubicBezTo>
                <a:cubicBezTo>
                  <a:pt x="1082387" y="2563091"/>
                  <a:pt x="1065068" y="2528455"/>
                  <a:pt x="1047750" y="2502477"/>
                </a:cubicBezTo>
                <a:cubicBezTo>
                  <a:pt x="1047750" y="2502477"/>
                  <a:pt x="1030432" y="2519796"/>
                  <a:pt x="1030432" y="2493818"/>
                </a:cubicBezTo>
                <a:cubicBezTo>
                  <a:pt x="1030432" y="2519796"/>
                  <a:pt x="1056409" y="2554432"/>
                  <a:pt x="1056409" y="2571750"/>
                </a:cubicBezTo>
                <a:cubicBezTo>
                  <a:pt x="1056409" y="2684318"/>
                  <a:pt x="865909" y="2736273"/>
                  <a:pt x="805296" y="2762250"/>
                </a:cubicBezTo>
                <a:cubicBezTo>
                  <a:pt x="666750" y="2814205"/>
                  <a:pt x="510886" y="2857500"/>
                  <a:pt x="372341" y="2909455"/>
                </a:cubicBezTo>
                <a:cubicBezTo>
                  <a:pt x="268432" y="2944091"/>
                  <a:pt x="155864" y="3013364"/>
                  <a:pt x="69273" y="3099955"/>
                </a:cubicBezTo>
                <a:lnTo>
                  <a:pt x="0" y="3169227"/>
                </a:lnTo>
                <a:cubicBezTo>
                  <a:pt x="164523" y="2952750"/>
                  <a:pt x="424295" y="2883477"/>
                  <a:pt x="614796" y="2822864"/>
                </a:cubicBezTo>
                <a:cubicBezTo>
                  <a:pt x="727364" y="2788227"/>
                  <a:pt x="891886" y="2727614"/>
                  <a:pt x="1013114" y="2649682"/>
                </a:cubicBezTo>
                <a:cubicBezTo>
                  <a:pt x="961159" y="2589068"/>
                  <a:pt x="848591" y="2476500"/>
                  <a:pt x="848591" y="2459182"/>
                </a:cubicBezTo>
                <a:lnTo>
                  <a:pt x="848591" y="2242705"/>
                </a:lnTo>
                <a:cubicBezTo>
                  <a:pt x="857250" y="2216727"/>
                  <a:pt x="874568" y="2190750"/>
                  <a:pt x="874568" y="2173432"/>
                </a:cubicBezTo>
                <a:cubicBezTo>
                  <a:pt x="874568" y="2147455"/>
                  <a:pt x="917864" y="2121477"/>
                  <a:pt x="935182" y="2112818"/>
                </a:cubicBezTo>
                <a:cubicBezTo>
                  <a:pt x="1047750" y="2008909"/>
                  <a:pt x="1177637" y="1956955"/>
                  <a:pt x="1298864" y="1905000"/>
                </a:cubicBezTo>
                <a:lnTo>
                  <a:pt x="1298864" y="1645227"/>
                </a:lnTo>
                <a:cubicBezTo>
                  <a:pt x="1307523" y="1645227"/>
                  <a:pt x="1298864" y="1636568"/>
                  <a:pt x="1324841" y="1636568"/>
                </a:cubicBezTo>
                <a:cubicBezTo>
                  <a:pt x="1342159" y="1636568"/>
                  <a:pt x="1333500" y="1653886"/>
                  <a:pt x="1342159" y="1662546"/>
                </a:cubicBezTo>
                <a:cubicBezTo>
                  <a:pt x="1359477" y="1653886"/>
                  <a:pt x="1368137" y="1627909"/>
                  <a:pt x="1385455" y="1627909"/>
                </a:cubicBezTo>
                <a:cubicBezTo>
                  <a:pt x="1411432" y="1627909"/>
                  <a:pt x="1402773" y="1645227"/>
                  <a:pt x="1420091" y="1645227"/>
                </a:cubicBezTo>
                <a:cubicBezTo>
                  <a:pt x="1446068" y="1645227"/>
                  <a:pt x="1454727" y="1619250"/>
                  <a:pt x="1480705" y="1610591"/>
                </a:cubicBezTo>
                <a:cubicBezTo>
                  <a:pt x="1480705" y="1619250"/>
                  <a:pt x="1480705" y="1627909"/>
                  <a:pt x="1489364" y="1636568"/>
                </a:cubicBezTo>
                <a:cubicBezTo>
                  <a:pt x="1506682" y="1636568"/>
                  <a:pt x="1515341" y="1619250"/>
                  <a:pt x="1524000" y="1601932"/>
                </a:cubicBezTo>
                <a:lnTo>
                  <a:pt x="1549977" y="1601932"/>
                </a:lnTo>
                <a:cubicBezTo>
                  <a:pt x="1549977" y="1610591"/>
                  <a:pt x="1549977" y="1619250"/>
                  <a:pt x="1558637" y="1627909"/>
                </a:cubicBezTo>
                <a:cubicBezTo>
                  <a:pt x="1584614" y="1619250"/>
                  <a:pt x="1601932" y="1593273"/>
                  <a:pt x="1619250" y="1593273"/>
                </a:cubicBezTo>
                <a:cubicBezTo>
                  <a:pt x="1636568" y="1593273"/>
                  <a:pt x="1679864" y="1593273"/>
                  <a:pt x="1688523" y="1627909"/>
                </a:cubicBezTo>
                <a:cubicBezTo>
                  <a:pt x="1688523" y="1627909"/>
                  <a:pt x="1697182" y="1619250"/>
                  <a:pt x="1697182" y="1610591"/>
                </a:cubicBezTo>
                <a:lnTo>
                  <a:pt x="1731818" y="1610591"/>
                </a:lnTo>
                <a:cubicBezTo>
                  <a:pt x="1740477" y="1619250"/>
                  <a:pt x="1740477" y="1645227"/>
                  <a:pt x="1757796" y="1645227"/>
                </a:cubicBezTo>
                <a:cubicBezTo>
                  <a:pt x="1783773" y="1645227"/>
                  <a:pt x="1757796" y="1627909"/>
                  <a:pt x="1775114" y="1627909"/>
                </a:cubicBezTo>
                <a:cubicBezTo>
                  <a:pt x="1801091" y="1627909"/>
                  <a:pt x="1809750" y="1662546"/>
                  <a:pt x="1835727" y="1662546"/>
                </a:cubicBezTo>
                <a:cubicBezTo>
                  <a:pt x="1853046" y="1662546"/>
                  <a:pt x="1827068" y="1645227"/>
                  <a:pt x="1844387" y="1645227"/>
                </a:cubicBezTo>
                <a:cubicBezTo>
                  <a:pt x="1870364" y="1645227"/>
                  <a:pt x="1861705" y="1653886"/>
                  <a:pt x="1879023" y="1653886"/>
                </a:cubicBezTo>
                <a:cubicBezTo>
                  <a:pt x="1879023" y="1714500"/>
                  <a:pt x="1887682" y="1783773"/>
                  <a:pt x="1896341" y="1844386"/>
                </a:cubicBezTo>
                <a:lnTo>
                  <a:pt x="1913659" y="1827068"/>
                </a:lnTo>
                <a:cubicBezTo>
                  <a:pt x="1922318" y="1835727"/>
                  <a:pt x="1922318" y="1853046"/>
                  <a:pt x="1948296" y="1853046"/>
                </a:cubicBezTo>
                <a:cubicBezTo>
                  <a:pt x="1965614" y="1853046"/>
                  <a:pt x="1948296" y="1835727"/>
                  <a:pt x="1974273" y="1835727"/>
                </a:cubicBezTo>
                <a:cubicBezTo>
                  <a:pt x="1991591" y="1835727"/>
                  <a:pt x="1991591" y="1844386"/>
                  <a:pt x="2000250" y="1844386"/>
                </a:cubicBezTo>
                <a:cubicBezTo>
                  <a:pt x="2008909" y="1853046"/>
                  <a:pt x="2026227" y="1844386"/>
                  <a:pt x="2043546" y="1844386"/>
                </a:cubicBezTo>
                <a:cubicBezTo>
                  <a:pt x="2052205" y="1853046"/>
                  <a:pt x="2052205" y="1861705"/>
                  <a:pt x="2060864" y="1861705"/>
                </a:cubicBezTo>
                <a:cubicBezTo>
                  <a:pt x="2147455" y="1879023"/>
                  <a:pt x="2294659" y="1913659"/>
                  <a:pt x="2372591" y="1991591"/>
                </a:cubicBezTo>
                <a:cubicBezTo>
                  <a:pt x="2372591" y="1991591"/>
                  <a:pt x="2381250" y="2000250"/>
                  <a:pt x="2389909" y="1991591"/>
                </a:cubicBezTo>
                <a:cubicBezTo>
                  <a:pt x="2424546" y="2034886"/>
                  <a:pt x="2459182" y="2069523"/>
                  <a:pt x="2502478" y="2095500"/>
                </a:cubicBezTo>
                <a:cubicBezTo>
                  <a:pt x="2545773" y="2130136"/>
                  <a:pt x="2580409" y="2138796"/>
                  <a:pt x="2632364" y="2190750"/>
                </a:cubicBezTo>
                <a:cubicBezTo>
                  <a:pt x="2667000" y="2216727"/>
                  <a:pt x="2718955" y="2260023"/>
                  <a:pt x="2779568" y="2277341"/>
                </a:cubicBezTo>
                <a:cubicBezTo>
                  <a:pt x="2796887" y="2286000"/>
                  <a:pt x="2822864" y="2277341"/>
                  <a:pt x="2848841" y="2286000"/>
                </a:cubicBezTo>
                <a:cubicBezTo>
                  <a:pt x="2874819" y="2294659"/>
                  <a:pt x="2909455" y="2311977"/>
                  <a:pt x="2935432" y="2329296"/>
                </a:cubicBezTo>
                <a:cubicBezTo>
                  <a:pt x="2944091" y="2320636"/>
                  <a:pt x="2952750" y="2320636"/>
                  <a:pt x="2961409" y="2311977"/>
                </a:cubicBezTo>
                <a:cubicBezTo>
                  <a:pt x="2892137" y="2251364"/>
                  <a:pt x="2926773" y="2182091"/>
                  <a:pt x="2909455" y="2112818"/>
                </a:cubicBezTo>
                <a:cubicBezTo>
                  <a:pt x="2900796" y="2121477"/>
                  <a:pt x="2900796" y="2147455"/>
                  <a:pt x="2900796" y="2147455"/>
                </a:cubicBezTo>
                <a:cubicBezTo>
                  <a:pt x="2883478" y="2147455"/>
                  <a:pt x="2866159" y="2147455"/>
                  <a:pt x="2857500" y="2164773"/>
                </a:cubicBezTo>
                <a:cubicBezTo>
                  <a:pt x="2892137" y="2190750"/>
                  <a:pt x="2883478" y="2147455"/>
                  <a:pt x="2900796" y="2190750"/>
                </a:cubicBezTo>
                <a:lnTo>
                  <a:pt x="2883478" y="2173432"/>
                </a:lnTo>
                <a:cubicBezTo>
                  <a:pt x="2883478" y="2199409"/>
                  <a:pt x="2892137" y="2208068"/>
                  <a:pt x="2883478" y="2216727"/>
                </a:cubicBezTo>
                <a:cubicBezTo>
                  <a:pt x="2874819" y="2225386"/>
                  <a:pt x="2874819" y="2234046"/>
                  <a:pt x="2874819" y="2242705"/>
                </a:cubicBezTo>
                <a:cubicBezTo>
                  <a:pt x="2883478" y="2251364"/>
                  <a:pt x="2900796" y="2242705"/>
                  <a:pt x="2909455" y="2242705"/>
                </a:cubicBezTo>
                <a:lnTo>
                  <a:pt x="2909455" y="2286000"/>
                </a:lnTo>
                <a:cubicBezTo>
                  <a:pt x="2892137" y="2268682"/>
                  <a:pt x="2874819" y="2268682"/>
                  <a:pt x="2866159" y="2251364"/>
                </a:cubicBezTo>
                <a:cubicBezTo>
                  <a:pt x="2866159" y="2251364"/>
                  <a:pt x="2857500" y="2260023"/>
                  <a:pt x="2857500" y="2268682"/>
                </a:cubicBezTo>
                <a:cubicBezTo>
                  <a:pt x="2831523" y="2260023"/>
                  <a:pt x="2814205" y="2242705"/>
                  <a:pt x="2788228" y="2225386"/>
                </a:cubicBezTo>
                <a:cubicBezTo>
                  <a:pt x="2805546" y="2216727"/>
                  <a:pt x="2814205" y="2190750"/>
                  <a:pt x="2822864" y="2164773"/>
                </a:cubicBezTo>
                <a:cubicBezTo>
                  <a:pt x="2831523" y="2173432"/>
                  <a:pt x="2831523" y="2173432"/>
                  <a:pt x="2848841" y="2164773"/>
                </a:cubicBezTo>
                <a:cubicBezTo>
                  <a:pt x="2840182" y="2156114"/>
                  <a:pt x="2840182" y="2138796"/>
                  <a:pt x="2831523" y="2130136"/>
                </a:cubicBezTo>
                <a:cubicBezTo>
                  <a:pt x="2822864" y="2147455"/>
                  <a:pt x="2796887" y="2164773"/>
                  <a:pt x="2788228" y="2190750"/>
                </a:cubicBezTo>
                <a:cubicBezTo>
                  <a:pt x="2779568" y="2190750"/>
                  <a:pt x="2779568" y="2173432"/>
                  <a:pt x="2770909" y="2156114"/>
                </a:cubicBezTo>
                <a:cubicBezTo>
                  <a:pt x="2762250" y="2164773"/>
                  <a:pt x="2744932" y="2182091"/>
                  <a:pt x="2727614" y="2190750"/>
                </a:cubicBezTo>
                <a:cubicBezTo>
                  <a:pt x="2744932" y="2147455"/>
                  <a:pt x="2770909" y="2130136"/>
                  <a:pt x="2796887" y="2095500"/>
                </a:cubicBezTo>
                <a:cubicBezTo>
                  <a:pt x="2796887" y="2095500"/>
                  <a:pt x="2796887" y="2104159"/>
                  <a:pt x="2805546" y="2112818"/>
                </a:cubicBezTo>
                <a:cubicBezTo>
                  <a:pt x="2822864" y="2104159"/>
                  <a:pt x="2822864" y="2078182"/>
                  <a:pt x="2840182" y="2060864"/>
                </a:cubicBezTo>
                <a:cubicBezTo>
                  <a:pt x="2848841" y="2069523"/>
                  <a:pt x="2857500" y="2078182"/>
                  <a:pt x="2848841" y="2086841"/>
                </a:cubicBezTo>
                <a:cubicBezTo>
                  <a:pt x="2857500" y="2095500"/>
                  <a:pt x="2857500" y="2086841"/>
                  <a:pt x="2874819" y="2086841"/>
                </a:cubicBezTo>
                <a:cubicBezTo>
                  <a:pt x="2900796" y="2086841"/>
                  <a:pt x="2892137" y="2112818"/>
                  <a:pt x="2900796" y="2121477"/>
                </a:cubicBezTo>
                <a:cubicBezTo>
                  <a:pt x="2883478" y="1974273"/>
                  <a:pt x="3030682" y="1896341"/>
                  <a:pt x="3160569" y="1809750"/>
                </a:cubicBezTo>
                <a:lnTo>
                  <a:pt x="3160569" y="1610591"/>
                </a:lnTo>
                <a:cubicBezTo>
                  <a:pt x="3195205" y="1610591"/>
                  <a:pt x="3238500" y="1610591"/>
                  <a:pt x="3290455" y="1584614"/>
                </a:cubicBezTo>
                <a:lnTo>
                  <a:pt x="3307773" y="1601932"/>
                </a:lnTo>
                <a:cubicBezTo>
                  <a:pt x="3316432" y="1584614"/>
                  <a:pt x="3325091" y="1575955"/>
                  <a:pt x="3342409" y="1575955"/>
                </a:cubicBezTo>
                <a:cubicBezTo>
                  <a:pt x="3368387" y="1575955"/>
                  <a:pt x="3351069" y="1593273"/>
                  <a:pt x="3359728" y="1601932"/>
                </a:cubicBezTo>
                <a:cubicBezTo>
                  <a:pt x="3368387" y="1584614"/>
                  <a:pt x="3403023" y="1567296"/>
                  <a:pt x="3420341" y="1567296"/>
                </a:cubicBezTo>
                <a:cubicBezTo>
                  <a:pt x="3446319" y="1567296"/>
                  <a:pt x="3437659" y="1575955"/>
                  <a:pt x="3463637" y="1575955"/>
                </a:cubicBezTo>
                <a:close/>
                <a:moveTo>
                  <a:pt x="3939887" y="1506682"/>
                </a:moveTo>
                <a:cubicBezTo>
                  <a:pt x="3931228" y="1515341"/>
                  <a:pt x="3913909" y="1524000"/>
                  <a:pt x="3905250" y="1532659"/>
                </a:cubicBezTo>
                <a:lnTo>
                  <a:pt x="3879273" y="1532659"/>
                </a:lnTo>
                <a:cubicBezTo>
                  <a:pt x="3887932" y="1524000"/>
                  <a:pt x="3905250" y="1515341"/>
                  <a:pt x="3913909" y="1506682"/>
                </a:cubicBezTo>
                <a:lnTo>
                  <a:pt x="3939887" y="1506682"/>
                </a:lnTo>
                <a:close/>
                <a:moveTo>
                  <a:pt x="3974523" y="1524000"/>
                </a:moveTo>
                <a:cubicBezTo>
                  <a:pt x="3974523" y="1515341"/>
                  <a:pt x="3991841" y="1498023"/>
                  <a:pt x="4000500" y="1498023"/>
                </a:cubicBezTo>
                <a:cubicBezTo>
                  <a:pt x="4000500" y="1506682"/>
                  <a:pt x="3983182" y="1515341"/>
                  <a:pt x="3974523" y="1524000"/>
                </a:cubicBezTo>
                <a:close/>
                <a:moveTo>
                  <a:pt x="3437659" y="1489364"/>
                </a:moveTo>
                <a:lnTo>
                  <a:pt x="3896591" y="1489364"/>
                </a:lnTo>
                <a:cubicBezTo>
                  <a:pt x="3887932" y="1498023"/>
                  <a:pt x="3870614" y="1506682"/>
                  <a:pt x="3861955" y="1515341"/>
                </a:cubicBezTo>
                <a:lnTo>
                  <a:pt x="3299114" y="1515341"/>
                </a:lnTo>
                <a:cubicBezTo>
                  <a:pt x="3333750" y="1498023"/>
                  <a:pt x="3385705" y="1472046"/>
                  <a:pt x="3411682" y="1472046"/>
                </a:cubicBezTo>
                <a:cubicBezTo>
                  <a:pt x="3429000" y="1472046"/>
                  <a:pt x="3411682" y="1489364"/>
                  <a:pt x="3437659" y="1489364"/>
                </a:cubicBezTo>
                <a:close/>
                <a:moveTo>
                  <a:pt x="4069773" y="1428750"/>
                </a:moveTo>
                <a:cubicBezTo>
                  <a:pt x="4061114" y="1437409"/>
                  <a:pt x="4043796" y="1446068"/>
                  <a:pt x="4035137" y="1454727"/>
                </a:cubicBezTo>
                <a:lnTo>
                  <a:pt x="4009159" y="1454727"/>
                </a:lnTo>
                <a:cubicBezTo>
                  <a:pt x="4017819" y="1446068"/>
                  <a:pt x="4035137" y="1437409"/>
                  <a:pt x="4043796" y="1428750"/>
                </a:cubicBezTo>
                <a:lnTo>
                  <a:pt x="4069773" y="1428750"/>
                </a:lnTo>
                <a:close/>
                <a:moveTo>
                  <a:pt x="4104409" y="1437409"/>
                </a:moveTo>
                <a:cubicBezTo>
                  <a:pt x="4104409" y="1428750"/>
                  <a:pt x="4113069" y="1420091"/>
                  <a:pt x="4121728" y="1428750"/>
                </a:cubicBezTo>
                <a:cubicBezTo>
                  <a:pt x="4121728" y="1428750"/>
                  <a:pt x="4113069" y="1437409"/>
                  <a:pt x="4104409" y="1437409"/>
                </a:cubicBezTo>
                <a:close/>
                <a:moveTo>
                  <a:pt x="3610841" y="1420091"/>
                </a:moveTo>
                <a:cubicBezTo>
                  <a:pt x="3740728" y="1428750"/>
                  <a:pt x="3870614" y="1428750"/>
                  <a:pt x="4000500" y="1428750"/>
                </a:cubicBezTo>
                <a:cubicBezTo>
                  <a:pt x="3922569" y="1428750"/>
                  <a:pt x="3948546" y="1454727"/>
                  <a:pt x="3922569" y="1454727"/>
                </a:cubicBezTo>
                <a:lnTo>
                  <a:pt x="3454978" y="1454727"/>
                </a:lnTo>
                <a:cubicBezTo>
                  <a:pt x="3498273" y="1446068"/>
                  <a:pt x="3558887" y="1411432"/>
                  <a:pt x="3584864" y="1411432"/>
                </a:cubicBezTo>
                <a:cubicBezTo>
                  <a:pt x="3602182" y="1411432"/>
                  <a:pt x="3602182" y="1420091"/>
                  <a:pt x="3610841" y="1420091"/>
                </a:cubicBezTo>
                <a:close/>
                <a:moveTo>
                  <a:pt x="4182341" y="1350818"/>
                </a:moveTo>
                <a:cubicBezTo>
                  <a:pt x="4173682" y="1359477"/>
                  <a:pt x="4156364" y="1376796"/>
                  <a:pt x="4130387" y="1376796"/>
                </a:cubicBezTo>
                <a:lnTo>
                  <a:pt x="4156364" y="1350818"/>
                </a:lnTo>
                <a:lnTo>
                  <a:pt x="4182341" y="1350818"/>
                </a:lnTo>
                <a:close/>
                <a:moveTo>
                  <a:pt x="4043796" y="1359477"/>
                </a:moveTo>
                <a:cubicBezTo>
                  <a:pt x="4043796" y="1359477"/>
                  <a:pt x="4026478" y="1376796"/>
                  <a:pt x="4017819" y="1394114"/>
                </a:cubicBezTo>
                <a:lnTo>
                  <a:pt x="3619500" y="1394114"/>
                </a:lnTo>
                <a:cubicBezTo>
                  <a:pt x="3645478" y="1385455"/>
                  <a:pt x="3688773" y="1350818"/>
                  <a:pt x="3706091" y="1350818"/>
                </a:cubicBezTo>
                <a:cubicBezTo>
                  <a:pt x="3732069" y="1350818"/>
                  <a:pt x="3740728" y="1359477"/>
                  <a:pt x="4043796" y="1359477"/>
                </a:cubicBezTo>
                <a:close/>
                <a:moveTo>
                  <a:pt x="4242955" y="1342159"/>
                </a:moveTo>
                <a:cubicBezTo>
                  <a:pt x="4234296" y="1350818"/>
                  <a:pt x="4225637" y="1342159"/>
                  <a:pt x="4216978" y="1350818"/>
                </a:cubicBezTo>
                <a:cubicBezTo>
                  <a:pt x="4216978" y="1350818"/>
                  <a:pt x="4216978" y="1342159"/>
                  <a:pt x="4225637" y="1333500"/>
                </a:cubicBezTo>
                <a:cubicBezTo>
                  <a:pt x="4225637" y="1333500"/>
                  <a:pt x="4234296" y="1342159"/>
                  <a:pt x="4242955" y="1342159"/>
                </a:cubicBezTo>
                <a:close/>
                <a:moveTo>
                  <a:pt x="4121728" y="1290205"/>
                </a:moveTo>
                <a:cubicBezTo>
                  <a:pt x="4113069" y="1307523"/>
                  <a:pt x="4130387" y="1316182"/>
                  <a:pt x="4139046" y="1316182"/>
                </a:cubicBezTo>
                <a:cubicBezTo>
                  <a:pt x="4130387" y="1324841"/>
                  <a:pt x="4130387" y="1333500"/>
                  <a:pt x="4104409" y="1333500"/>
                </a:cubicBezTo>
                <a:lnTo>
                  <a:pt x="3732069" y="1333500"/>
                </a:lnTo>
                <a:cubicBezTo>
                  <a:pt x="3749387" y="1324841"/>
                  <a:pt x="3775364" y="1298864"/>
                  <a:pt x="3801341" y="1290205"/>
                </a:cubicBezTo>
                <a:lnTo>
                  <a:pt x="4121728" y="1290205"/>
                </a:lnTo>
                <a:close/>
                <a:moveTo>
                  <a:pt x="4242955" y="1290205"/>
                </a:moveTo>
                <a:cubicBezTo>
                  <a:pt x="4251614" y="1281546"/>
                  <a:pt x="4268932" y="1264227"/>
                  <a:pt x="4286251" y="1255568"/>
                </a:cubicBezTo>
                <a:cubicBezTo>
                  <a:pt x="4312228" y="1246909"/>
                  <a:pt x="4260273" y="1290205"/>
                  <a:pt x="4242955" y="1290205"/>
                </a:cubicBezTo>
                <a:close/>
                <a:moveTo>
                  <a:pt x="4329546" y="1264227"/>
                </a:moveTo>
                <a:cubicBezTo>
                  <a:pt x="4329546" y="1255568"/>
                  <a:pt x="4329546" y="1246909"/>
                  <a:pt x="4346864" y="1255568"/>
                </a:cubicBezTo>
                <a:cubicBezTo>
                  <a:pt x="4346864" y="1255568"/>
                  <a:pt x="4338205" y="1264227"/>
                  <a:pt x="4329546" y="1264227"/>
                </a:cubicBezTo>
                <a:close/>
                <a:moveTo>
                  <a:pt x="4191000" y="1229591"/>
                </a:moveTo>
                <a:cubicBezTo>
                  <a:pt x="4191000" y="1238250"/>
                  <a:pt x="4199660" y="1246909"/>
                  <a:pt x="4208319" y="1246909"/>
                </a:cubicBezTo>
                <a:cubicBezTo>
                  <a:pt x="4208319" y="1246909"/>
                  <a:pt x="4208319" y="1264227"/>
                  <a:pt x="4182341" y="1264227"/>
                </a:cubicBezTo>
                <a:lnTo>
                  <a:pt x="3810000" y="1264227"/>
                </a:lnTo>
                <a:cubicBezTo>
                  <a:pt x="3818659" y="1255568"/>
                  <a:pt x="3827319" y="1238250"/>
                  <a:pt x="3835978" y="1229591"/>
                </a:cubicBezTo>
                <a:lnTo>
                  <a:pt x="4191000" y="1229591"/>
                </a:lnTo>
                <a:close/>
                <a:moveTo>
                  <a:pt x="4355523" y="1194955"/>
                </a:moveTo>
                <a:cubicBezTo>
                  <a:pt x="4364182" y="1186296"/>
                  <a:pt x="4381501" y="1168977"/>
                  <a:pt x="4390160" y="1168977"/>
                </a:cubicBezTo>
                <a:cubicBezTo>
                  <a:pt x="4381501" y="1177636"/>
                  <a:pt x="4372841" y="1194955"/>
                  <a:pt x="4355523" y="1194955"/>
                </a:cubicBezTo>
                <a:close/>
                <a:moveTo>
                  <a:pt x="4442114" y="1099705"/>
                </a:moveTo>
                <a:cubicBezTo>
                  <a:pt x="4442114" y="1099705"/>
                  <a:pt x="4433455" y="1099705"/>
                  <a:pt x="4424796" y="1091046"/>
                </a:cubicBezTo>
                <a:cubicBezTo>
                  <a:pt x="4433455" y="1082386"/>
                  <a:pt x="4442114" y="1065068"/>
                  <a:pt x="4450773" y="1065068"/>
                </a:cubicBezTo>
                <a:cubicBezTo>
                  <a:pt x="4459432" y="1065068"/>
                  <a:pt x="4450773" y="1082386"/>
                  <a:pt x="4442114" y="1099705"/>
                </a:cubicBezTo>
                <a:close/>
                <a:moveTo>
                  <a:pt x="4372841" y="1108364"/>
                </a:moveTo>
                <a:lnTo>
                  <a:pt x="4346864" y="1056409"/>
                </a:lnTo>
                <a:cubicBezTo>
                  <a:pt x="4364182" y="1073727"/>
                  <a:pt x="4372841" y="1091046"/>
                  <a:pt x="4372841" y="1108364"/>
                </a:cubicBezTo>
                <a:close/>
                <a:moveTo>
                  <a:pt x="4338205" y="1047750"/>
                </a:moveTo>
                <a:cubicBezTo>
                  <a:pt x="4329546" y="1047750"/>
                  <a:pt x="4320887" y="1039091"/>
                  <a:pt x="4312228" y="1030432"/>
                </a:cubicBezTo>
                <a:cubicBezTo>
                  <a:pt x="4320887" y="1030432"/>
                  <a:pt x="4329546" y="1039091"/>
                  <a:pt x="4338205" y="1047750"/>
                </a:cubicBezTo>
                <a:close/>
                <a:moveTo>
                  <a:pt x="3454978" y="1065068"/>
                </a:moveTo>
                <a:cubicBezTo>
                  <a:pt x="3454978" y="969818"/>
                  <a:pt x="3506932" y="1004455"/>
                  <a:pt x="3506932" y="1004455"/>
                </a:cubicBezTo>
                <a:cubicBezTo>
                  <a:pt x="3506932" y="1030432"/>
                  <a:pt x="3472296" y="1047750"/>
                  <a:pt x="3454978" y="1065068"/>
                </a:cubicBezTo>
                <a:close/>
                <a:moveTo>
                  <a:pt x="4459432" y="1004455"/>
                </a:moveTo>
                <a:lnTo>
                  <a:pt x="4459432" y="969818"/>
                </a:lnTo>
                <a:cubicBezTo>
                  <a:pt x="4468091" y="978477"/>
                  <a:pt x="4459432" y="995795"/>
                  <a:pt x="4459432" y="1004455"/>
                </a:cubicBezTo>
                <a:close/>
                <a:moveTo>
                  <a:pt x="4191000" y="969818"/>
                </a:moveTo>
                <a:cubicBezTo>
                  <a:pt x="4182341" y="969818"/>
                  <a:pt x="4165023" y="961159"/>
                  <a:pt x="4156364" y="961159"/>
                </a:cubicBezTo>
                <a:cubicBezTo>
                  <a:pt x="4165023" y="961159"/>
                  <a:pt x="4182341" y="969818"/>
                  <a:pt x="4191000" y="969818"/>
                </a:cubicBezTo>
                <a:close/>
                <a:moveTo>
                  <a:pt x="4147705" y="952500"/>
                </a:moveTo>
                <a:cubicBezTo>
                  <a:pt x="4139046" y="952500"/>
                  <a:pt x="4121728" y="943841"/>
                  <a:pt x="4113069" y="943841"/>
                </a:cubicBezTo>
                <a:cubicBezTo>
                  <a:pt x="4121728" y="943841"/>
                  <a:pt x="4139046" y="952500"/>
                  <a:pt x="4147705" y="952500"/>
                </a:cubicBezTo>
                <a:close/>
                <a:moveTo>
                  <a:pt x="3974523" y="943841"/>
                </a:moveTo>
                <a:cubicBezTo>
                  <a:pt x="4000500" y="961159"/>
                  <a:pt x="4017819" y="961159"/>
                  <a:pt x="4043796" y="969818"/>
                </a:cubicBezTo>
                <a:cubicBezTo>
                  <a:pt x="4000500" y="969818"/>
                  <a:pt x="3948546" y="969818"/>
                  <a:pt x="3905250" y="978477"/>
                </a:cubicBezTo>
                <a:lnTo>
                  <a:pt x="3896591" y="995795"/>
                </a:lnTo>
                <a:lnTo>
                  <a:pt x="4043796" y="995795"/>
                </a:lnTo>
                <a:cubicBezTo>
                  <a:pt x="4052455" y="995795"/>
                  <a:pt x="4052455" y="1013114"/>
                  <a:pt x="4078432" y="1013114"/>
                </a:cubicBezTo>
                <a:cubicBezTo>
                  <a:pt x="4095750" y="1013114"/>
                  <a:pt x="4095750" y="995795"/>
                  <a:pt x="4095750" y="995795"/>
                </a:cubicBezTo>
                <a:lnTo>
                  <a:pt x="4121728" y="1004455"/>
                </a:lnTo>
                <a:cubicBezTo>
                  <a:pt x="4121728" y="1004455"/>
                  <a:pt x="4121728" y="1013114"/>
                  <a:pt x="4113069" y="1021773"/>
                </a:cubicBezTo>
                <a:cubicBezTo>
                  <a:pt x="4130387" y="1065068"/>
                  <a:pt x="4165023" y="1030432"/>
                  <a:pt x="4199660" y="1047750"/>
                </a:cubicBezTo>
                <a:cubicBezTo>
                  <a:pt x="4199660" y="1047750"/>
                  <a:pt x="4199660" y="1056409"/>
                  <a:pt x="4191000" y="1065068"/>
                </a:cubicBezTo>
                <a:cubicBezTo>
                  <a:pt x="4208319" y="1082386"/>
                  <a:pt x="4216978" y="1082386"/>
                  <a:pt x="4242955" y="1091046"/>
                </a:cubicBezTo>
                <a:cubicBezTo>
                  <a:pt x="4242955" y="1091046"/>
                  <a:pt x="4251614" y="1082386"/>
                  <a:pt x="4251614" y="1108364"/>
                </a:cubicBezTo>
                <a:cubicBezTo>
                  <a:pt x="4251614" y="1125682"/>
                  <a:pt x="4234296" y="1125682"/>
                  <a:pt x="4225637" y="1143000"/>
                </a:cubicBezTo>
                <a:lnTo>
                  <a:pt x="3896591" y="1151659"/>
                </a:lnTo>
                <a:lnTo>
                  <a:pt x="3896591" y="1168977"/>
                </a:lnTo>
                <a:lnTo>
                  <a:pt x="4251614" y="1168977"/>
                </a:lnTo>
                <a:cubicBezTo>
                  <a:pt x="4251614" y="1177636"/>
                  <a:pt x="4242955" y="1194955"/>
                  <a:pt x="4225637" y="1203614"/>
                </a:cubicBezTo>
                <a:lnTo>
                  <a:pt x="3853296" y="1203614"/>
                </a:lnTo>
                <a:cubicBezTo>
                  <a:pt x="3879273" y="1177636"/>
                  <a:pt x="3861955" y="1134341"/>
                  <a:pt x="3870614" y="1108364"/>
                </a:cubicBezTo>
                <a:lnTo>
                  <a:pt x="4087091" y="1108364"/>
                </a:lnTo>
                <a:cubicBezTo>
                  <a:pt x="4104409" y="1108364"/>
                  <a:pt x="4139046" y="1099705"/>
                  <a:pt x="4165023" y="1091046"/>
                </a:cubicBezTo>
                <a:cubicBezTo>
                  <a:pt x="4156364" y="1082386"/>
                  <a:pt x="4139046" y="1082386"/>
                  <a:pt x="3870614" y="1082386"/>
                </a:cubicBezTo>
                <a:lnTo>
                  <a:pt x="3870614" y="1030432"/>
                </a:lnTo>
                <a:lnTo>
                  <a:pt x="4104409" y="1030432"/>
                </a:lnTo>
                <a:cubicBezTo>
                  <a:pt x="4095750" y="1021773"/>
                  <a:pt x="4078432" y="1021773"/>
                  <a:pt x="3870614" y="1021773"/>
                </a:cubicBezTo>
                <a:cubicBezTo>
                  <a:pt x="3870614" y="995795"/>
                  <a:pt x="3870614" y="969818"/>
                  <a:pt x="3861955" y="943841"/>
                </a:cubicBezTo>
                <a:lnTo>
                  <a:pt x="3974523" y="943841"/>
                </a:lnTo>
                <a:close/>
                <a:moveTo>
                  <a:pt x="4104409" y="935182"/>
                </a:moveTo>
                <a:cubicBezTo>
                  <a:pt x="4095750" y="935182"/>
                  <a:pt x="4078432" y="926523"/>
                  <a:pt x="4069773" y="926523"/>
                </a:cubicBezTo>
                <a:cubicBezTo>
                  <a:pt x="4078432" y="926523"/>
                  <a:pt x="4095750" y="935182"/>
                  <a:pt x="4104409" y="935182"/>
                </a:cubicBezTo>
                <a:close/>
                <a:moveTo>
                  <a:pt x="4043796" y="909205"/>
                </a:moveTo>
                <a:cubicBezTo>
                  <a:pt x="4035137" y="909205"/>
                  <a:pt x="4017819" y="900545"/>
                  <a:pt x="4009159" y="891886"/>
                </a:cubicBezTo>
                <a:cubicBezTo>
                  <a:pt x="4017819" y="891886"/>
                  <a:pt x="4035137" y="900545"/>
                  <a:pt x="4043796" y="909205"/>
                </a:cubicBezTo>
                <a:close/>
                <a:moveTo>
                  <a:pt x="3913909" y="891886"/>
                </a:moveTo>
                <a:cubicBezTo>
                  <a:pt x="3922569" y="900545"/>
                  <a:pt x="3922569" y="909205"/>
                  <a:pt x="3931228" y="917864"/>
                </a:cubicBezTo>
                <a:cubicBezTo>
                  <a:pt x="3905250" y="917864"/>
                  <a:pt x="3853296" y="917864"/>
                  <a:pt x="3827319" y="891886"/>
                </a:cubicBezTo>
                <a:lnTo>
                  <a:pt x="3913909" y="891886"/>
                </a:lnTo>
                <a:close/>
                <a:moveTo>
                  <a:pt x="3558887" y="917864"/>
                </a:moveTo>
                <a:lnTo>
                  <a:pt x="3567546" y="891886"/>
                </a:lnTo>
                <a:cubicBezTo>
                  <a:pt x="3567546" y="900545"/>
                  <a:pt x="3567546" y="917864"/>
                  <a:pt x="3558887" y="917864"/>
                </a:cubicBezTo>
                <a:close/>
                <a:moveTo>
                  <a:pt x="3515591" y="917864"/>
                </a:moveTo>
                <a:cubicBezTo>
                  <a:pt x="3524250" y="900545"/>
                  <a:pt x="3532909" y="891886"/>
                  <a:pt x="3550228" y="874568"/>
                </a:cubicBezTo>
                <a:cubicBezTo>
                  <a:pt x="3541569" y="891886"/>
                  <a:pt x="3524250" y="909205"/>
                  <a:pt x="3515591" y="917864"/>
                </a:cubicBezTo>
                <a:close/>
                <a:moveTo>
                  <a:pt x="3498273" y="909205"/>
                </a:moveTo>
                <a:cubicBezTo>
                  <a:pt x="3498273" y="917864"/>
                  <a:pt x="3480955" y="900545"/>
                  <a:pt x="3463637" y="900545"/>
                </a:cubicBezTo>
                <a:lnTo>
                  <a:pt x="3463637" y="865909"/>
                </a:lnTo>
                <a:cubicBezTo>
                  <a:pt x="3463637" y="909205"/>
                  <a:pt x="3480955" y="865909"/>
                  <a:pt x="3498273" y="909205"/>
                </a:cubicBezTo>
                <a:close/>
                <a:moveTo>
                  <a:pt x="4364182" y="874568"/>
                </a:moveTo>
                <a:cubicBezTo>
                  <a:pt x="4355523" y="874568"/>
                  <a:pt x="4338205" y="865909"/>
                  <a:pt x="4320887" y="857250"/>
                </a:cubicBezTo>
                <a:cubicBezTo>
                  <a:pt x="4329546" y="857250"/>
                  <a:pt x="4346864" y="865909"/>
                  <a:pt x="4364182" y="874568"/>
                </a:cubicBezTo>
                <a:close/>
                <a:moveTo>
                  <a:pt x="3879273" y="848591"/>
                </a:moveTo>
                <a:cubicBezTo>
                  <a:pt x="3861955" y="874568"/>
                  <a:pt x="3801341" y="874568"/>
                  <a:pt x="3792682" y="848591"/>
                </a:cubicBezTo>
                <a:lnTo>
                  <a:pt x="3879273" y="848591"/>
                </a:lnTo>
                <a:close/>
                <a:moveTo>
                  <a:pt x="3515591" y="883227"/>
                </a:moveTo>
                <a:cubicBezTo>
                  <a:pt x="3506932" y="883227"/>
                  <a:pt x="3498273" y="865909"/>
                  <a:pt x="3489614" y="848591"/>
                </a:cubicBezTo>
                <a:cubicBezTo>
                  <a:pt x="3498273" y="857250"/>
                  <a:pt x="3506932" y="874568"/>
                  <a:pt x="3515591" y="883227"/>
                </a:cubicBezTo>
                <a:close/>
                <a:moveTo>
                  <a:pt x="3957205" y="848591"/>
                </a:moveTo>
                <a:cubicBezTo>
                  <a:pt x="3948546" y="848591"/>
                  <a:pt x="3931228" y="831273"/>
                  <a:pt x="3931228" y="822614"/>
                </a:cubicBezTo>
                <a:lnTo>
                  <a:pt x="3957205" y="848591"/>
                </a:lnTo>
                <a:close/>
                <a:moveTo>
                  <a:pt x="3853296" y="813955"/>
                </a:moveTo>
                <a:lnTo>
                  <a:pt x="3766705" y="822614"/>
                </a:lnTo>
                <a:lnTo>
                  <a:pt x="3749387" y="805295"/>
                </a:lnTo>
                <a:lnTo>
                  <a:pt x="3853296" y="813955"/>
                </a:lnTo>
                <a:close/>
                <a:moveTo>
                  <a:pt x="3558887" y="822614"/>
                </a:moveTo>
                <a:cubicBezTo>
                  <a:pt x="3567546" y="805295"/>
                  <a:pt x="3584864" y="813955"/>
                  <a:pt x="3584864" y="822614"/>
                </a:cubicBezTo>
                <a:lnTo>
                  <a:pt x="3558887" y="822614"/>
                </a:lnTo>
                <a:close/>
                <a:moveTo>
                  <a:pt x="4528705" y="848591"/>
                </a:moveTo>
                <a:lnTo>
                  <a:pt x="4528705" y="874568"/>
                </a:lnTo>
                <a:cubicBezTo>
                  <a:pt x="4520046" y="874568"/>
                  <a:pt x="4502728" y="865909"/>
                  <a:pt x="4485410" y="857250"/>
                </a:cubicBezTo>
                <a:lnTo>
                  <a:pt x="4502728" y="839932"/>
                </a:lnTo>
                <a:cubicBezTo>
                  <a:pt x="4485410" y="822614"/>
                  <a:pt x="4459432" y="796636"/>
                  <a:pt x="4459432" y="779318"/>
                </a:cubicBezTo>
                <a:lnTo>
                  <a:pt x="4528705" y="848591"/>
                </a:lnTo>
                <a:close/>
                <a:moveTo>
                  <a:pt x="3714750" y="710045"/>
                </a:moveTo>
                <a:cubicBezTo>
                  <a:pt x="3749387" y="701386"/>
                  <a:pt x="3792682" y="701386"/>
                  <a:pt x="3818659" y="710045"/>
                </a:cubicBezTo>
                <a:lnTo>
                  <a:pt x="3714750" y="710045"/>
                </a:lnTo>
                <a:close/>
                <a:moveTo>
                  <a:pt x="3636819" y="658091"/>
                </a:moveTo>
                <a:lnTo>
                  <a:pt x="3636819" y="632114"/>
                </a:lnTo>
                <a:lnTo>
                  <a:pt x="3636819" y="658091"/>
                </a:lnTo>
                <a:close/>
                <a:moveTo>
                  <a:pt x="4294910" y="562841"/>
                </a:moveTo>
                <a:cubicBezTo>
                  <a:pt x="4277591" y="562841"/>
                  <a:pt x="4260273" y="545523"/>
                  <a:pt x="4234296" y="545523"/>
                </a:cubicBezTo>
                <a:cubicBezTo>
                  <a:pt x="4216978" y="545523"/>
                  <a:pt x="4191000" y="562841"/>
                  <a:pt x="4173682" y="562841"/>
                </a:cubicBezTo>
                <a:cubicBezTo>
                  <a:pt x="4234296" y="528205"/>
                  <a:pt x="4294910" y="502227"/>
                  <a:pt x="4355523" y="476250"/>
                </a:cubicBezTo>
                <a:cubicBezTo>
                  <a:pt x="4338205" y="493568"/>
                  <a:pt x="4312228" y="528205"/>
                  <a:pt x="4294910" y="562841"/>
                </a:cubicBezTo>
                <a:close/>
                <a:moveTo>
                  <a:pt x="4502728" y="484909"/>
                </a:moveTo>
                <a:cubicBezTo>
                  <a:pt x="4502728" y="476250"/>
                  <a:pt x="4502728" y="467591"/>
                  <a:pt x="4511387" y="467591"/>
                </a:cubicBezTo>
                <a:cubicBezTo>
                  <a:pt x="4511387" y="467591"/>
                  <a:pt x="4502728" y="476250"/>
                  <a:pt x="4502728" y="484909"/>
                </a:cubicBezTo>
                <a:close/>
                <a:moveTo>
                  <a:pt x="4216978" y="510886"/>
                </a:moveTo>
                <a:cubicBezTo>
                  <a:pt x="4139046" y="554182"/>
                  <a:pt x="4069773" y="623455"/>
                  <a:pt x="3991841" y="692727"/>
                </a:cubicBezTo>
                <a:cubicBezTo>
                  <a:pt x="4069773" y="562841"/>
                  <a:pt x="4234296" y="476250"/>
                  <a:pt x="4346864" y="441614"/>
                </a:cubicBezTo>
                <a:cubicBezTo>
                  <a:pt x="4320887" y="458932"/>
                  <a:pt x="4260273" y="476250"/>
                  <a:pt x="4216978" y="510886"/>
                </a:cubicBezTo>
                <a:close/>
                <a:moveTo>
                  <a:pt x="4095750" y="398318"/>
                </a:moveTo>
                <a:cubicBezTo>
                  <a:pt x="4087091" y="415636"/>
                  <a:pt x="4069773" y="432955"/>
                  <a:pt x="4052455" y="441614"/>
                </a:cubicBezTo>
                <a:cubicBezTo>
                  <a:pt x="4026478" y="458932"/>
                  <a:pt x="3974523" y="476250"/>
                  <a:pt x="3948546" y="502227"/>
                </a:cubicBezTo>
                <a:cubicBezTo>
                  <a:pt x="3922569" y="528205"/>
                  <a:pt x="3905250" y="571500"/>
                  <a:pt x="3887932" y="597477"/>
                </a:cubicBezTo>
                <a:cubicBezTo>
                  <a:pt x="3870614" y="606136"/>
                  <a:pt x="3835978" y="606136"/>
                  <a:pt x="3810000" y="623455"/>
                </a:cubicBezTo>
                <a:cubicBezTo>
                  <a:pt x="3835978" y="640773"/>
                  <a:pt x="3870614" y="640773"/>
                  <a:pt x="3896591" y="658091"/>
                </a:cubicBezTo>
                <a:cubicBezTo>
                  <a:pt x="3853296" y="658091"/>
                  <a:pt x="3801341" y="658091"/>
                  <a:pt x="3758046" y="675409"/>
                </a:cubicBezTo>
                <a:cubicBezTo>
                  <a:pt x="3801341" y="684068"/>
                  <a:pt x="3853296" y="684068"/>
                  <a:pt x="3896591" y="684068"/>
                </a:cubicBezTo>
                <a:cubicBezTo>
                  <a:pt x="3879273" y="701386"/>
                  <a:pt x="3870614" y="684068"/>
                  <a:pt x="3870614" y="736023"/>
                </a:cubicBezTo>
                <a:cubicBezTo>
                  <a:pt x="3844637" y="736023"/>
                  <a:pt x="3749387" y="701386"/>
                  <a:pt x="3732069" y="762000"/>
                </a:cubicBezTo>
                <a:cubicBezTo>
                  <a:pt x="3758046" y="762000"/>
                  <a:pt x="3844637" y="736023"/>
                  <a:pt x="3861955" y="787977"/>
                </a:cubicBezTo>
                <a:lnTo>
                  <a:pt x="3740728" y="787977"/>
                </a:lnTo>
                <a:cubicBezTo>
                  <a:pt x="3706091" y="753341"/>
                  <a:pt x="3654137" y="718705"/>
                  <a:pt x="3654137" y="675409"/>
                </a:cubicBezTo>
                <a:cubicBezTo>
                  <a:pt x="3654137" y="597477"/>
                  <a:pt x="3749387" y="536864"/>
                  <a:pt x="3749387" y="528205"/>
                </a:cubicBezTo>
                <a:cubicBezTo>
                  <a:pt x="3749387" y="484909"/>
                  <a:pt x="4009159" y="372341"/>
                  <a:pt x="4104409" y="337705"/>
                </a:cubicBezTo>
                <a:cubicBezTo>
                  <a:pt x="4104409" y="355023"/>
                  <a:pt x="4104409" y="381000"/>
                  <a:pt x="4095750" y="398318"/>
                </a:cubicBezTo>
                <a:close/>
                <a:moveTo>
                  <a:pt x="4346864" y="406977"/>
                </a:moveTo>
                <a:cubicBezTo>
                  <a:pt x="4225637" y="458932"/>
                  <a:pt x="4087091" y="528205"/>
                  <a:pt x="3965864" y="675409"/>
                </a:cubicBezTo>
                <a:cubicBezTo>
                  <a:pt x="3965864" y="658091"/>
                  <a:pt x="3948546" y="632114"/>
                  <a:pt x="3948546" y="606136"/>
                </a:cubicBezTo>
                <a:cubicBezTo>
                  <a:pt x="3948546" y="588818"/>
                  <a:pt x="4043796" y="493568"/>
                  <a:pt x="4052455" y="484909"/>
                </a:cubicBezTo>
                <a:cubicBezTo>
                  <a:pt x="4078432" y="458932"/>
                  <a:pt x="4165023" y="450273"/>
                  <a:pt x="4173682" y="406977"/>
                </a:cubicBezTo>
                <a:cubicBezTo>
                  <a:pt x="4173682" y="406977"/>
                  <a:pt x="4165023" y="415636"/>
                  <a:pt x="4191000" y="415636"/>
                </a:cubicBezTo>
                <a:lnTo>
                  <a:pt x="4225637" y="415636"/>
                </a:lnTo>
                <a:cubicBezTo>
                  <a:pt x="4242955" y="415636"/>
                  <a:pt x="4234296" y="389659"/>
                  <a:pt x="4242955" y="372341"/>
                </a:cubicBezTo>
                <a:cubicBezTo>
                  <a:pt x="4251614" y="372341"/>
                  <a:pt x="4294910" y="381000"/>
                  <a:pt x="4294910" y="346364"/>
                </a:cubicBezTo>
                <a:cubicBezTo>
                  <a:pt x="4312228" y="346364"/>
                  <a:pt x="4338205" y="329045"/>
                  <a:pt x="4355523" y="320386"/>
                </a:cubicBezTo>
                <a:cubicBezTo>
                  <a:pt x="4355523" y="346364"/>
                  <a:pt x="4355523" y="381000"/>
                  <a:pt x="4346864" y="406977"/>
                </a:cubicBezTo>
                <a:close/>
                <a:moveTo>
                  <a:pt x="4043796" y="337705"/>
                </a:moveTo>
                <a:cubicBezTo>
                  <a:pt x="4052455" y="337705"/>
                  <a:pt x="4069773" y="329045"/>
                  <a:pt x="4087091" y="320386"/>
                </a:cubicBezTo>
                <a:cubicBezTo>
                  <a:pt x="4078432" y="329045"/>
                  <a:pt x="4061114" y="337705"/>
                  <a:pt x="4043796" y="337705"/>
                </a:cubicBezTo>
                <a:close/>
                <a:moveTo>
                  <a:pt x="4173682" y="372341"/>
                </a:moveTo>
                <a:lnTo>
                  <a:pt x="4173682" y="303068"/>
                </a:lnTo>
                <a:lnTo>
                  <a:pt x="4173682" y="372341"/>
                </a:lnTo>
                <a:close/>
                <a:moveTo>
                  <a:pt x="4199660" y="363682"/>
                </a:moveTo>
                <a:cubicBezTo>
                  <a:pt x="4191000" y="320386"/>
                  <a:pt x="4191000" y="268432"/>
                  <a:pt x="4199660" y="233795"/>
                </a:cubicBezTo>
                <a:cubicBezTo>
                  <a:pt x="4191000" y="277091"/>
                  <a:pt x="4199660" y="320386"/>
                  <a:pt x="4199660" y="363682"/>
                </a:cubicBezTo>
                <a:close/>
                <a:moveTo>
                  <a:pt x="4251614" y="277091"/>
                </a:moveTo>
                <a:lnTo>
                  <a:pt x="4251614" y="346364"/>
                </a:lnTo>
                <a:lnTo>
                  <a:pt x="4216978" y="346364"/>
                </a:lnTo>
                <a:lnTo>
                  <a:pt x="4216978" y="242455"/>
                </a:lnTo>
                <a:lnTo>
                  <a:pt x="4234296" y="225136"/>
                </a:lnTo>
                <a:cubicBezTo>
                  <a:pt x="4242955" y="242455"/>
                  <a:pt x="4251614" y="251114"/>
                  <a:pt x="4251614" y="277091"/>
                </a:cubicBezTo>
                <a:close/>
                <a:moveTo>
                  <a:pt x="4260273" y="199159"/>
                </a:moveTo>
                <a:cubicBezTo>
                  <a:pt x="4268932" y="207818"/>
                  <a:pt x="4286251" y="216477"/>
                  <a:pt x="4286251" y="242455"/>
                </a:cubicBezTo>
                <a:lnTo>
                  <a:pt x="4286251" y="320386"/>
                </a:lnTo>
                <a:cubicBezTo>
                  <a:pt x="4242955" y="285750"/>
                  <a:pt x="4294910" y="199159"/>
                  <a:pt x="4208319" y="199159"/>
                </a:cubicBezTo>
                <a:lnTo>
                  <a:pt x="4260273" y="199159"/>
                </a:lnTo>
                <a:close/>
                <a:moveTo>
                  <a:pt x="4130387" y="181841"/>
                </a:moveTo>
                <a:lnTo>
                  <a:pt x="4130387" y="225136"/>
                </a:lnTo>
                <a:lnTo>
                  <a:pt x="4104409" y="225136"/>
                </a:lnTo>
                <a:lnTo>
                  <a:pt x="4113069" y="164523"/>
                </a:lnTo>
                <a:cubicBezTo>
                  <a:pt x="4113069" y="164523"/>
                  <a:pt x="4130387" y="173182"/>
                  <a:pt x="4130387" y="181841"/>
                </a:cubicBezTo>
                <a:close/>
                <a:moveTo>
                  <a:pt x="4520046" y="233795"/>
                </a:moveTo>
                <a:lnTo>
                  <a:pt x="4494069" y="233795"/>
                </a:lnTo>
                <a:lnTo>
                  <a:pt x="4494069" y="155864"/>
                </a:lnTo>
                <a:lnTo>
                  <a:pt x="4520046" y="155864"/>
                </a:lnTo>
                <a:lnTo>
                  <a:pt x="4520046" y="233795"/>
                </a:lnTo>
                <a:close/>
                <a:moveTo>
                  <a:pt x="4468091" y="147205"/>
                </a:moveTo>
                <a:lnTo>
                  <a:pt x="4468091" y="225136"/>
                </a:lnTo>
                <a:lnTo>
                  <a:pt x="4442114" y="225136"/>
                </a:lnTo>
                <a:lnTo>
                  <a:pt x="4442114" y="147205"/>
                </a:lnTo>
                <a:lnTo>
                  <a:pt x="4468091" y="147205"/>
                </a:lnTo>
                <a:close/>
                <a:moveTo>
                  <a:pt x="4346864" y="138545"/>
                </a:moveTo>
                <a:lnTo>
                  <a:pt x="4346864" y="207818"/>
                </a:lnTo>
                <a:lnTo>
                  <a:pt x="4312228" y="207818"/>
                </a:lnTo>
                <a:lnTo>
                  <a:pt x="4312228" y="138545"/>
                </a:lnTo>
                <a:lnTo>
                  <a:pt x="4346864" y="138545"/>
                </a:lnTo>
                <a:close/>
                <a:moveTo>
                  <a:pt x="4078432" y="129886"/>
                </a:moveTo>
                <a:cubicBezTo>
                  <a:pt x="4104409" y="129886"/>
                  <a:pt x="4139046" y="121227"/>
                  <a:pt x="4173682" y="121227"/>
                </a:cubicBezTo>
                <a:cubicBezTo>
                  <a:pt x="4147705" y="121227"/>
                  <a:pt x="4113069" y="129886"/>
                  <a:pt x="4078432" y="129886"/>
                </a:cubicBezTo>
                <a:close/>
                <a:moveTo>
                  <a:pt x="4511387" y="95250"/>
                </a:moveTo>
                <a:lnTo>
                  <a:pt x="4476751" y="95250"/>
                </a:lnTo>
                <a:lnTo>
                  <a:pt x="4511387" y="95250"/>
                </a:lnTo>
                <a:close/>
                <a:moveTo>
                  <a:pt x="4182341" y="112568"/>
                </a:moveTo>
                <a:cubicBezTo>
                  <a:pt x="4234296" y="103909"/>
                  <a:pt x="4294910" y="95250"/>
                  <a:pt x="4355523" y="95250"/>
                </a:cubicBezTo>
                <a:cubicBezTo>
                  <a:pt x="4303569" y="95250"/>
                  <a:pt x="4242955" y="103909"/>
                  <a:pt x="4182341" y="112568"/>
                </a:cubicBezTo>
                <a:close/>
                <a:moveTo>
                  <a:pt x="4130387" y="95250"/>
                </a:moveTo>
                <a:cubicBezTo>
                  <a:pt x="4121728" y="95250"/>
                  <a:pt x="4104409" y="103909"/>
                  <a:pt x="4095750" y="95250"/>
                </a:cubicBezTo>
                <a:lnTo>
                  <a:pt x="4130387" y="95250"/>
                </a:lnTo>
                <a:close/>
                <a:moveTo>
                  <a:pt x="4390160" y="86591"/>
                </a:moveTo>
                <a:lnTo>
                  <a:pt x="4364182" y="86591"/>
                </a:lnTo>
                <a:lnTo>
                  <a:pt x="4390160" y="86591"/>
                </a:lnTo>
                <a:close/>
                <a:moveTo>
                  <a:pt x="4234296" y="77932"/>
                </a:moveTo>
                <a:lnTo>
                  <a:pt x="4208319" y="77932"/>
                </a:lnTo>
                <a:lnTo>
                  <a:pt x="4234296" y="77932"/>
                </a:lnTo>
                <a:close/>
                <a:moveTo>
                  <a:pt x="4147705" y="95250"/>
                </a:moveTo>
                <a:cubicBezTo>
                  <a:pt x="4147705" y="86591"/>
                  <a:pt x="4165023" y="77932"/>
                  <a:pt x="4173682" y="95250"/>
                </a:cubicBezTo>
                <a:lnTo>
                  <a:pt x="4147705" y="95250"/>
                </a:lnTo>
                <a:close/>
                <a:moveTo>
                  <a:pt x="4286251" y="69273"/>
                </a:moveTo>
                <a:cubicBezTo>
                  <a:pt x="4277591" y="69273"/>
                  <a:pt x="4260273" y="77932"/>
                  <a:pt x="4260273" y="69273"/>
                </a:cubicBezTo>
                <a:lnTo>
                  <a:pt x="4286251" y="69273"/>
                </a:lnTo>
                <a:close/>
                <a:moveTo>
                  <a:pt x="4329546" y="60614"/>
                </a:moveTo>
                <a:cubicBezTo>
                  <a:pt x="4329546" y="69273"/>
                  <a:pt x="4320887" y="69273"/>
                  <a:pt x="4320887" y="60614"/>
                </a:cubicBezTo>
                <a:lnTo>
                  <a:pt x="4329546" y="60614"/>
                </a:lnTo>
                <a:close/>
                <a:moveTo>
                  <a:pt x="4450773" y="17318"/>
                </a:moveTo>
                <a:lnTo>
                  <a:pt x="4502728" y="17318"/>
                </a:lnTo>
                <a:cubicBezTo>
                  <a:pt x="4511387" y="34636"/>
                  <a:pt x="4520046" y="51955"/>
                  <a:pt x="4528705" y="60614"/>
                </a:cubicBezTo>
                <a:cubicBezTo>
                  <a:pt x="4511387" y="51955"/>
                  <a:pt x="4502728" y="25977"/>
                  <a:pt x="4485410" y="25977"/>
                </a:cubicBezTo>
                <a:cubicBezTo>
                  <a:pt x="4459432" y="25977"/>
                  <a:pt x="4485410" y="43295"/>
                  <a:pt x="4459432" y="43295"/>
                </a:cubicBezTo>
                <a:cubicBezTo>
                  <a:pt x="4442114" y="43295"/>
                  <a:pt x="4433455" y="25977"/>
                  <a:pt x="4424796" y="8659"/>
                </a:cubicBezTo>
                <a:lnTo>
                  <a:pt x="4398819" y="8659"/>
                </a:lnTo>
                <a:lnTo>
                  <a:pt x="4407478" y="86591"/>
                </a:lnTo>
                <a:cubicBezTo>
                  <a:pt x="4407478" y="86591"/>
                  <a:pt x="4433455" y="86591"/>
                  <a:pt x="4442114" y="77932"/>
                </a:cubicBezTo>
                <a:cubicBezTo>
                  <a:pt x="4433455" y="69273"/>
                  <a:pt x="4424796" y="69273"/>
                  <a:pt x="4424796" y="60614"/>
                </a:cubicBezTo>
                <a:cubicBezTo>
                  <a:pt x="4424796" y="60614"/>
                  <a:pt x="4433455" y="51955"/>
                  <a:pt x="4442114" y="51955"/>
                </a:cubicBezTo>
                <a:lnTo>
                  <a:pt x="4459432" y="69273"/>
                </a:lnTo>
                <a:cubicBezTo>
                  <a:pt x="4450773" y="77932"/>
                  <a:pt x="4442114" y="77932"/>
                  <a:pt x="4433455" y="86591"/>
                </a:cubicBezTo>
                <a:cubicBezTo>
                  <a:pt x="4442114" y="95250"/>
                  <a:pt x="4433455" y="95250"/>
                  <a:pt x="4450773" y="95250"/>
                </a:cubicBezTo>
                <a:cubicBezTo>
                  <a:pt x="4459432" y="95250"/>
                  <a:pt x="4468091" y="86591"/>
                  <a:pt x="4476751" y="60614"/>
                </a:cubicBezTo>
                <a:cubicBezTo>
                  <a:pt x="4502728" y="69273"/>
                  <a:pt x="4494069" y="77932"/>
                  <a:pt x="4528705" y="77932"/>
                </a:cubicBezTo>
                <a:cubicBezTo>
                  <a:pt x="4528705" y="86591"/>
                  <a:pt x="4520046" y="95250"/>
                  <a:pt x="4511387" y="103909"/>
                </a:cubicBezTo>
                <a:cubicBezTo>
                  <a:pt x="4520046" y="112568"/>
                  <a:pt x="4528705" y="112568"/>
                  <a:pt x="4528705" y="121227"/>
                </a:cubicBezTo>
                <a:cubicBezTo>
                  <a:pt x="4494069" y="112568"/>
                  <a:pt x="4459432" y="103909"/>
                  <a:pt x="4407478" y="95250"/>
                </a:cubicBezTo>
                <a:cubicBezTo>
                  <a:pt x="4398819" y="103909"/>
                  <a:pt x="4398819" y="121227"/>
                  <a:pt x="4407478" y="502227"/>
                </a:cubicBezTo>
                <a:cubicBezTo>
                  <a:pt x="4416137" y="458932"/>
                  <a:pt x="4433455" y="467591"/>
                  <a:pt x="4468091" y="458932"/>
                </a:cubicBezTo>
                <a:cubicBezTo>
                  <a:pt x="4485410" y="450273"/>
                  <a:pt x="4485410" y="406977"/>
                  <a:pt x="4520046" y="406977"/>
                </a:cubicBezTo>
                <a:cubicBezTo>
                  <a:pt x="4520046" y="415636"/>
                  <a:pt x="4528705" y="424295"/>
                  <a:pt x="4528705" y="536864"/>
                </a:cubicBezTo>
                <a:cubicBezTo>
                  <a:pt x="4520046" y="536864"/>
                  <a:pt x="4502728" y="528205"/>
                  <a:pt x="4494069" y="528205"/>
                </a:cubicBezTo>
                <a:cubicBezTo>
                  <a:pt x="4485410" y="536864"/>
                  <a:pt x="4485410" y="528205"/>
                  <a:pt x="4485410" y="545523"/>
                </a:cubicBezTo>
                <a:cubicBezTo>
                  <a:pt x="4485410" y="571500"/>
                  <a:pt x="4511387" y="580159"/>
                  <a:pt x="4528705" y="580159"/>
                </a:cubicBezTo>
                <a:lnTo>
                  <a:pt x="4528705" y="623455"/>
                </a:lnTo>
                <a:cubicBezTo>
                  <a:pt x="4468091" y="606136"/>
                  <a:pt x="4398819" y="580159"/>
                  <a:pt x="4338205" y="554182"/>
                </a:cubicBezTo>
                <a:cubicBezTo>
                  <a:pt x="4329546" y="562841"/>
                  <a:pt x="4320887" y="554182"/>
                  <a:pt x="4320887" y="580159"/>
                </a:cubicBezTo>
                <a:cubicBezTo>
                  <a:pt x="4320887" y="597477"/>
                  <a:pt x="4381501" y="666750"/>
                  <a:pt x="4424796" y="710045"/>
                </a:cubicBezTo>
                <a:cubicBezTo>
                  <a:pt x="4381501" y="684068"/>
                  <a:pt x="4329546" y="632114"/>
                  <a:pt x="4277591" y="588818"/>
                </a:cubicBezTo>
                <a:cubicBezTo>
                  <a:pt x="4277591" y="588818"/>
                  <a:pt x="4268932" y="588818"/>
                  <a:pt x="4260273" y="597477"/>
                </a:cubicBezTo>
                <a:cubicBezTo>
                  <a:pt x="4268932" y="606136"/>
                  <a:pt x="4286251" y="606136"/>
                  <a:pt x="4294910" y="632114"/>
                </a:cubicBezTo>
                <a:cubicBezTo>
                  <a:pt x="4329546" y="692727"/>
                  <a:pt x="4372841" y="779318"/>
                  <a:pt x="4424796" y="857250"/>
                </a:cubicBezTo>
                <a:cubicBezTo>
                  <a:pt x="4398819" y="831273"/>
                  <a:pt x="4346864" y="805295"/>
                  <a:pt x="4320887" y="779318"/>
                </a:cubicBezTo>
                <a:cubicBezTo>
                  <a:pt x="4303569" y="762000"/>
                  <a:pt x="4286251" y="727364"/>
                  <a:pt x="4260273" y="692727"/>
                </a:cubicBezTo>
                <a:lnTo>
                  <a:pt x="4242955" y="710045"/>
                </a:lnTo>
                <a:cubicBezTo>
                  <a:pt x="4251614" y="718705"/>
                  <a:pt x="4251614" y="744682"/>
                  <a:pt x="4260273" y="753341"/>
                </a:cubicBezTo>
                <a:cubicBezTo>
                  <a:pt x="4251614" y="753341"/>
                  <a:pt x="4234296" y="744682"/>
                  <a:pt x="4216978" y="727364"/>
                </a:cubicBezTo>
                <a:cubicBezTo>
                  <a:pt x="4208319" y="736023"/>
                  <a:pt x="4208319" y="744682"/>
                  <a:pt x="4208319" y="753341"/>
                </a:cubicBezTo>
                <a:cubicBezTo>
                  <a:pt x="4173682" y="744682"/>
                  <a:pt x="4139046" y="736023"/>
                  <a:pt x="4104409" y="718705"/>
                </a:cubicBezTo>
                <a:cubicBezTo>
                  <a:pt x="4121728" y="675409"/>
                  <a:pt x="4139046" y="632114"/>
                  <a:pt x="4147705" y="580159"/>
                </a:cubicBezTo>
                <a:cubicBezTo>
                  <a:pt x="4104409" y="606136"/>
                  <a:pt x="4052455" y="658091"/>
                  <a:pt x="4009159" y="701386"/>
                </a:cubicBezTo>
                <a:lnTo>
                  <a:pt x="4009159" y="727364"/>
                </a:lnTo>
                <a:cubicBezTo>
                  <a:pt x="4035137" y="736023"/>
                  <a:pt x="4069773" y="753341"/>
                  <a:pt x="4087091" y="770659"/>
                </a:cubicBezTo>
                <a:cubicBezTo>
                  <a:pt x="4104409" y="779318"/>
                  <a:pt x="4121728" y="770659"/>
                  <a:pt x="4139046" y="779318"/>
                </a:cubicBezTo>
                <a:cubicBezTo>
                  <a:pt x="4156364" y="779318"/>
                  <a:pt x="4165023" y="822614"/>
                  <a:pt x="4191000" y="822614"/>
                </a:cubicBezTo>
                <a:cubicBezTo>
                  <a:pt x="4208319" y="822614"/>
                  <a:pt x="4199660" y="805295"/>
                  <a:pt x="4216978" y="805295"/>
                </a:cubicBezTo>
                <a:cubicBezTo>
                  <a:pt x="4242955" y="805295"/>
                  <a:pt x="4277591" y="822614"/>
                  <a:pt x="4294910" y="839932"/>
                </a:cubicBezTo>
                <a:cubicBezTo>
                  <a:pt x="4364182" y="805295"/>
                  <a:pt x="4372841" y="891886"/>
                  <a:pt x="4433455" y="900545"/>
                </a:cubicBezTo>
                <a:cubicBezTo>
                  <a:pt x="4476751" y="943841"/>
                  <a:pt x="4476751" y="969818"/>
                  <a:pt x="4476751" y="1013114"/>
                </a:cubicBezTo>
                <a:cubicBezTo>
                  <a:pt x="4476751" y="1039091"/>
                  <a:pt x="4476751" y="1056409"/>
                  <a:pt x="4468091" y="1073727"/>
                </a:cubicBezTo>
                <a:cubicBezTo>
                  <a:pt x="4468091" y="1082386"/>
                  <a:pt x="4459432" y="1091046"/>
                  <a:pt x="4450773" y="1099705"/>
                </a:cubicBezTo>
                <a:cubicBezTo>
                  <a:pt x="4450773" y="1125682"/>
                  <a:pt x="4433455" y="1160318"/>
                  <a:pt x="4407478" y="1186296"/>
                </a:cubicBezTo>
                <a:cubicBezTo>
                  <a:pt x="4329546" y="1212273"/>
                  <a:pt x="4372841" y="1290205"/>
                  <a:pt x="4320887" y="1290205"/>
                </a:cubicBezTo>
                <a:cubicBezTo>
                  <a:pt x="4303569" y="1290205"/>
                  <a:pt x="4329546" y="1272886"/>
                  <a:pt x="4303569" y="1272886"/>
                </a:cubicBezTo>
                <a:cubicBezTo>
                  <a:pt x="4286251" y="1272886"/>
                  <a:pt x="4234296" y="1376796"/>
                  <a:pt x="4216978" y="1376796"/>
                </a:cubicBezTo>
                <a:cubicBezTo>
                  <a:pt x="4191000" y="1376796"/>
                  <a:pt x="4216978" y="1359477"/>
                  <a:pt x="4199660" y="1359477"/>
                </a:cubicBezTo>
                <a:cubicBezTo>
                  <a:pt x="4173682" y="1359477"/>
                  <a:pt x="4121728" y="1463386"/>
                  <a:pt x="4095750" y="1463386"/>
                </a:cubicBezTo>
                <a:cubicBezTo>
                  <a:pt x="4078432" y="1463386"/>
                  <a:pt x="4095750" y="1446068"/>
                  <a:pt x="4069773" y="1446068"/>
                </a:cubicBezTo>
                <a:cubicBezTo>
                  <a:pt x="4052455" y="1446068"/>
                  <a:pt x="3991841" y="1541318"/>
                  <a:pt x="3965864" y="1541318"/>
                </a:cubicBezTo>
                <a:cubicBezTo>
                  <a:pt x="3948546" y="1541318"/>
                  <a:pt x="3957205" y="1524000"/>
                  <a:pt x="3948546" y="1515341"/>
                </a:cubicBezTo>
                <a:cubicBezTo>
                  <a:pt x="3939887" y="1524000"/>
                  <a:pt x="3913909" y="1532659"/>
                  <a:pt x="3905250" y="1549977"/>
                </a:cubicBezTo>
                <a:cubicBezTo>
                  <a:pt x="3905250" y="1549977"/>
                  <a:pt x="3870614" y="1619250"/>
                  <a:pt x="3835978" y="1619250"/>
                </a:cubicBezTo>
                <a:cubicBezTo>
                  <a:pt x="3810000" y="1619250"/>
                  <a:pt x="3827319" y="1601932"/>
                  <a:pt x="3810000" y="1601932"/>
                </a:cubicBezTo>
                <a:cubicBezTo>
                  <a:pt x="3784023" y="1601932"/>
                  <a:pt x="3732069" y="1697182"/>
                  <a:pt x="3714750" y="1697182"/>
                </a:cubicBezTo>
                <a:cubicBezTo>
                  <a:pt x="3688773" y="1697182"/>
                  <a:pt x="3706091" y="1671205"/>
                  <a:pt x="3680114" y="1671205"/>
                </a:cubicBezTo>
                <a:cubicBezTo>
                  <a:pt x="3662796" y="1671205"/>
                  <a:pt x="3654137" y="1688523"/>
                  <a:pt x="3628159" y="1688523"/>
                </a:cubicBezTo>
                <a:cubicBezTo>
                  <a:pt x="3636819" y="1671205"/>
                  <a:pt x="3654137" y="1662546"/>
                  <a:pt x="3671455" y="1645227"/>
                </a:cubicBezTo>
                <a:cubicBezTo>
                  <a:pt x="3673793" y="1645227"/>
                  <a:pt x="3674832" y="1645227"/>
                  <a:pt x="3675178" y="1644708"/>
                </a:cubicBezTo>
                <a:cubicBezTo>
                  <a:pt x="3676131" y="1643409"/>
                  <a:pt x="3671455" y="1638300"/>
                  <a:pt x="3671455" y="1619250"/>
                </a:cubicBezTo>
                <a:cubicBezTo>
                  <a:pt x="3671455" y="1601932"/>
                  <a:pt x="3714750" y="1593273"/>
                  <a:pt x="3732069" y="1593273"/>
                </a:cubicBezTo>
                <a:cubicBezTo>
                  <a:pt x="3749387" y="1593273"/>
                  <a:pt x="3775364" y="1575955"/>
                  <a:pt x="3801341" y="1549977"/>
                </a:cubicBezTo>
                <a:lnTo>
                  <a:pt x="3238500" y="1532659"/>
                </a:lnTo>
                <a:cubicBezTo>
                  <a:pt x="3195205" y="1558636"/>
                  <a:pt x="3143250" y="1584614"/>
                  <a:pt x="3108614" y="1610591"/>
                </a:cubicBezTo>
                <a:cubicBezTo>
                  <a:pt x="3169228" y="1549977"/>
                  <a:pt x="3255819" y="1515341"/>
                  <a:pt x="3333750" y="1480705"/>
                </a:cubicBezTo>
                <a:cubicBezTo>
                  <a:pt x="3394364" y="1454727"/>
                  <a:pt x="3853296" y="1359477"/>
                  <a:pt x="3853296" y="1125682"/>
                </a:cubicBezTo>
                <a:cubicBezTo>
                  <a:pt x="3853296" y="1099705"/>
                  <a:pt x="3853296" y="1082386"/>
                  <a:pt x="3844637" y="1056409"/>
                </a:cubicBezTo>
                <a:cubicBezTo>
                  <a:pt x="3706091" y="1151659"/>
                  <a:pt x="3550228" y="1229591"/>
                  <a:pt x="3411682" y="1272886"/>
                </a:cubicBezTo>
                <a:cubicBezTo>
                  <a:pt x="3212523" y="1333500"/>
                  <a:pt x="3004705" y="1376796"/>
                  <a:pt x="2822864" y="1601932"/>
                </a:cubicBezTo>
                <a:cubicBezTo>
                  <a:pt x="2892137" y="1480705"/>
                  <a:pt x="3039341" y="1394114"/>
                  <a:pt x="3160569" y="1350818"/>
                </a:cubicBezTo>
                <a:cubicBezTo>
                  <a:pt x="3238500" y="1316182"/>
                  <a:pt x="3853296" y="1160318"/>
                  <a:pt x="3853296" y="987136"/>
                </a:cubicBezTo>
                <a:cubicBezTo>
                  <a:pt x="3853296" y="978477"/>
                  <a:pt x="3792682" y="848591"/>
                  <a:pt x="3792682" y="891886"/>
                </a:cubicBezTo>
                <a:cubicBezTo>
                  <a:pt x="3792682" y="917864"/>
                  <a:pt x="3827319" y="961159"/>
                  <a:pt x="3827319" y="978477"/>
                </a:cubicBezTo>
                <a:cubicBezTo>
                  <a:pt x="3827319" y="1082386"/>
                  <a:pt x="3593523" y="1160318"/>
                  <a:pt x="3567546" y="1168977"/>
                </a:cubicBezTo>
                <a:cubicBezTo>
                  <a:pt x="3411682" y="1220932"/>
                  <a:pt x="3255819" y="1272886"/>
                  <a:pt x="3117273" y="1324841"/>
                </a:cubicBezTo>
                <a:cubicBezTo>
                  <a:pt x="3013364" y="1359477"/>
                  <a:pt x="2866159" y="1463386"/>
                  <a:pt x="2770909" y="1558636"/>
                </a:cubicBezTo>
                <a:cubicBezTo>
                  <a:pt x="2944091" y="1359477"/>
                  <a:pt x="3169228" y="1290205"/>
                  <a:pt x="3377046" y="1229591"/>
                </a:cubicBezTo>
                <a:cubicBezTo>
                  <a:pt x="3411682" y="1220932"/>
                  <a:pt x="3775364" y="1108364"/>
                  <a:pt x="3775364" y="1047750"/>
                </a:cubicBezTo>
                <a:cubicBezTo>
                  <a:pt x="3775364" y="1021773"/>
                  <a:pt x="3662796" y="935182"/>
                  <a:pt x="3619500" y="874568"/>
                </a:cubicBezTo>
                <a:cubicBezTo>
                  <a:pt x="3610841" y="891886"/>
                  <a:pt x="3602182" y="917864"/>
                  <a:pt x="3602182" y="935182"/>
                </a:cubicBezTo>
                <a:cubicBezTo>
                  <a:pt x="3602182" y="961159"/>
                  <a:pt x="3610841" y="952500"/>
                  <a:pt x="3610841" y="943841"/>
                </a:cubicBezTo>
                <a:cubicBezTo>
                  <a:pt x="3610841" y="952500"/>
                  <a:pt x="3619500" y="969818"/>
                  <a:pt x="3619500" y="978477"/>
                </a:cubicBezTo>
                <a:cubicBezTo>
                  <a:pt x="3610841" y="978477"/>
                  <a:pt x="3593523" y="969818"/>
                  <a:pt x="3576205" y="978477"/>
                </a:cubicBezTo>
                <a:cubicBezTo>
                  <a:pt x="3593523" y="1013114"/>
                  <a:pt x="3619500" y="1039091"/>
                  <a:pt x="3662796" y="1056409"/>
                </a:cubicBezTo>
                <a:cubicBezTo>
                  <a:pt x="3662796" y="1056409"/>
                  <a:pt x="3662796" y="1065068"/>
                  <a:pt x="3645478" y="1065068"/>
                </a:cubicBezTo>
                <a:cubicBezTo>
                  <a:pt x="3619500" y="1065068"/>
                  <a:pt x="3584864" y="995795"/>
                  <a:pt x="3558887" y="995795"/>
                </a:cubicBezTo>
                <a:cubicBezTo>
                  <a:pt x="3541569" y="995795"/>
                  <a:pt x="3446319" y="1091046"/>
                  <a:pt x="3394364" y="1134341"/>
                </a:cubicBezTo>
                <a:cubicBezTo>
                  <a:pt x="3394364" y="1099705"/>
                  <a:pt x="3420341" y="1082386"/>
                  <a:pt x="3420341" y="1056409"/>
                </a:cubicBezTo>
                <a:cubicBezTo>
                  <a:pt x="3446319" y="1021773"/>
                  <a:pt x="3480955" y="987136"/>
                  <a:pt x="3498273" y="952500"/>
                </a:cubicBezTo>
                <a:cubicBezTo>
                  <a:pt x="3489614" y="943841"/>
                  <a:pt x="3498273" y="943841"/>
                  <a:pt x="3472296" y="943841"/>
                </a:cubicBezTo>
                <a:cubicBezTo>
                  <a:pt x="3454978" y="943841"/>
                  <a:pt x="3290455" y="1117023"/>
                  <a:pt x="3255819" y="1143000"/>
                </a:cubicBezTo>
                <a:cubicBezTo>
                  <a:pt x="3299114" y="1073727"/>
                  <a:pt x="3437659" y="961159"/>
                  <a:pt x="3437659" y="909205"/>
                </a:cubicBezTo>
                <a:cubicBezTo>
                  <a:pt x="3420341" y="917864"/>
                  <a:pt x="3377046" y="926523"/>
                  <a:pt x="3377046" y="952500"/>
                </a:cubicBezTo>
                <a:cubicBezTo>
                  <a:pt x="3377046" y="969818"/>
                  <a:pt x="3385705" y="961159"/>
                  <a:pt x="3394364" y="961159"/>
                </a:cubicBezTo>
                <a:cubicBezTo>
                  <a:pt x="3299114" y="952500"/>
                  <a:pt x="3229841" y="1134341"/>
                  <a:pt x="3151909" y="1134341"/>
                </a:cubicBezTo>
                <a:cubicBezTo>
                  <a:pt x="3264478" y="1039091"/>
                  <a:pt x="3368387" y="952500"/>
                  <a:pt x="3446319" y="874568"/>
                </a:cubicBezTo>
                <a:cubicBezTo>
                  <a:pt x="3454978" y="865909"/>
                  <a:pt x="3454978" y="848591"/>
                  <a:pt x="3454978" y="839932"/>
                </a:cubicBezTo>
                <a:cubicBezTo>
                  <a:pt x="3463637" y="839932"/>
                  <a:pt x="3472296" y="839932"/>
                  <a:pt x="3480955" y="848591"/>
                </a:cubicBezTo>
                <a:cubicBezTo>
                  <a:pt x="3480955" y="822614"/>
                  <a:pt x="3472296" y="822614"/>
                  <a:pt x="3515591" y="787977"/>
                </a:cubicBezTo>
                <a:cubicBezTo>
                  <a:pt x="3515591" y="805295"/>
                  <a:pt x="3524250" y="831273"/>
                  <a:pt x="3532909" y="848591"/>
                </a:cubicBezTo>
                <a:cubicBezTo>
                  <a:pt x="3541569" y="848591"/>
                  <a:pt x="3558887" y="857250"/>
                  <a:pt x="3558887" y="831273"/>
                </a:cubicBezTo>
                <a:cubicBezTo>
                  <a:pt x="3558887" y="813955"/>
                  <a:pt x="3541569" y="813955"/>
                  <a:pt x="3532909" y="796636"/>
                </a:cubicBezTo>
                <a:cubicBezTo>
                  <a:pt x="3532909" y="787977"/>
                  <a:pt x="3550228" y="779318"/>
                  <a:pt x="3550228" y="770659"/>
                </a:cubicBezTo>
                <a:lnTo>
                  <a:pt x="3567546" y="787977"/>
                </a:lnTo>
                <a:cubicBezTo>
                  <a:pt x="3576205" y="779318"/>
                  <a:pt x="3576205" y="770659"/>
                  <a:pt x="3576205" y="762000"/>
                </a:cubicBezTo>
                <a:lnTo>
                  <a:pt x="3602182" y="762000"/>
                </a:lnTo>
                <a:lnTo>
                  <a:pt x="3602182" y="813955"/>
                </a:lnTo>
                <a:cubicBezTo>
                  <a:pt x="3602182" y="813955"/>
                  <a:pt x="3584864" y="805295"/>
                  <a:pt x="3584864" y="831273"/>
                </a:cubicBezTo>
                <a:cubicBezTo>
                  <a:pt x="3584864" y="848591"/>
                  <a:pt x="3602182" y="848591"/>
                  <a:pt x="3602182" y="857250"/>
                </a:cubicBezTo>
                <a:cubicBezTo>
                  <a:pt x="3584864" y="848591"/>
                  <a:pt x="3567546" y="839932"/>
                  <a:pt x="3550228" y="865909"/>
                </a:cubicBezTo>
                <a:cubicBezTo>
                  <a:pt x="3567546" y="874568"/>
                  <a:pt x="3593523" y="874568"/>
                  <a:pt x="3610841" y="883227"/>
                </a:cubicBezTo>
                <a:lnTo>
                  <a:pt x="3619500" y="632114"/>
                </a:lnTo>
                <a:cubicBezTo>
                  <a:pt x="3654137" y="528205"/>
                  <a:pt x="3801341" y="432955"/>
                  <a:pt x="3896591" y="389659"/>
                </a:cubicBezTo>
                <a:cubicBezTo>
                  <a:pt x="3939887" y="363682"/>
                  <a:pt x="4009159" y="337705"/>
                  <a:pt x="4061114" y="311727"/>
                </a:cubicBezTo>
                <a:cubicBezTo>
                  <a:pt x="4069773" y="303068"/>
                  <a:pt x="4069773" y="285750"/>
                  <a:pt x="4069773" y="268432"/>
                </a:cubicBezTo>
                <a:lnTo>
                  <a:pt x="4069773" y="51955"/>
                </a:lnTo>
                <a:cubicBezTo>
                  <a:pt x="4078432" y="51955"/>
                  <a:pt x="4069773" y="43295"/>
                  <a:pt x="4095750" y="43295"/>
                </a:cubicBezTo>
                <a:cubicBezTo>
                  <a:pt x="4113069" y="43295"/>
                  <a:pt x="4104409" y="60614"/>
                  <a:pt x="4113069" y="69273"/>
                </a:cubicBezTo>
                <a:cubicBezTo>
                  <a:pt x="4130387" y="60614"/>
                  <a:pt x="4130387" y="34636"/>
                  <a:pt x="4156364" y="34636"/>
                </a:cubicBezTo>
                <a:cubicBezTo>
                  <a:pt x="4173682" y="34636"/>
                  <a:pt x="4165023" y="51955"/>
                  <a:pt x="4191000" y="51955"/>
                </a:cubicBezTo>
                <a:cubicBezTo>
                  <a:pt x="4208319" y="51955"/>
                  <a:pt x="4216978" y="25977"/>
                  <a:pt x="4234296" y="17318"/>
                </a:cubicBezTo>
                <a:cubicBezTo>
                  <a:pt x="4242955" y="17318"/>
                  <a:pt x="4251614" y="25977"/>
                  <a:pt x="4242955" y="34636"/>
                </a:cubicBezTo>
                <a:cubicBezTo>
                  <a:pt x="4286251" y="43295"/>
                  <a:pt x="4260273" y="8659"/>
                  <a:pt x="4303569" y="8659"/>
                </a:cubicBezTo>
                <a:cubicBezTo>
                  <a:pt x="4320887" y="8659"/>
                  <a:pt x="4312228" y="17318"/>
                  <a:pt x="4329546" y="34636"/>
                </a:cubicBezTo>
                <a:cubicBezTo>
                  <a:pt x="4338205" y="34636"/>
                  <a:pt x="4346864" y="17318"/>
                  <a:pt x="4355523" y="0"/>
                </a:cubicBezTo>
                <a:lnTo>
                  <a:pt x="4390160" y="0"/>
                </a:lnTo>
                <a:cubicBezTo>
                  <a:pt x="4398819" y="0"/>
                  <a:pt x="4424796" y="0"/>
                  <a:pt x="4450773" y="17318"/>
                </a:cubicBezTo>
                <a:close/>
              </a:path>
            </a:pathLst>
          </a:custGeom>
          <a:gradFill>
            <a:gsLst>
              <a:gs pos="18000">
                <a:schemeClr val="accent1">
                  <a:lumMod val="5000"/>
                  <a:lumOff val="95000"/>
                </a:schemeClr>
              </a:gs>
              <a:gs pos="89000">
                <a:srgbClr val="FFC000">
                  <a:alpha val="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D8BCC5F5-6676-A8A7-34E7-1FD6D9CB304A}"/>
              </a:ext>
            </a:extLst>
          </p:cNvPr>
          <p:cNvSpPr/>
          <p:nvPr/>
        </p:nvSpPr>
        <p:spPr>
          <a:xfrm>
            <a:off x="764578" y="641220"/>
            <a:ext cx="2135913" cy="1143920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FFC000">
                  <a:alpha val="51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35" name="图片 34" descr="图片包含 徽标&#10;&#10;描述已自动生成">
            <a:extLst>
              <a:ext uri="{FF2B5EF4-FFF2-40B4-BE49-F238E27FC236}">
                <a16:creationId xmlns:a16="http://schemas.microsoft.com/office/drawing/2014/main" id="{8DB467BC-2E1E-DC58-E0AE-116EDD262F3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8028" y="-853882"/>
            <a:ext cx="2728687" cy="2728687"/>
          </a:xfrm>
          <a:prstGeom prst="rect">
            <a:avLst/>
          </a:prstGeom>
        </p:spPr>
      </p:pic>
      <p:pic>
        <p:nvPicPr>
          <p:cNvPr id="37" name="图片 36" descr="图形用户界面, 文本&#10;&#10;描述已自动生成">
            <a:extLst>
              <a:ext uri="{FF2B5EF4-FFF2-40B4-BE49-F238E27FC236}">
                <a16:creationId xmlns:a16="http://schemas.microsoft.com/office/drawing/2014/main" id="{52B60C4A-59AA-3072-1CC1-7BF3E20C00E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6733" y="4366403"/>
            <a:ext cx="3577949" cy="939238"/>
          </a:xfrm>
          <a:prstGeom prst="rect">
            <a:avLst/>
          </a:prstGeom>
        </p:spPr>
      </p:pic>
      <p:pic>
        <p:nvPicPr>
          <p:cNvPr id="38" name="图片 37" descr="图片包含 游戏机, 食物&#10;&#10;描述已自动生成">
            <a:extLst>
              <a:ext uri="{FF2B5EF4-FFF2-40B4-BE49-F238E27FC236}">
                <a16:creationId xmlns:a16="http://schemas.microsoft.com/office/drawing/2014/main" id="{EBBDA4EC-DAA4-D17D-2977-B9C038179D3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2372" y="-165169"/>
            <a:ext cx="3457741" cy="2593306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DC84B492-F2F8-2F78-5478-C85CF5AE8CF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191" y="3800991"/>
            <a:ext cx="6273800" cy="305700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095F3F73-A3F3-F504-AC4C-7559E322CF5B}"/>
              </a:ext>
            </a:extLst>
          </p:cNvPr>
          <p:cNvGrpSpPr/>
          <p:nvPr/>
        </p:nvGrpSpPr>
        <p:grpSpPr>
          <a:xfrm>
            <a:off x="4184903" y="418397"/>
            <a:ext cx="3822194" cy="3809052"/>
            <a:chOff x="3776096" y="2268635"/>
            <a:chExt cx="1028968" cy="1025430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3D31F63-6C57-5155-5AD7-8FCFF958167C}"/>
                </a:ext>
              </a:extLst>
            </p:cNvPr>
            <p:cNvGrpSpPr/>
            <p:nvPr/>
          </p:nvGrpSpPr>
          <p:grpSpPr>
            <a:xfrm>
              <a:off x="3776096" y="2268635"/>
              <a:ext cx="1028968" cy="1025430"/>
              <a:chOff x="4446104" y="2072162"/>
              <a:chExt cx="3299792" cy="3288446"/>
            </a:xfrm>
          </p:grpSpPr>
          <p:sp>
            <p:nvSpPr>
              <p:cNvPr id="8" name="iconfont-1096-617929">
                <a:extLst>
                  <a:ext uri="{FF2B5EF4-FFF2-40B4-BE49-F238E27FC236}">
                    <a16:creationId xmlns:a16="http://schemas.microsoft.com/office/drawing/2014/main" id="{20902AA0-200D-F301-792B-96EBEC2D1FA5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iconfont-1096-617929">
                <a:extLst>
                  <a:ext uri="{FF2B5EF4-FFF2-40B4-BE49-F238E27FC236}">
                    <a16:creationId xmlns:a16="http://schemas.microsoft.com/office/drawing/2014/main" id="{A24C7489-4547-ADCB-ED2F-2B8BD8106C60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2" cy="2907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DF9F0"/>
                  </a:gs>
                  <a:gs pos="89000">
                    <a:srgbClr val="FFC000">
                      <a:alpha val="0"/>
                    </a:srgbClr>
                  </a:gs>
                </a:gsLst>
                <a:lin ang="5400000" scaled="1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" name="5">
              <a:extLst>
                <a:ext uri="{FF2B5EF4-FFF2-40B4-BE49-F238E27FC236}">
                  <a16:creationId xmlns:a16="http://schemas.microsoft.com/office/drawing/2014/main" id="{C31D47D7-24BF-D851-F1B8-440C9F825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4390" y="2572003"/>
              <a:ext cx="419460" cy="397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9600" b="1" spc="300" dirty="0">
                  <a:solidFill>
                    <a:srgbClr val="C0000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02</a:t>
              </a:r>
            </a:p>
          </p:txBody>
        </p:sp>
      </p:grpSp>
      <p:sp>
        <p:nvSpPr>
          <p:cNvPr id="24" name="波形 23">
            <a:extLst>
              <a:ext uri="{FF2B5EF4-FFF2-40B4-BE49-F238E27FC236}">
                <a16:creationId xmlns:a16="http://schemas.microsoft.com/office/drawing/2014/main" id="{B5D38F1E-A459-AFF9-A51C-C4FA075E79ED}"/>
              </a:ext>
            </a:extLst>
          </p:cNvPr>
          <p:cNvSpPr/>
          <p:nvPr/>
        </p:nvSpPr>
        <p:spPr>
          <a:xfrm>
            <a:off x="3336084" y="2307110"/>
            <a:ext cx="5519832" cy="1379916"/>
          </a:xfrm>
          <a:prstGeom prst="wave">
            <a:avLst/>
          </a:prstGeom>
          <a:blipFill dpi="0" rotWithShape="1">
            <a:blip r:embed="rId10"/>
            <a:srcRect/>
            <a:tile tx="0" ty="0" sx="100000" sy="100000" flip="none" algn="tl"/>
          </a:blipFill>
          <a:ln w="38100">
            <a:gradFill flip="none" rotWithShape="1">
              <a:gsLst>
                <a:gs pos="0">
                  <a:srgbClr val="FEDC75"/>
                </a:gs>
                <a:gs pos="100000">
                  <a:srgbClr val="FDF9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27DD66-7103-FF17-F40C-8367AD67EF38}"/>
              </a:ext>
            </a:extLst>
          </p:cNvPr>
          <p:cNvSpPr txBox="1"/>
          <p:nvPr/>
        </p:nvSpPr>
        <p:spPr>
          <a:xfrm>
            <a:off x="4030529" y="2727634"/>
            <a:ext cx="423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DF9F0"/>
                </a:solidFill>
                <a:effectLst/>
              </a:rPr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DAC8CB-AE16-06D1-CB1C-159985FCD13B}"/>
              </a:ext>
            </a:extLst>
          </p:cNvPr>
          <p:cNvSpPr txBox="1"/>
          <p:nvPr/>
        </p:nvSpPr>
        <p:spPr>
          <a:xfrm>
            <a:off x="3570514" y="3916565"/>
            <a:ext cx="505097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rgbClr val="E8BEA0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0194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0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9A71344-9DD2-C7AE-6B90-F3D256DD6AE6}"/>
              </a:ext>
            </a:extLst>
          </p:cNvPr>
          <p:cNvGrpSpPr/>
          <p:nvPr/>
        </p:nvGrpSpPr>
        <p:grpSpPr>
          <a:xfrm>
            <a:off x="355898" y="50411"/>
            <a:ext cx="1055256" cy="1051628"/>
            <a:chOff x="3776096" y="2268635"/>
            <a:chExt cx="1028968" cy="102543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23C3565-7C40-08ED-2B48-B8C46B86850E}"/>
                </a:ext>
              </a:extLst>
            </p:cNvPr>
            <p:cNvGrpSpPr/>
            <p:nvPr/>
          </p:nvGrpSpPr>
          <p:grpSpPr>
            <a:xfrm>
              <a:off x="3776096" y="2268635"/>
              <a:ext cx="1028968" cy="1025430"/>
              <a:chOff x="4446104" y="2072162"/>
              <a:chExt cx="3299792" cy="3288446"/>
            </a:xfrm>
          </p:grpSpPr>
          <p:sp>
            <p:nvSpPr>
              <p:cNvPr id="5" name="iconfont-1096-617929">
                <a:extLst>
                  <a:ext uri="{FF2B5EF4-FFF2-40B4-BE49-F238E27FC236}">
                    <a16:creationId xmlns:a16="http://schemas.microsoft.com/office/drawing/2014/main" id="{10542796-B7C8-7410-37F7-EB2F521A8DAF}"/>
                  </a:ext>
                </a:extLst>
              </p:cNvPr>
              <p:cNvSpPr/>
              <p:nvPr/>
            </p:nvSpPr>
            <p:spPr>
              <a:xfrm>
                <a:off x="4446104" y="2072162"/>
                <a:ext cx="3299792" cy="3288446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FDF9F0">
                    <a:alpha val="28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  <p:sp>
            <p:nvSpPr>
              <p:cNvPr id="6" name="iconfont-1096-617929">
                <a:extLst>
                  <a:ext uri="{FF2B5EF4-FFF2-40B4-BE49-F238E27FC236}">
                    <a16:creationId xmlns:a16="http://schemas.microsoft.com/office/drawing/2014/main" id="{DB970D4B-0D9D-45A7-CC10-787D7170615C}"/>
                  </a:ext>
                </a:extLst>
              </p:cNvPr>
              <p:cNvSpPr/>
              <p:nvPr/>
            </p:nvSpPr>
            <p:spPr>
              <a:xfrm>
                <a:off x="4636604" y="2262662"/>
                <a:ext cx="2918793" cy="2907447"/>
              </a:xfrm>
              <a:custGeom>
                <a:avLst/>
                <a:gdLst>
                  <a:gd name="T0" fmla="*/ 11209 w 11256"/>
                  <a:gd name="T1" fmla="*/ 4253 h 11213"/>
                  <a:gd name="T2" fmla="*/ 10891 w 11256"/>
                  <a:gd name="T3" fmla="*/ 3984 h 11213"/>
                  <a:gd name="T4" fmla="*/ 7510 w 11256"/>
                  <a:gd name="T5" fmla="*/ 3462 h 11213"/>
                  <a:gd name="T6" fmla="*/ 6001 w 11256"/>
                  <a:gd name="T7" fmla="*/ 230 h 11213"/>
                  <a:gd name="T8" fmla="*/ 5640 w 11256"/>
                  <a:gd name="T9" fmla="*/ 0 h 11213"/>
                  <a:gd name="T10" fmla="*/ 5640 w 11256"/>
                  <a:gd name="T11" fmla="*/ 0 h 11213"/>
                  <a:gd name="T12" fmla="*/ 5279 w 11256"/>
                  <a:gd name="T13" fmla="*/ 230 h 11213"/>
                  <a:gd name="T14" fmla="*/ 3756 w 11256"/>
                  <a:gd name="T15" fmla="*/ 3455 h 11213"/>
                  <a:gd name="T16" fmla="*/ 370 w 11256"/>
                  <a:gd name="T17" fmla="*/ 3965 h 11213"/>
                  <a:gd name="T18" fmla="*/ 49 w 11256"/>
                  <a:gd name="T19" fmla="*/ 4231 h 11213"/>
                  <a:gd name="T20" fmla="*/ 142 w 11256"/>
                  <a:gd name="T21" fmla="*/ 4638 h 11213"/>
                  <a:gd name="T22" fmla="*/ 2597 w 11256"/>
                  <a:gd name="T23" fmla="*/ 7164 h 11213"/>
                  <a:gd name="T24" fmla="*/ 2010 w 11256"/>
                  <a:gd name="T25" fmla="*/ 10725 h 11213"/>
                  <a:gd name="T26" fmla="*/ 2174 w 11256"/>
                  <a:gd name="T27" fmla="*/ 11116 h 11213"/>
                  <a:gd name="T28" fmla="*/ 2597 w 11256"/>
                  <a:gd name="T29" fmla="*/ 11140 h 11213"/>
                  <a:gd name="T30" fmla="*/ 5620 w 11256"/>
                  <a:gd name="T31" fmla="*/ 9478 h 11213"/>
                  <a:gd name="T32" fmla="*/ 8637 w 11256"/>
                  <a:gd name="T33" fmla="*/ 11151 h 11213"/>
                  <a:gd name="T34" fmla="*/ 8831 w 11256"/>
                  <a:gd name="T35" fmla="*/ 11200 h 11213"/>
                  <a:gd name="T36" fmla="*/ 8839 w 11256"/>
                  <a:gd name="T37" fmla="*/ 11200 h 11213"/>
                  <a:gd name="T38" fmla="*/ 9239 w 11256"/>
                  <a:gd name="T39" fmla="*/ 10800 h 11213"/>
                  <a:gd name="T40" fmla="*/ 9213 w 11256"/>
                  <a:gd name="T41" fmla="*/ 10658 h 11213"/>
                  <a:gd name="T42" fmla="*/ 8652 w 11256"/>
                  <a:gd name="T43" fmla="*/ 7175 h 11213"/>
                  <a:gd name="T44" fmla="*/ 11114 w 11256"/>
                  <a:gd name="T45" fmla="*/ 4659 h 11213"/>
                  <a:gd name="T46" fmla="*/ 11209 w 11256"/>
                  <a:gd name="T47" fmla="*/ 4253 h 1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256" h="11213">
                    <a:moveTo>
                      <a:pt x="11209" y="4253"/>
                    </a:moveTo>
                    <a:cubicBezTo>
                      <a:pt x="11161" y="4111"/>
                      <a:pt x="11039" y="4008"/>
                      <a:pt x="10891" y="3984"/>
                    </a:cubicBezTo>
                    <a:lnTo>
                      <a:pt x="7510" y="3462"/>
                    </a:lnTo>
                    <a:lnTo>
                      <a:pt x="6001" y="230"/>
                    </a:lnTo>
                    <a:cubicBezTo>
                      <a:pt x="5934" y="90"/>
                      <a:pt x="5795" y="0"/>
                      <a:pt x="5640" y="0"/>
                    </a:cubicBezTo>
                    <a:lnTo>
                      <a:pt x="5640" y="0"/>
                    </a:lnTo>
                    <a:cubicBezTo>
                      <a:pt x="5485" y="0"/>
                      <a:pt x="5345" y="88"/>
                      <a:pt x="5279" y="230"/>
                    </a:cubicBezTo>
                    <a:lnTo>
                      <a:pt x="3756" y="3455"/>
                    </a:lnTo>
                    <a:lnTo>
                      <a:pt x="370" y="3965"/>
                    </a:lnTo>
                    <a:cubicBezTo>
                      <a:pt x="221" y="3986"/>
                      <a:pt x="99" y="4090"/>
                      <a:pt x="49" y="4231"/>
                    </a:cubicBezTo>
                    <a:cubicBezTo>
                      <a:pt x="0" y="4373"/>
                      <a:pt x="36" y="4530"/>
                      <a:pt x="142" y="4638"/>
                    </a:cubicBezTo>
                    <a:lnTo>
                      <a:pt x="2597" y="7164"/>
                    </a:lnTo>
                    <a:lnTo>
                      <a:pt x="2010" y="10725"/>
                    </a:lnTo>
                    <a:cubicBezTo>
                      <a:pt x="1984" y="10875"/>
                      <a:pt x="2049" y="11028"/>
                      <a:pt x="2174" y="11116"/>
                    </a:cubicBezTo>
                    <a:cubicBezTo>
                      <a:pt x="2298" y="11204"/>
                      <a:pt x="2464" y="11213"/>
                      <a:pt x="2597" y="11140"/>
                    </a:cubicBezTo>
                    <a:lnTo>
                      <a:pt x="5620" y="9478"/>
                    </a:lnTo>
                    <a:lnTo>
                      <a:pt x="8637" y="11151"/>
                    </a:lnTo>
                    <a:cubicBezTo>
                      <a:pt x="8697" y="11183"/>
                      <a:pt x="8764" y="11200"/>
                      <a:pt x="8831" y="11200"/>
                    </a:cubicBezTo>
                    <a:lnTo>
                      <a:pt x="8839" y="11200"/>
                    </a:lnTo>
                    <a:cubicBezTo>
                      <a:pt x="9061" y="11200"/>
                      <a:pt x="9239" y="11022"/>
                      <a:pt x="9239" y="10800"/>
                    </a:cubicBezTo>
                    <a:cubicBezTo>
                      <a:pt x="9239" y="10751"/>
                      <a:pt x="9231" y="10703"/>
                      <a:pt x="9213" y="10658"/>
                    </a:cubicBezTo>
                    <a:lnTo>
                      <a:pt x="8652" y="7175"/>
                    </a:lnTo>
                    <a:lnTo>
                      <a:pt x="11114" y="4659"/>
                    </a:lnTo>
                    <a:cubicBezTo>
                      <a:pt x="11219" y="4552"/>
                      <a:pt x="11256" y="4395"/>
                      <a:pt x="11209" y="4253"/>
                    </a:cubicBezTo>
                    <a:close/>
                  </a:path>
                </a:pathLst>
              </a:custGeom>
              <a:blipFill>
                <a:blip r:embed="rId2"/>
                <a:tile tx="0" ty="0" sx="100000" sy="100000" flip="none" algn="tl"/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/>
              </a:p>
            </p:txBody>
          </p:sp>
        </p:grpSp>
        <p:sp>
          <p:nvSpPr>
            <p:cNvPr id="4" name="5">
              <a:extLst>
                <a:ext uri="{FF2B5EF4-FFF2-40B4-BE49-F238E27FC236}">
                  <a16:creationId xmlns:a16="http://schemas.microsoft.com/office/drawing/2014/main" id="{2B514F34-C4AD-A0F7-FC7E-49645AEC2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6510" y="2581485"/>
              <a:ext cx="556453" cy="48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3200" b="1" spc="300" dirty="0">
                  <a:solidFill>
                    <a:srgbClr val="FDF9F0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02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ABBBB05D-B563-FDE7-46EA-6F7879F77BAB}"/>
              </a:ext>
            </a:extLst>
          </p:cNvPr>
          <p:cNvSpPr txBox="1"/>
          <p:nvPr/>
        </p:nvSpPr>
        <p:spPr>
          <a:xfrm>
            <a:off x="1350234" y="371254"/>
            <a:ext cx="4231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effectLst/>
              </a:rPr>
              <a:t>单击此处添加标题文本</a:t>
            </a:r>
          </a:p>
        </p:txBody>
      </p:sp>
      <p:grpSp>
        <p:nvGrpSpPr>
          <p:cNvPr id="10" name="Group 75">
            <a:extLst>
              <a:ext uri="{FF2B5EF4-FFF2-40B4-BE49-F238E27FC236}">
                <a16:creationId xmlns:a16="http://schemas.microsoft.com/office/drawing/2014/main" id="{0AB9B5F2-FBE8-AE84-E32F-85B954FA9355}"/>
              </a:ext>
            </a:extLst>
          </p:cNvPr>
          <p:cNvGrpSpPr/>
          <p:nvPr/>
        </p:nvGrpSpPr>
        <p:grpSpPr>
          <a:xfrm>
            <a:off x="2940778" y="1041118"/>
            <a:ext cx="1797446" cy="1292430"/>
            <a:chOff x="4794250" y="1916113"/>
            <a:chExt cx="1384300" cy="995363"/>
          </a:xfrm>
          <a:solidFill>
            <a:schemeClr val="accent1"/>
          </a:solidFill>
        </p:grpSpPr>
        <p:sp>
          <p:nvSpPr>
            <p:cNvPr id="12" name="Freeform 16">
              <a:extLst>
                <a:ext uri="{FF2B5EF4-FFF2-40B4-BE49-F238E27FC236}">
                  <a16:creationId xmlns:a16="http://schemas.microsoft.com/office/drawing/2014/main" id="{E0B6AD3D-FB79-E968-AA78-48AB31017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8538" y="2816226"/>
              <a:ext cx="42863" cy="9525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53"/>
                </a:cxn>
                <a:cxn ang="0">
                  <a:pos x="24" y="0"/>
                </a:cxn>
              </a:cxnLst>
              <a:rect l="0" t="0" r="r" b="b"/>
              <a:pathLst>
                <a:path w="24" h="53">
                  <a:moveTo>
                    <a:pt x="24" y="0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8" y="40"/>
                    <a:pt x="18" y="17"/>
                    <a:pt x="2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17">
              <a:extLst>
                <a:ext uri="{FF2B5EF4-FFF2-40B4-BE49-F238E27FC236}">
                  <a16:creationId xmlns:a16="http://schemas.microsoft.com/office/drawing/2014/main" id="{E015229E-E21A-BFE5-4106-5D698175DA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94250" y="1916113"/>
              <a:ext cx="1384300" cy="690563"/>
            </a:xfrm>
            <a:custGeom>
              <a:avLst/>
              <a:gdLst/>
              <a:ahLst/>
              <a:cxnLst>
                <a:cxn ang="0">
                  <a:pos x="0" y="381"/>
                </a:cxn>
                <a:cxn ang="0">
                  <a:pos x="0" y="380"/>
                </a:cxn>
                <a:cxn ang="0">
                  <a:pos x="0" y="376"/>
                </a:cxn>
                <a:cxn ang="0">
                  <a:pos x="0" y="380"/>
                </a:cxn>
                <a:cxn ang="0">
                  <a:pos x="733" y="241"/>
                </a:cxn>
                <a:cxn ang="0">
                  <a:pos x="733" y="241"/>
                </a:cxn>
                <a:cxn ang="0">
                  <a:pos x="112" y="109"/>
                </a:cxn>
                <a:cxn ang="0">
                  <a:pos x="26" y="237"/>
                </a:cxn>
                <a:cxn ang="0">
                  <a:pos x="0" y="376"/>
                </a:cxn>
                <a:cxn ang="0">
                  <a:pos x="1" y="341"/>
                </a:cxn>
                <a:cxn ang="0">
                  <a:pos x="52" y="184"/>
                </a:cxn>
                <a:cxn ang="0">
                  <a:pos x="112" y="108"/>
                </a:cxn>
                <a:cxn ang="0">
                  <a:pos x="733" y="241"/>
                </a:cxn>
                <a:cxn ang="0">
                  <a:pos x="634" y="101"/>
                </a:cxn>
                <a:cxn ang="0">
                  <a:pos x="637" y="104"/>
                </a:cxn>
                <a:cxn ang="0">
                  <a:pos x="634" y="101"/>
                </a:cxn>
                <a:cxn ang="0">
                  <a:pos x="112" y="108"/>
                </a:cxn>
                <a:cxn ang="0">
                  <a:pos x="185" y="52"/>
                </a:cxn>
                <a:cxn ang="0">
                  <a:pos x="182" y="54"/>
                </a:cxn>
                <a:cxn ang="0">
                  <a:pos x="185" y="52"/>
                </a:cxn>
                <a:cxn ang="0">
                  <a:pos x="634" y="101"/>
                </a:cxn>
                <a:cxn ang="0">
                  <a:pos x="270" y="15"/>
                </a:cxn>
                <a:cxn ang="0">
                  <a:pos x="270" y="15"/>
                </a:cxn>
                <a:cxn ang="0">
                  <a:pos x="465" y="11"/>
                </a:cxn>
                <a:cxn ang="0">
                  <a:pos x="557" y="46"/>
                </a:cxn>
                <a:cxn ang="0">
                  <a:pos x="465" y="11"/>
                </a:cxn>
                <a:cxn ang="0">
                  <a:pos x="379" y="0"/>
                </a:cxn>
                <a:cxn ang="0">
                  <a:pos x="379" y="0"/>
                </a:cxn>
                <a:cxn ang="0">
                  <a:pos x="270" y="15"/>
                </a:cxn>
                <a:cxn ang="0">
                  <a:pos x="270" y="15"/>
                </a:cxn>
                <a:cxn ang="0">
                  <a:pos x="376" y="0"/>
                </a:cxn>
                <a:cxn ang="0">
                  <a:pos x="376" y="0"/>
                </a:cxn>
                <a:cxn ang="0">
                  <a:pos x="376" y="0"/>
                </a:cxn>
              </a:cxnLst>
              <a:rect l="0" t="0" r="r" b="b"/>
              <a:pathLst>
                <a:path w="768" h="381">
                  <a:moveTo>
                    <a:pt x="0" y="380"/>
                  </a:moveTo>
                  <a:cubicBezTo>
                    <a:pt x="0" y="381"/>
                    <a:pt x="0" y="381"/>
                    <a:pt x="0" y="381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380"/>
                    <a:pt x="0" y="380"/>
                    <a:pt x="0" y="380"/>
                  </a:cubicBezTo>
                  <a:moveTo>
                    <a:pt x="0" y="376"/>
                  </a:moveTo>
                  <a:cubicBezTo>
                    <a:pt x="0" y="376"/>
                    <a:pt x="0" y="376"/>
                    <a:pt x="0" y="376"/>
                  </a:cubicBezTo>
                  <a:cubicBezTo>
                    <a:pt x="0" y="378"/>
                    <a:pt x="0" y="380"/>
                    <a:pt x="0" y="380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380"/>
                    <a:pt x="0" y="378"/>
                    <a:pt x="0" y="376"/>
                  </a:cubicBezTo>
                  <a:moveTo>
                    <a:pt x="733" y="241"/>
                  </a:moveTo>
                  <a:cubicBezTo>
                    <a:pt x="754" y="289"/>
                    <a:pt x="763" y="334"/>
                    <a:pt x="768" y="370"/>
                  </a:cubicBezTo>
                  <a:cubicBezTo>
                    <a:pt x="763" y="334"/>
                    <a:pt x="754" y="289"/>
                    <a:pt x="733" y="241"/>
                  </a:cubicBezTo>
                  <a:moveTo>
                    <a:pt x="112" y="108"/>
                  </a:moveTo>
                  <a:cubicBezTo>
                    <a:pt x="112" y="108"/>
                    <a:pt x="112" y="108"/>
                    <a:pt x="112" y="109"/>
                  </a:cubicBezTo>
                  <a:cubicBezTo>
                    <a:pt x="87" y="133"/>
                    <a:pt x="68" y="158"/>
                    <a:pt x="52" y="184"/>
                  </a:cubicBezTo>
                  <a:cubicBezTo>
                    <a:pt x="42" y="202"/>
                    <a:pt x="33" y="220"/>
                    <a:pt x="26" y="237"/>
                  </a:cubicBezTo>
                  <a:cubicBezTo>
                    <a:pt x="10" y="279"/>
                    <a:pt x="4" y="316"/>
                    <a:pt x="1" y="341"/>
                  </a:cubicBezTo>
                  <a:cubicBezTo>
                    <a:pt x="0" y="358"/>
                    <a:pt x="0" y="370"/>
                    <a:pt x="0" y="376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70"/>
                    <a:pt x="0" y="358"/>
                    <a:pt x="1" y="341"/>
                  </a:cubicBezTo>
                  <a:cubicBezTo>
                    <a:pt x="4" y="316"/>
                    <a:pt x="10" y="279"/>
                    <a:pt x="26" y="237"/>
                  </a:cubicBezTo>
                  <a:cubicBezTo>
                    <a:pt x="33" y="220"/>
                    <a:pt x="42" y="202"/>
                    <a:pt x="52" y="184"/>
                  </a:cubicBezTo>
                  <a:cubicBezTo>
                    <a:pt x="68" y="158"/>
                    <a:pt x="87" y="133"/>
                    <a:pt x="112" y="109"/>
                  </a:cubicBezTo>
                  <a:cubicBezTo>
                    <a:pt x="112" y="108"/>
                    <a:pt x="112" y="108"/>
                    <a:pt x="112" y="108"/>
                  </a:cubicBezTo>
                  <a:moveTo>
                    <a:pt x="637" y="104"/>
                  </a:moveTo>
                  <a:cubicBezTo>
                    <a:pt x="682" y="145"/>
                    <a:pt x="713" y="194"/>
                    <a:pt x="733" y="241"/>
                  </a:cubicBezTo>
                  <a:cubicBezTo>
                    <a:pt x="713" y="194"/>
                    <a:pt x="682" y="145"/>
                    <a:pt x="637" y="104"/>
                  </a:cubicBezTo>
                  <a:moveTo>
                    <a:pt x="634" y="101"/>
                  </a:moveTo>
                  <a:cubicBezTo>
                    <a:pt x="634" y="101"/>
                    <a:pt x="634" y="101"/>
                    <a:pt x="634" y="101"/>
                  </a:cubicBezTo>
                  <a:cubicBezTo>
                    <a:pt x="635" y="102"/>
                    <a:pt x="636" y="103"/>
                    <a:pt x="637" y="104"/>
                  </a:cubicBezTo>
                  <a:cubicBezTo>
                    <a:pt x="636" y="103"/>
                    <a:pt x="635" y="102"/>
                    <a:pt x="634" y="101"/>
                  </a:cubicBezTo>
                  <a:cubicBezTo>
                    <a:pt x="634" y="101"/>
                    <a:pt x="634" y="101"/>
                    <a:pt x="634" y="101"/>
                  </a:cubicBezTo>
                  <a:moveTo>
                    <a:pt x="182" y="54"/>
                  </a:moveTo>
                  <a:cubicBezTo>
                    <a:pt x="156" y="69"/>
                    <a:pt x="133" y="88"/>
                    <a:pt x="112" y="108"/>
                  </a:cubicBezTo>
                  <a:cubicBezTo>
                    <a:pt x="133" y="88"/>
                    <a:pt x="156" y="69"/>
                    <a:pt x="182" y="54"/>
                  </a:cubicBezTo>
                  <a:moveTo>
                    <a:pt x="185" y="52"/>
                  </a:moveTo>
                  <a:cubicBezTo>
                    <a:pt x="184" y="53"/>
                    <a:pt x="183" y="53"/>
                    <a:pt x="182" y="54"/>
                  </a:cubicBezTo>
                  <a:cubicBezTo>
                    <a:pt x="182" y="54"/>
                    <a:pt x="182" y="54"/>
                    <a:pt x="182" y="54"/>
                  </a:cubicBezTo>
                  <a:cubicBezTo>
                    <a:pt x="182" y="54"/>
                    <a:pt x="182" y="54"/>
                    <a:pt x="182" y="54"/>
                  </a:cubicBezTo>
                  <a:cubicBezTo>
                    <a:pt x="183" y="53"/>
                    <a:pt x="184" y="53"/>
                    <a:pt x="185" y="52"/>
                  </a:cubicBezTo>
                  <a:moveTo>
                    <a:pt x="557" y="46"/>
                  </a:moveTo>
                  <a:cubicBezTo>
                    <a:pt x="585" y="61"/>
                    <a:pt x="611" y="80"/>
                    <a:pt x="634" y="101"/>
                  </a:cubicBezTo>
                  <a:cubicBezTo>
                    <a:pt x="611" y="80"/>
                    <a:pt x="585" y="61"/>
                    <a:pt x="557" y="46"/>
                  </a:cubicBezTo>
                  <a:moveTo>
                    <a:pt x="270" y="15"/>
                  </a:moveTo>
                  <a:cubicBezTo>
                    <a:pt x="240" y="24"/>
                    <a:pt x="211" y="37"/>
                    <a:pt x="185" y="52"/>
                  </a:cubicBezTo>
                  <a:cubicBezTo>
                    <a:pt x="211" y="37"/>
                    <a:pt x="240" y="24"/>
                    <a:pt x="270" y="15"/>
                  </a:cubicBezTo>
                  <a:moveTo>
                    <a:pt x="465" y="11"/>
                  </a:moveTo>
                  <a:cubicBezTo>
                    <a:pt x="465" y="11"/>
                    <a:pt x="465" y="11"/>
                    <a:pt x="465" y="11"/>
                  </a:cubicBezTo>
                  <a:cubicBezTo>
                    <a:pt x="497" y="19"/>
                    <a:pt x="528" y="31"/>
                    <a:pt x="557" y="46"/>
                  </a:cubicBezTo>
                  <a:cubicBezTo>
                    <a:pt x="557" y="46"/>
                    <a:pt x="557" y="46"/>
                    <a:pt x="557" y="46"/>
                  </a:cubicBezTo>
                  <a:cubicBezTo>
                    <a:pt x="557" y="46"/>
                    <a:pt x="557" y="46"/>
                    <a:pt x="557" y="46"/>
                  </a:cubicBezTo>
                  <a:cubicBezTo>
                    <a:pt x="528" y="31"/>
                    <a:pt x="497" y="19"/>
                    <a:pt x="465" y="11"/>
                  </a:cubicBezTo>
                  <a:cubicBezTo>
                    <a:pt x="465" y="11"/>
                    <a:pt x="465" y="11"/>
                    <a:pt x="465" y="11"/>
                  </a:cubicBezTo>
                  <a:moveTo>
                    <a:pt x="379" y="0"/>
                  </a:moveTo>
                  <a:cubicBezTo>
                    <a:pt x="408" y="1"/>
                    <a:pt x="437" y="4"/>
                    <a:pt x="465" y="11"/>
                  </a:cubicBezTo>
                  <a:cubicBezTo>
                    <a:pt x="437" y="4"/>
                    <a:pt x="408" y="1"/>
                    <a:pt x="379" y="0"/>
                  </a:cubicBezTo>
                  <a:moveTo>
                    <a:pt x="376" y="0"/>
                  </a:moveTo>
                  <a:cubicBezTo>
                    <a:pt x="340" y="0"/>
                    <a:pt x="304" y="5"/>
                    <a:pt x="270" y="15"/>
                  </a:cubicBezTo>
                  <a:cubicBezTo>
                    <a:pt x="270" y="15"/>
                    <a:pt x="270" y="15"/>
                    <a:pt x="270" y="15"/>
                  </a:cubicBezTo>
                  <a:cubicBezTo>
                    <a:pt x="270" y="15"/>
                    <a:pt x="270" y="15"/>
                    <a:pt x="270" y="15"/>
                  </a:cubicBezTo>
                  <a:cubicBezTo>
                    <a:pt x="304" y="5"/>
                    <a:pt x="340" y="0"/>
                    <a:pt x="376" y="0"/>
                  </a:cubicBezTo>
                  <a:moveTo>
                    <a:pt x="376" y="0"/>
                  </a:moveTo>
                  <a:cubicBezTo>
                    <a:pt x="376" y="0"/>
                    <a:pt x="376" y="0"/>
                    <a:pt x="376" y="0"/>
                  </a:cubicBezTo>
                  <a:cubicBezTo>
                    <a:pt x="376" y="0"/>
                    <a:pt x="376" y="0"/>
                    <a:pt x="376" y="0"/>
                  </a:cubicBezTo>
                  <a:cubicBezTo>
                    <a:pt x="377" y="0"/>
                    <a:pt x="378" y="0"/>
                    <a:pt x="379" y="0"/>
                  </a:cubicBezTo>
                  <a:cubicBezTo>
                    <a:pt x="378" y="0"/>
                    <a:pt x="377" y="0"/>
                    <a:pt x="37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id="{DB029542-F538-0E40-CC9F-E59D34E60F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6200" y="1938338"/>
              <a:ext cx="930275" cy="373063"/>
            </a:xfrm>
            <a:custGeom>
              <a:avLst/>
              <a:gdLst/>
              <a:ahLst/>
              <a:cxnLst>
                <a:cxn ang="0">
                  <a:pos x="514" y="203"/>
                </a:cxn>
                <a:cxn ang="0">
                  <a:pos x="516" y="206"/>
                </a:cxn>
                <a:cxn ang="0">
                  <a:pos x="514" y="203"/>
                </a:cxn>
                <a:cxn ang="0">
                  <a:pos x="454" y="121"/>
                </a:cxn>
                <a:cxn ang="0">
                  <a:pos x="514" y="203"/>
                </a:cxn>
                <a:cxn ang="0">
                  <a:pos x="454" y="121"/>
                </a:cxn>
                <a:cxn ang="0">
                  <a:pos x="51" y="22"/>
                </a:cxn>
                <a:cxn ang="0">
                  <a:pos x="51" y="22"/>
                </a:cxn>
                <a:cxn ang="0">
                  <a:pos x="13" y="38"/>
                </a:cxn>
                <a:cxn ang="0">
                  <a:pos x="0" y="44"/>
                </a:cxn>
                <a:cxn ang="0">
                  <a:pos x="13" y="38"/>
                </a:cxn>
                <a:cxn ang="0">
                  <a:pos x="51" y="22"/>
                </a:cxn>
                <a:cxn ang="0">
                  <a:pos x="51" y="22"/>
                </a:cxn>
                <a:cxn ang="0">
                  <a:pos x="280" y="15"/>
                </a:cxn>
                <a:cxn ang="0">
                  <a:pos x="282" y="15"/>
                </a:cxn>
                <a:cxn ang="0">
                  <a:pos x="310" y="25"/>
                </a:cxn>
                <a:cxn ang="0">
                  <a:pos x="373" y="56"/>
                </a:cxn>
                <a:cxn ang="0">
                  <a:pos x="410" y="81"/>
                </a:cxn>
                <a:cxn ang="0">
                  <a:pos x="454" y="121"/>
                </a:cxn>
                <a:cxn ang="0">
                  <a:pos x="454" y="121"/>
                </a:cxn>
                <a:cxn ang="0">
                  <a:pos x="454" y="121"/>
                </a:cxn>
                <a:cxn ang="0">
                  <a:pos x="410" y="81"/>
                </a:cxn>
                <a:cxn ang="0">
                  <a:pos x="373" y="56"/>
                </a:cxn>
                <a:cxn ang="0">
                  <a:pos x="310" y="25"/>
                </a:cxn>
                <a:cxn ang="0">
                  <a:pos x="282" y="15"/>
                </a:cxn>
                <a:cxn ang="0">
                  <a:pos x="280" y="15"/>
                </a:cxn>
                <a:cxn ang="0">
                  <a:pos x="191" y="1"/>
                </a:cxn>
                <a:cxn ang="0">
                  <a:pos x="280" y="15"/>
                </a:cxn>
                <a:cxn ang="0">
                  <a:pos x="191" y="1"/>
                </a:cxn>
                <a:cxn ang="0">
                  <a:pos x="175" y="0"/>
                </a:cxn>
                <a:cxn ang="0">
                  <a:pos x="51" y="22"/>
                </a:cxn>
                <a:cxn ang="0">
                  <a:pos x="175" y="0"/>
                </a:cxn>
                <a:cxn ang="0">
                  <a:pos x="176" y="0"/>
                </a:cxn>
                <a:cxn ang="0">
                  <a:pos x="175" y="0"/>
                </a:cxn>
                <a:cxn ang="0">
                  <a:pos x="176" y="0"/>
                </a:cxn>
                <a:cxn ang="0">
                  <a:pos x="176" y="0"/>
                </a:cxn>
                <a:cxn ang="0">
                  <a:pos x="176" y="0"/>
                </a:cxn>
                <a:cxn ang="0">
                  <a:pos x="176" y="0"/>
                </a:cxn>
                <a:cxn ang="0">
                  <a:pos x="191" y="1"/>
                </a:cxn>
                <a:cxn ang="0">
                  <a:pos x="191" y="1"/>
                </a:cxn>
                <a:cxn ang="0">
                  <a:pos x="191" y="1"/>
                </a:cxn>
                <a:cxn ang="0">
                  <a:pos x="176" y="0"/>
                </a:cxn>
              </a:cxnLst>
              <a:rect l="0" t="0" r="r" b="b"/>
              <a:pathLst>
                <a:path w="516" h="206">
                  <a:moveTo>
                    <a:pt x="514" y="203"/>
                  </a:moveTo>
                  <a:cubicBezTo>
                    <a:pt x="515" y="204"/>
                    <a:pt x="515" y="205"/>
                    <a:pt x="516" y="206"/>
                  </a:cubicBezTo>
                  <a:cubicBezTo>
                    <a:pt x="515" y="205"/>
                    <a:pt x="515" y="204"/>
                    <a:pt x="514" y="203"/>
                  </a:cubicBezTo>
                  <a:moveTo>
                    <a:pt x="454" y="121"/>
                  </a:moveTo>
                  <a:cubicBezTo>
                    <a:pt x="478" y="146"/>
                    <a:pt x="498" y="174"/>
                    <a:pt x="514" y="203"/>
                  </a:cubicBezTo>
                  <a:cubicBezTo>
                    <a:pt x="498" y="174"/>
                    <a:pt x="478" y="146"/>
                    <a:pt x="454" y="121"/>
                  </a:cubicBezTo>
                  <a:moveTo>
                    <a:pt x="51" y="22"/>
                  </a:moveTo>
                  <a:cubicBezTo>
                    <a:pt x="51" y="22"/>
                    <a:pt x="51" y="22"/>
                    <a:pt x="51" y="22"/>
                  </a:cubicBezTo>
                  <a:cubicBezTo>
                    <a:pt x="35" y="28"/>
                    <a:pt x="22" y="33"/>
                    <a:pt x="13" y="38"/>
                  </a:cubicBezTo>
                  <a:cubicBezTo>
                    <a:pt x="5" y="42"/>
                    <a:pt x="0" y="44"/>
                    <a:pt x="0" y="44"/>
                  </a:cubicBezTo>
                  <a:cubicBezTo>
                    <a:pt x="0" y="44"/>
                    <a:pt x="5" y="42"/>
                    <a:pt x="13" y="38"/>
                  </a:cubicBezTo>
                  <a:cubicBezTo>
                    <a:pt x="22" y="33"/>
                    <a:pt x="35" y="28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moveTo>
                    <a:pt x="280" y="15"/>
                  </a:moveTo>
                  <a:cubicBezTo>
                    <a:pt x="280" y="15"/>
                    <a:pt x="281" y="15"/>
                    <a:pt x="282" y="15"/>
                  </a:cubicBezTo>
                  <a:cubicBezTo>
                    <a:pt x="291" y="18"/>
                    <a:pt x="301" y="21"/>
                    <a:pt x="310" y="25"/>
                  </a:cubicBezTo>
                  <a:cubicBezTo>
                    <a:pt x="332" y="33"/>
                    <a:pt x="353" y="43"/>
                    <a:pt x="373" y="56"/>
                  </a:cubicBezTo>
                  <a:cubicBezTo>
                    <a:pt x="386" y="63"/>
                    <a:pt x="398" y="72"/>
                    <a:pt x="410" y="81"/>
                  </a:cubicBezTo>
                  <a:cubicBezTo>
                    <a:pt x="426" y="93"/>
                    <a:pt x="441" y="107"/>
                    <a:pt x="454" y="121"/>
                  </a:cubicBezTo>
                  <a:cubicBezTo>
                    <a:pt x="454" y="121"/>
                    <a:pt x="454" y="121"/>
                    <a:pt x="454" y="121"/>
                  </a:cubicBezTo>
                  <a:cubicBezTo>
                    <a:pt x="454" y="121"/>
                    <a:pt x="454" y="121"/>
                    <a:pt x="454" y="121"/>
                  </a:cubicBezTo>
                  <a:cubicBezTo>
                    <a:pt x="441" y="107"/>
                    <a:pt x="426" y="93"/>
                    <a:pt x="410" y="81"/>
                  </a:cubicBezTo>
                  <a:cubicBezTo>
                    <a:pt x="398" y="72"/>
                    <a:pt x="386" y="63"/>
                    <a:pt x="373" y="56"/>
                  </a:cubicBezTo>
                  <a:cubicBezTo>
                    <a:pt x="353" y="43"/>
                    <a:pt x="332" y="33"/>
                    <a:pt x="310" y="25"/>
                  </a:cubicBezTo>
                  <a:cubicBezTo>
                    <a:pt x="301" y="21"/>
                    <a:pt x="291" y="18"/>
                    <a:pt x="282" y="15"/>
                  </a:cubicBezTo>
                  <a:cubicBezTo>
                    <a:pt x="281" y="15"/>
                    <a:pt x="280" y="15"/>
                    <a:pt x="280" y="15"/>
                  </a:cubicBezTo>
                  <a:moveTo>
                    <a:pt x="191" y="1"/>
                  </a:moveTo>
                  <a:cubicBezTo>
                    <a:pt x="219" y="2"/>
                    <a:pt x="249" y="6"/>
                    <a:pt x="280" y="15"/>
                  </a:cubicBezTo>
                  <a:cubicBezTo>
                    <a:pt x="249" y="6"/>
                    <a:pt x="219" y="2"/>
                    <a:pt x="191" y="1"/>
                  </a:cubicBezTo>
                  <a:moveTo>
                    <a:pt x="175" y="0"/>
                  </a:moveTo>
                  <a:cubicBezTo>
                    <a:pt x="124" y="1"/>
                    <a:pt x="81" y="11"/>
                    <a:pt x="51" y="22"/>
                  </a:cubicBezTo>
                  <a:cubicBezTo>
                    <a:pt x="81" y="11"/>
                    <a:pt x="124" y="1"/>
                    <a:pt x="175" y="0"/>
                  </a:cubicBezTo>
                  <a:moveTo>
                    <a:pt x="176" y="0"/>
                  </a:moveTo>
                  <a:cubicBezTo>
                    <a:pt x="176" y="0"/>
                    <a:pt x="175" y="0"/>
                    <a:pt x="175" y="0"/>
                  </a:cubicBezTo>
                  <a:cubicBezTo>
                    <a:pt x="175" y="0"/>
                    <a:pt x="176" y="0"/>
                    <a:pt x="176" y="0"/>
                  </a:cubicBezTo>
                  <a:moveTo>
                    <a:pt x="176" y="0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1" y="0"/>
                    <a:pt x="186" y="0"/>
                    <a:pt x="191" y="1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86" y="0"/>
                    <a:pt x="181" y="0"/>
                    <a:pt x="17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8" name="Group 85">
            <a:extLst>
              <a:ext uri="{FF2B5EF4-FFF2-40B4-BE49-F238E27FC236}">
                <a16:creationId xmlns:a16="http://schemas.microsoft.com/office/drawing/2014/main" id="{C7BEB7CA-EBE0-4F67-39C9-0160C8BB08F2}"/>
              </a:ext>
            </a:extLst>
          </p:cNvPr>
          <p:cNvGrpSpPr/>
          <p:nvPr/>
        </p:nvGrpSpPr>
        <p:grpSpPr>
          <a:xfrm>
            <a:off x="6096996" y="1041118"/>
            <a:ext cx="1797446" cy="1292430"/>
            <a:chOff x="4794250" y="1916113"/>
            <a:chExt cx="1384300" cy="995363"/>
          </a:xfrm>
          <a:solidFill>
            <a:schemeClr val="accent3"/>
          </a:solidFill>
        </p:grpSpPr>
        <p:sp>
          <p:nvSpPr>
            <p:cNvPr id="30" name="Freeform 16">
              <a:extLst>
                <a:ext uri="{FF2B5EF4-FFF2-40B4-BE49-F238E27FC236}">
                  <a16:creationId xmlns:a16="http://schemas.microsoft.com/office/drawing/2014/main" id="{F02D51FC-B7EE-BF55-66D7-55F584C1D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8538" y="2816226"/>
              <a:ext cx="42863" cy="9525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53"/>
                </a:cxn>
                <a:cxn ang="0">
                  <a:pos x="24" y="0"/>
                </a:cxn>
              </a:cxnLst>
              <a:rect l="0" t="0" r="r" b="b"/>
              <a:pathLst>
                <a:path w="24" h="53">
                  <a:moveTo>
                    <a:pt x="24" y="0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8" y="40"/>
                    <a:pt x="18" y="17"/>
                    <a:pt x="2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17">
              <a:extLst>
                <a:ext uri="{FF2B5EF4-FFF2-40B4-BE49-F238E27FC236}">
                  <a16:creationId xmlns:a16="http://schemas.microsoft.com/office/drawing/2014/main" id="{49A987D2-48AD-2794-7860-6E1F39634E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94250" y="1916113"/>
              <a:ext cx="1384300" cy="690563"/>
            </a:xfrm>
            <a:custGeom>
              <a:avLst/>
              <a:gdLst/>
              <a:ahLst/>
              <a:cxnLst>
                <a:cxn ang="0">
                  <a:pos x="0" y="381"/>
                </a:cxn>
                <a:cxn ang="0">
                  <a:pos x="0" y="380"/>
                </a:cxn>
                <a:cxn ang="0">
                  <a:pos x="0" y="376"/>
                </a:cxn>
                <a:cxn ang="0">
                  <a:pos x="0" y="380"/>
                </a:cxn>
                <a:cxn ang="0">
                  <a:pos x="733" y="241"/>
                </a:cxn>
                <a:cxn ang="0">
                  <a:pos x="733" y="241"/>
                </a:cxn>
                <a:cxn ang="0">
                  <a:pos x="112" y="109"/>
                </a:cxn>
                <a:cxn ang="0">
                  <a:pos x="26" y="237"/>
                </a:cxn>
                <a:cxn ang="0">
                  <a:pos x="0" y="376"/>
                </a:cxn>
                <a:cxn ang="0">
                  <a:pos x="1" y="341"/>
                </a:cxn>
                <a:cxn ang="0">
                  <a:pos x="52" y="184"/>
                </a:cxn>
                <a:cxn ang="0">
                  <a:pos x="112" y="108"/>
                </a:cxn>
                <a:cxn ang="0">
                  <a:pos x="733" y="241"/>
                </a:cxn>
                <a:cxn ang="0">
                  <a:pos x="634" y="101"/>
                </a:cxn>
                <a:cxn ang="0">
                  <a:pos x="637" y="104"/>
                </a:cxn>
                <a:cxn ang="0">
                  <a:pos x="634" y="101"/>
                </a:cxn>
                <a:cxn ang="0">
                  <a:pos x="112" y="108"/>
                </a:cxn>
                <a:cxn ang="0">
                  <a:pos x="185" y="52"/>
                </a:cxn>
                <a:cxn ang="0">
                  <a:pos x="182" y="54"/>
                </a:cxn>
                <a:cxn ang="0">
                  <a:pos x="185" y="52"/>
                </a:cxn>
                <a:cxn ang="0">
                  <a:pos x="634" y="101"/>
                </a:cxn>
                <a:cxn ang="0">
                  <a:pos x="270" y="15"/>
                </a:cxn>
                <a:cxn ang="0">
                  <a:pos x="270" y="15"/>
                </a:cxn>
                <a:cxn ang="0">
                  <a:pos x="465" y="11"/>
                </a:cxn>
                <a:cxn ang="0">
                  <a:pos x="557" y="46"/>
                </a:cxn>
                <a:cxn ang="0">
                  <a:pos x="465" y="11"/>
                </a:cxn>
                <a:cxn ang="0">
                  <a:pos x="379" y="0"/>
                </a:cxn>
                <a:cxn ang="0">
                  <a:pos x="379" y="0"/>
                </a:cxn>
                <a:cxn ang="0">
                  <a:pos x="270" y="15"/>
                </a:cxn>
                <a:cxn ang="0">
                  <a:pos x="270" y="15"/>
                </a:cxn>
                <a:cxn ang="0">
                  <a:pos x="376" y="0"/>
                </a:cxn>
                <a:cxn ang="0">
                  <a:pos x="376" y="0"/>
                </a:cxn>
                <a:cxn ang="0">
                  <a:pos x="376" y="0"/>
                </a:cxn>
              </a:cxnLst>
              <a:rect l="0" t="0" r="r" b="b"/>
              <a:pathLst>
                <a:path w="768" h="381">
                  <a:moveTo>
                    <a:pt x="0" y="380"/>
                  </a:moveTo>
                  <a:cubicBezTo>
                    <a:pt x="0" y="381"/>
                    <a:pt x="0" y="381"/>
                    <a:pt x="0" y="381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380"/>
                    <a:pt x="0" y="380"/>
                    <a:pt x="0" y="380"/>
                  </a:cubicBezTo>
                  <a:moveTo>
                    <a:pt x="0" y="376"/>
                  </a:moveTo>
                  <a:cubicBezTo>
                    <a:pt x="0" y="376"/>
                    <a:pt x="0" y="376"/>
                    <a:pt x="0" y="376"/>
                  </a:cubicBezTo>
                  <a:cubicBezTo>
                    <a:pt x="0" y="378"/>
                    <a:pt x="0" y="380"/>
                    <a:pt x="0" y="380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380"/>
                    <a:pt x="0" y="378"/>
                    <a:pt x="0" y="376"/>
                  </a:cubicBezTo>
                  <a:moveTo>
                    <a:pt x="733" y="241"/>
                  </a:moveTo>
                  <a:cubicBezTo>
                    <a:pt x="754" y="289"/>
                    <a:pt x="763" y="334"/>
                    <a:pt x="768" y="370"/>
                  </a:cubicBezTo>
                  <a:cubicBezTo>
                    <a:pt x="763" y="334"/>
                    <a:pt x="754" y="289"/>
                    <a:pt x="733" y="241"/>
                  </a:cubicBezTo>
                  <a:moveTo>
                    <a:pt x="112" y="108"/>
                  </a:moveTo>
                  <a:cubicBezTo>
                    <a:pt x="112" y="108"/>
                    <a:pt x="112" y="108"/>
                    <a:pt x="112" y="109"/>
                  </a:cubicBezTo>
                  <a:cubicBezTo>
                    <a:pt x="87" y="133"/>
                    <a:pt x="68" y="158"/>
                    <a:pt x="52" y="184"/>
                  </a:cubicBezTo>
                  <a:cubicBezTo>
                    <a:pt x="42" y="202"/>
                    <a:pt x="33" y="220"/>
                    <a:pt x="26" y="237"/>
                  </a:cubicBezTo>
                  <a:cubicBezTo>
                    <a:pt x="10" y="279"/>
                    <a:pt x="4" y="316"/>
                    <a:pt x="1" y="341"/>
                  </a:cubicBezTo>
                  <a:cubicBezTo>
                    <a:pt x="0" y="358"/>
                    <a:pt x="0" y="370"/>
                    <a:pt x="0" y="376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70"/>
                    <a:pt x="0" y="358"/>
                    <a:pt x="1" y="341"/>
                  </a:cubicBezTo>
                  <a:cubicBezTo>
                    <a:pt x="4" y="316"/>
                    <a:pt x="10" y="279"/>
                    <a:pt x="26" y="237"/>
                  </a:cubicBezTo>
                  <a:cubicBezTo>
                    <a:pt x="33" y="220"/>
                    <a:pt x="42" y="202"/>
                    <a:pt x="52" y="184"/>
                  </a:cubicBezTo>
                  <a:cubicBezTo>
                    <a:pt x="68" y="158"/>
                    <a:pt x="87" y="133"/>
                    <a:pt x="112" y="109"/>
                  </a:cubicBezTo>
                  <a:cubicBezTo>
                    <a:pt x="112" y="108"/>
                    <a:pt x="112" y="108"/>
                    <a:pt x="112" y="108"/>
                  </a:cubicBezTo>
                  <a:moveTo>
                    <a:pt x="637" y="104"/>
                  </a:moveTo>
                  <a:cubicBezTo>
                    <a:pt x="682" y="145"/>
                    <a:pt x="713" y="194"/>
                    <a:pt x="733" y="241"/>
                  </a:cubicBezTo>
                  <a:cubicBezTo>
                    <a:pt x="713" y="194"/>
                    <a:pt x="682" y="145"/>
                    <a:pt x="637" y="104"/>
                  </a:cubicBezTo>
                  <a:moveTo>
                    <a:pt x="634" y="101"/>
                  </a:moveTo>
                  <a:cubicBezTo>
                    <a:pt x="634" y="101"/>
                    <a:pt x="634" y="101"/>
                    <a:pt x="634" y="101"/>
                  </a:cubicBezTo>
                  <a:cubicBezTo>
                    <a:pt x="635" y="102"/>
                    <a:pt x="636" y="103"/>
                    <a:pt x="637" y="104"/>
                  </a:cubicBezTo>
                  <a:cubicBezTo>
                    <a:pt x="636" y="103"/>
                    <a:pt x="635" y="102"/>
                    <a:pt x="634" y="101"/>
                  </a:cubicBezTo>
                  <a:cubicBezTo>
                    <a:pt x="634" y="101"/>
                    <a:pt x="634" y="101"/>
                    <a:pt x="634" y="101"/>
                  </a:cubicBezTo>
                  <a:moveTo>
                    <a:pt x="182" y="54"/>
                  </a:moveTo>
                  <a:cubicBezTo>
                    <a:pt x="156" y="69"/>
                    <a:pt x="133" y="88"/>
                    <a:pt x="112" y="108"/>
                  </a:cubicBezTo>
                  <a:cubicBezTo>
                    <a:pt x="133" y="88"/>
                    <a:pt x="156" y="69"/>
                    <a:pt x="182" y="54"/>
                  </a:cubicBezTo>
                  <a:moveTo>
                    <a:pt x="185" y="52"/>
                  </a:moveTo>
                  <a:cubicBezTo>
                    <a:pt x="184" y="53"/>
                    <a:pt x="183" y="53"/>
                    <a:pt x="182" y="54"/>
                  </a:cubicBezTo>
                  <a:cubicBezTo>
                    <a:pt x="182" y="54"/>
                    <a:pt x="182" y="54"/>
                    <a:pt x="182" y="54"/>
                  </a:cubicBezTo>
                  <a:cubicBezTo>
                    <a:pt x="182" y="54"/>
                    <a:pt x="182" y="54"/>
                    <a:pt x="182" y="54"/>
                  </a:cubicBezTo>
                  <a:cubicBezTo>
                    <a:pt x="183" y="53"/>
                    <a:pt x="184" y="53"/>
                    <a:pt x="185" y="52"/>
                  </a:cubicBezTo>
                  <a:moveTo>
                    <a:pt x="557" y="46"/>
                  </a:moveTo>
                  <a:cubicBezTo>
                    <a:pt x="585" y="61"/>
                    <a:pt x="611" y="80"/>
                    <a:pt x="634" y="101"/>
                  </a:cubicBezTo>
                  <a:cubicBezTo>
                    <a:pt x="611" y="80"/>
                    <a:pt x="585" y="61"/>
                    <a:pt x="557" y="46"/>
                  </a:cubicBezTo>
                  <a:moveTo>
                    <a:pt x="270" y="15"/>
                  </a:moveTo>
                  <a:cubicBezTo>
                    <a:pt x="240" y="24"/>
                    <a:pt x="211" y="37"/>
                    <a:pt x="185" y="52"/>
                  </a:cubicBezTo>
                  <a:cubicBezTo>
                    <a:pt x="211" y="37"/>
                    <a:pt x="240" y="24"/>
                    <a:pt x="270" y="15"/>
                  </a:cubicBezTo>
                  <a:moveTo>
                    <a:pt x="465" y="11"/>
                  </a:moveTo>
                  <a:cubicBezTo>
                    <a:pt x="465" y="11"/>
                    <a:pt x="465" y="11"/>
                    <a:pt x="465" y="11"/>
                  </a:cubicBezTo>
                  <a:cubicBezTo>
                    <a:pt x="497" y="19"/>
                    <a:pt x="528" y="31"/>
                    <a:pt x="557" y="46"/>
                  </a:cubicBezTo>
                  <a:cubicBezTo>
                    <a:pt x="557" y="46"/>
                    <a:pt x="557" y="46"/>
                    <a:pt x="557" y="46"/>
                  </a:cubicBezTo>
                  <a:cubicBezTo>
                    <a:pt x="557" y="46"/>
                    <a:pt x="557" y="46"/>
                    <a:pt x="557" y="46"/>
                  </a:cubicBezTo>
                  <a:cubicBezTo>
                    <a:pt x="528" y="31"/>
                    <a:pt x="497" y="19"/>
                    <a:pt x="465" y="11"/>
                  </a:cubicBezTo>
                  <a:cubicBezTo>
                    <a:pt x="465" y="11"/>
                    <a:pt x="465" y="11"/>
                    <a:pt x="465" y="11"/>
                  </a:cubicBezTo>
                  <a:moveTo>
                    <a:pt x="379" y="0"/>
                  </a:moveTo>
                  <a:cubicBezTo>
                    <a:pt x="408" y="1"/>
                    <a:pt x="437" y="4"/>
                    <a:pt x="465" y="11"/>
                  </a:cubicBezTo>
                  <a:cubicBezTo>
                    <a:pt x="437" y="4"/>
                    <a:pt x="408" y="1"/>
                    <a:pt x="379" y="0"/>
                  </a:cubicBezTo>
                  <a:moveTo>
                    <a:pt x="376" y="0"/>
                  </a:moveTo>
                  <a:cubicBezTo>
                    <a:pt x="340" y="0"/>
                    <a:pt x="304" y="5"/>
                    <a:pt x="270" y="15"/>
                  </a:cubicBezTo>
                  <a:cubicBezTo>
                    <a:pt x="270" y="15"/>
                    <a:pt x="270" y="15"/>
                    <a:pt x="270" y="15"/>
                  </a:cubicBezTo>
                  <a:cubicBezTo>
                    <a:pt x="270" y="15"/>
                    <a:pt x="270" y="15"/>
                    <a:pt x="270" y="15"/>
                  </a:cubicBezTo>
                  <a:cubicBezTo>
                    <a:pt x="304" y="5"/>
                    <a:pt x="340" y="0"/>
                    <a:pt x="376" y="0"/>
                  </a:cubicBezTo>
                  <a:moveTo>
                    <a:pt x="376" y="0"/>
                  </a:moveTo>
                  <a:cubicBezTo>
                    <a:pt x="376" y="0"/>
                    <a:pt x="376" y="0"/>
                    <a:pt x="376" y="0"/>
                  </a:cubicBezTo>
                  <a:cubicBezTo>
                    <a:pt x="376" y="0"/>
                    <a:pt x="376" y="0"/>
                    <a:pt x="376" y="0"/>
                  </a:cubicBezTo>
                  <a:cubicBezTo>
                    <a:pt x="377" y="0"/>
                    <a:pt x="378" y="0"/>
                    <a:pt x="379" y="0"/>
                  </a:cubicBezTo>
                  <a:cubicBezTo>
                    <a:pt x="378" y="0"/>
                    <a:pt x="377" y="0"/>
                    <a:pt x="37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18">
              <a:extLst>
                <a:ext uri="{FF2B5EF4-FFF2-40B4-BE49-F238E27FC236}">
                  <a16:creationId xmlns:a16="http://schemas.microsoft.com/office/drawing/2014/main" id="{6F769F41-D527-F8E1-8BB4-6F5DB06596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6200" y="1938338"/>
              <a:ext cx="930275" cy="373063"/>
            </a:xfrm>
            <a:custGeom>
              <a:avLst/>
              <a:gdLst/>
              <a:ahLst/>
              <a:cxnLst>
                <a:cxn ang="0">
                  <a:pos x="514" y="203"/>
                </a:cxn>
                <a:cxn ang="0">
                  <a:pos x="516" y="206"/>
                </a:cxn>
                <a:cxn ang="0">
                  <a:pos x="514" y="203"/>
                </a:cxn>
                <a:cxn ang="0">
                  <a:pos x="454" y="121"/>
                </a:cxn>
                <a:cxn ang="0">
                  <a:pos x="514" y="203"/>
                </a:cxn>
                <a:cxn ang="0">
                  <a:pos x="454" y="121"/>
                </a:cxn>
                <a:cxn ang="0">
                  <a:pos x="51" y="22"/>
                </a:cxn>
                <a:cxn ang="0">
                  <a:pos x="51" y="22"/>
                </a:cxn>
                <a:cxn ang="0">
                  <a:pos x="13" y="38"/>
                </a:cxn>
                <a:cxn ang="0">
                  <a:pos x="0" y="44"/>
                </a:cxn>
                <a:cxn ang="0">
                  <a:pos x="13" y="38"/>
                </a:cxn>
                <a:cxn ang="0">
                  <a:pos x="51" y="22"/>
                </a:cxn>
                <a:cxn ang="0">
                  <a:pos x="51" y="22"/>
                </a:cxn>
                <a:cxn ang="0">
                  <a:pos x="280" y="15"/>
                </a:cxn>
                <a:cxn ang="0">
                  <a:pos x="282" y="15"/>
                </a:cxn>
                <a:cxn ang="0">
                  <a:pos x="310" y="25"/>
                </a:cxn>
                <a:cxn ang="0">
                  <a:pos x="373" y="56"/>
                </a:cxn>
                <a:cxn ang="0">
                  <a:pos x="410" y="81"/>
                </a:cxn>
                <a:cxn ang="0">
                  <a:pos x="454" y="121"/>
                </a:cxn>
                <a:cxn ang="0">
                  <a:pos x="454" y="121"/>
                </a:cxn>
                <a:cxn ang="0">
                  <a:pos x="454" y="121"/>
                </a:cxn>
                <a:cxn ang="0">
                  <a:pos x="410" y="81"/>
                </a:cxn>
                <a:cxn ang="0">
                  <a:pos x="373" y="56"/>
                </a:cxn>
                <a:cxn ang="0">
                  <a:pos x="310" y="25"/>
                </a:cxn>
                <a:cxn ang="0">
                  <a:pos x="282" y="15"/>
                </a:cxn>
                <a:cxn ang="0">
                  <a:pos x="280" y="15"/>
                </a:cxn>
                <a:cxn ang="0">
                  <a:pos x="191" y="1"/>
                </a:cxn>
                <a:cxn ang="0">
                  <a:pos x="280" y="15"/>
                </a:cxn>
                <a:cxn ang="0">
                  <a:pos x="191" y="1"/>
                </a:cxn>
                <a:cxn ang="0">
                  <a:pos x="175" y="0"/>
                </a:cxn>
                <a:cxn ang="0">
                  <a:pos x="51" y="22"/>
                </a:cxn>
                <a:cxn ang="0">
                  <a:pos x="175" y="0"/>
                </a:cxn>
                <a:cxn ang="0">
                  <a:pos x="176" y="0"/>
                </a:cxn>
                <a:cxn ang="0">
                  <a:pos x="175" y="0"/>
                </a:cxn>
                <a:cxn ang="0">
                  <a:pos x="176" y="0"/>
                </a:cxn>
                <a:cxn ang="0">
                  <a:pos x="176" y="0"/>
                </a:cxn>
                <a:cxn ang="0">
                  <a:pos x="176" y="0"/>
                </a:cxn>
                <a:cxn ang="0">
                  <a:pos x="176" y="0"/>
                </a:cxn>
                <a:cxn ang="0">
                  <a:pos x="191" y="1"/>
                </a:cxn>
                <a:cxn ang="0">
                  <a:pos x="191" y="1"/>
                </a:cxn>
                <a:cxn ang="0">
                  <a:pos x="191" y="1"/>
                </a:cxn>
                <a:cxn ang="0">
                  <a:pos x="176" y="0"/>
                </a:cxn>
              </a:cxnLst>
              <a:rect l="0" t="0" r="r" b="b"/>
              <a:pathLst>
                <a:path w="516" h="206">
                  <a:moveTo>
                    <a:pt x="514" y="203"/>
                  </a:moveTo>
                  <a:cubicBezTo>
                    <a:pt x="515" y="204"/>
                    <a:pt x="515" y="205"/>
                    <a:pt x="516" y="206"/>
                  </a:cubicBezTo>
                  <a:cubicBezTo>
                    <a:pt x="515" y="205"/>
                    <a:pt x="515" y="204"/>
                    <a:pt x="514" y="203"/>
                  </a:cubicBezTo>
                  <a:moveTo>
                    <a:pt x="454" y="121"/>
                  </a:moveTo>
                  <a:cubicBezTo>
                    <a:pt x="478" y="146"/>
                    <a:pt x="498" y="174"/>
                    <a:pt x="514" y="203"/>
                  </a:cubicBezTo>
                  <a:cubicBezTo>
                    <a:pt x="498" y="174"/>
                    <a:pt x="478" y="146"/>
                    <a:pt x="454" y="121"/>
                  </a:cubicBezTo>
                  <a:moveTo>
                    <a:pt x="51" y="22"/>
                  </a:moveTo>
                  <a:cubicBezTo>
                    <a:pt x="51" y="22"/>
                    <a:pt x="51" y="22"/>
                    <a:pt x="51" y="22"/>
                  </a:cubicBezTo>
                  <a:cubicBezTo>
                    <a:pt x="35" y="28"/>
                    <a:pt x="22" y="33"/>
                    <a:pt x="13" y="38"/>
                  </a:cubicBezTo>
                  <a:cubicBezTo>
                    <a:pt x="5" y="42"/>
                    <a:pt x="0" y="44"/>
                    <a:pt x="0" y="44"/>
                  </a:cubicBezTo>
                  <a:cubicBezTo>
                    <a:pt x="0" y="44"/>
                    <a:pt x="5" y="42"/>
                    <a:pt x="13" y="38"/>
                  </a:cubicBezTo>
                  <a:cubicBezTo>
                    <a:pt x="22" y="33"/>
                    <a:pt x="35" y="28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moveTo>
                    <a:pt x="280" y="15"/>
                  </a:moveTo>
                  <a:cubicBezTo>
                    <a:pt x="280" y="15"/>
                    <a:pt x="281" y="15"/>
                    <a:pt x="282" y="15"/>
                  </a:cubicBezTo>
                  <a:cubicBezTo>
                    <a:pt x="291" y="18"/>
                    <a:pt x="301" y="21"/>
                    <a:pt x="310" y="25"/>
                  </a:cubicBezTo>
                  <a:cubicBezTo>
                    <a:pt x="332" y="33"/>
                    <a:pt x="353" y="43"/>
                    <a:pt x="373" y="56"/>
                  </a:cubicBezTo>
                  <a:cubicBezTo>
                    <a:pt x="386" y="63"/>
                    <a:pt x="398" y="72"/>
                    <a:pt x="410" y="81"/>
                  </a:cubicBezTo>
                  <a:cubicBezTo>
                    <a:pt x="426" y="93"/>
                    <a:pt x="441" y="107"/>
                    <a:pt x="454" y="121"/>
                  </a:cubicBezTo>
                  <a:cubicBezTo>
                    <a:pt x="454" y="121"/>
                    <a:pt x="454" y="121"/>
                    <a:pt x="454" y="121"/>
                  </a:cubicBezTo>
                  <a:cubicBezTo>
                    <a:pt x="454" y="121"/>
                    <a:pt x="454" y="121"/>
                    <a:pt x="454" y="121"/>
                  </a:cubicBezTo>
                  <a:cubicBezTo>
                    <a:pt x="441" y="107"/>
                    <a:pt x="426" y="93"/>
                    <a:pt x="410" y="81"/>
                  </a:cubicBezTo>
                  <a:cubicBezTo>
                    <a:pt x="398" y="72"/>
                    <a:pt x="386" y="63"/>
                    <a:pt x="373" y="56"/>
                  </a:cubicBezTo>
                  <a:cubicBezTo>
                    <a:pt x="353" y="43"/>
                    <a:pt x="332" y="33"/>
                    <a:pt x="310" y="25"/>
                  </a:cubicBezTo>
                  <a:cubicBezTo>
                    <a:pt x="301" y="21"/>
                    <a:pt x="291" y="18"/>
                    <a:pt x="282" y="15"/>
                  </a:cubicBezTo>
                  <a:cubicBezTo>
                    <a:pt x="281" y="15"/>
                    <a:pt x="280" y="15"/>
                    <a:pt x="280" y="15"/>
                  </a:cubicBezTo>
                  <a:moveTo>
                    <a:pt x="191" y="1"/>
                  </a:moveTo>
                  <a:cubicBezTo>
                    <a:pt x="219" y="2"/>
                    <a:pt x="249" y="6"/>
                    <a:pt x="280" y="15"/>
                  </a:cubicBezTo>
                  <a:cubicBezTo>
                    <a:pt x="249" y="6"/>
                    <a:pt x="219" y="2"/>
                    <a:pt x="191" y="1"/>
                  </a:cubicBezTo>
                  <a:moveTo>
                    <a:pt x="175" y="0"/>
                  </a:moveTo>
                  <a:cubicBezTo>
                    <a:pt x="124" y="1"/>
                    <a:pt x="81" y="11"/>
                    <a:pt x="51" y="22"/>
                  </a:cubicBezTo>
                  <a:cubicBezTo>
                    <a:pt x="81" y="11"/>
                    <a:pt x="124" y="1"/>
                    <a:pt x="175" y="0"/>
                  </a:cubicBezTo>
                  <a:moveTo>
                    <a:pt x="176" y="0"/>
                  </a:moveTo>
                  <a:cubicBezTo>
                    <a:pt x="176" y="0"/>
                    <a:pt x="175" y="0"/>
                    <a:pt x="175" y="0"/>
                  </a:cubicBezTo>
                  <a:cubicBezTo>
                    <a:pt x="175" y="0"/>
                    <a:pt x="176" y="0"/>
                    <a:pt x="176" y="0"/>
                  </a:cubicBezTo>
                  <a:moveTo>
                    <a:pt x="176" y="0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1" y="0"/>
                    <a:pt x="186" y="0"/>
                    <a:pt x="191" y="1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86" y="0"/>
                    <a:pt x="181" y="0"/>
                    <a:pt x="17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7" name="Group 90">
            <a:extLst>
              <a:ext uri="{FF2B5EF4-FFF2-40B4-BE49-F238E27FC236}">
                <a16:creationId xmlns:a16="http://schemas.microsoft.com/office/drawing/2014/main" id="{87A2A797-C163-A2B0-3FC1-B93858BFDF1D}"/>
              </a:ext>
            </a:extLst>
          </p:cNvPr>
          <p:cNvGrpSpPr/>
          <p:nvPr/>
        </p:nvGrpSpPr>
        <p:grpSpPr>
          <a:xfrm>
            <a:off x="6921514" y="1687333"/>
            <a:ext cx="1797446" cy="1292430"/>
            <a:chOff x="4794250" y="1916113"/>
            <a:chExt cx="1384300" cy="995363"/>
          </a:xfrm>
          <a:solidFill>
            <a:schemeClr val="accent4"/>
          </a:solidFill>
        </p:grpSpPr>
        <p:sp>
          <p:nvSpPr>
            <p:cNvPr id="39" name="Freeform 16">
              <a:extLst>
                <a:ext uri="{FF2B5EF4-FFF2-40B4-BE49-F238E27FC236}">
                  <a16:creationId xmlns:a16="http://schemas.microsoft.com/office/drawing/2014/main" id="{3D51D08A-B140-C957-10CA-12CFE12B2A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8538" y="2816226"/>
              <a:ext cx="42863" cy="9525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53"/>
                </a:cxn>
                <a:cxn ang="0">
                  <a:pos x="24" y="0"/>
                </a:cxn>
              </a:cxnLst>
              <a:rect l="0" t="0" r="r" b="b"/>
              <a:pathLst>
                <a:path w="24" h="53">
                  <a:moveTo>
                    <a:pt x="24" y="0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8" y="40"/>
                    <a:pt x="18" y="17"/>
                    <a:pt x="2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0" name="Freeform 17">
              <a:extLst>
                <a:ext uri="{FF2B5EF4-FFF2-40B4-BE49-F238E27FC236}">
                  <a16:creationId xmlns:a16="http://schemas.microsoft.com/office/drawing/2014/main" id="{8C27C1F8-5F2C-486E-7FE9-1ECEBD0706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94250" y="1916113"/>
              <a:ext cx="1384300" cy="690563"/>
            </a:xfrm>
            <a:custGeom>
              <a:avLst/>
              <a:gdLst/>
              <a:ahLst/>
              <a:cxnLst>
                <a:cxn ang="0">
                  <a:pos x="0" y="381"/>
                </a:cxn>
                <a:cxn ang="0">
                  <a:pos x="0" y="380"/>
                </a:cxn>
                <a:cxn ang="0">
                  <a:pos x="0" y="376"/>
                </a:cxn>
                <a:cxn ang="0">
                  <a:pos x="0" y="380"/>
                </a:cxn>
                <a:cxn ang="0">
                  <a:pos x="733" y="241"/>
                </a:cxn>
                <a:cxn ang="0">
                  <a:pos x="733" y="241"/>
                </a:cxn>
                <a:cxn ang="0">
                  <a:pos x="112" y="109"/>
                </a:cxn>
                <a:cxn ang="0">
                  <a:pos x="26" y="237"/>
                </a:cxn>
                <a:cxn ang="0">
                  <a:pos x="0" y="376"/>
                </a:cxn>
                <a:cxn ang="0">
                  <a:pos x="1" y="341"/>
                </a:cxn>
                <a:cxn ang="0">
                  <a:pos x="52" y="184"/>
                </a:cxn>
                <a:cxn ang="0">
                  <a:pos x="112" y="108"/>
                </a:cxn>
                <a:cxn ang="0">
                  <a:pos x="733" y="241"/>
                </a:cxn>
                <a:cxn ang="0">
                  <a:pos x="634" y="101"/>
                </a:cxn>
                <a:cxn ang="0">
                  <a:pos x="637" y="104"/>
                </a:cxn>
                <a:cxn ang="0">
                  <a:pos x="634" y="101"/>
                </a:cxn>
                <a:cxn ang="0">
                  <a:pos x="112" y="108"/>
                </a:cxn>
                <a:cxn ang="0">
                  <a:pos x="185" y="52"/>
                </a:cxn>
                <a:cxn ang="0">
                  <a:pos x="182" y="54"/>
                </a:cxn>
                <a:cxn ang="0">
                  <a:pos x="185" y="52"/>
                </a:cxn>
                <a:cxn ang="0">
                  <a:pos x="634" y="101"/>
                </a:cxn>
                <a:cxn ang="0">
                  <a:pos x="270" y="15"/>
                </a:cxn>
                <a:cxn ang="0">
                  <a:pos x="270" y="15"/>
                </a:cxn>
                <a:cxn ang="0">
                  <a:pos x="465" y="11"/>
                </a:cxn>
                <a:cxn ang="0">
                  <a:pos x="557" y="46"/>
                </a:cxn>
                <a:cxn ang="0">
                  <a:pos x="465" y="11"/>
                </a:cxn>
                <a:cxn ang="0">
                  <a:pos x="379" y="0"/>
                </a:cxn>
                <a:cxn ang="0">
                  <a:pos x="379" y="0"/>
                </a:cxn>
                <a:cxn ang="0">
                  <a:pos x="270" y="15"/>
                </a:cxn>
                <a:cxn ang="0">
                  <a:pos x="270" y="15"/>
                </a:cxn>
                <a:cxn ang="0">
                  <a:pos x="376" y="0"/>
                </a:cxn>
                <a:cxn ang="0">
                  <a:pos x="376" y="0"/>
                </a:cxn>
                <a:cxn ang="0">
                  <a:pos x="376" y="0"/>
                </a:cxn>
              </a:cxnLst>
              <a:rect l="0" t="0" r="r" b="b"/>
              <a:pathLst>
                <a:path w="768" h="381">
                  <a:moveTo>
                    <a:pt x="0" y="380"/>
                  </a:moveTo>
                  <a:cubicBezTo>
                    <a:pt x="0" y="381"/>
                    <a:pt x="0" y="381"/>
                    <a:pt x="0" y="381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380"/>
                    <a:pt x="0" y="380"/>
                    <a:pt x="0" y="380"/>
                  </a:cubicBezTo>
                  <a:moveTo>
                    <a:pt x="0" y="376"/>
                  </a:moveTo>
                  <a:cubicBezTo>
                    <a:pt x="0" y="376"/>
                    <a:pt x="0" y="376"/>
                    <a:pt x="0" y="376"/>
                  </a:cubicBezTo>
                  <a:cubicBezTo>
                    <a:pt x="0" y="378"/>
                    <a:pt x="0" y="380"/>
                    <a:pt x="0" y="380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0" y="380"/>
                    <a:pt x="0" y="378"/>
                    <a:pt x="0" y="376"/>
                  </a:cubicBezTo>
                  <a:moveTo>
                    <a:pt x="733" y="241"/>
                  </a:moveTo>
                  <a:cubicBezTo>
                    <a:pt x="754" y="289"/>
                    <a:pt x="763" y="334"/>
                    <a:pt x="768" y="370"/>
                  </a:cubicBezTo>
                  <a:cubicBezTo>
                    <a:pt x="763" y="334"/>
                    <a:pt x="754" y="289"/>
                    <a:pt x="733" y="241"/>
                  </a:cubicBezTo>
                  <a:moveTo>
                    <a:pt x="112" y="108"/>
                  </a:moveTo>
                  <a:cubicBezTo>
                    <a:pt x="112" y="108"/>
                    <a:pt x="112" y="108"/>
                    <a:pt x="112" y="109"/>
                  </a:cubicBezTo>
                  <a:cubicBezTo>
                    <a:pt x="87" y="133"/>
                    <a:pt x="68" y="158"/>
                    <a:pt x="52" y="184"/>
                  </a:cubicBezTo>
                  <a:cubicBezTo>
                    <a:pt x="42" y="202"/>
                    <a:pt x="33" y="220"/>
                    <a:pt x="26" y="237"/>
                  </a:cubicBezTo>
                  <a:cubicBezTo>
                    <a:pt x="10" y="279"/>
                    <a:pt x="4" y="316"/>
                    <a:pt x="1" y="341"/>
                  </a:cubicBezTo>
                  <a:cubicBezTo>
                    <a:pt x="0" y="358"/>
                    <a:pt x="0" y="370"/>
                    <a:pt x="0" y="376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70"/>
                    <a:pt x="0" y="358"/>
                    <a:pt x="1" y="341"/>
                  </a:cubicBezTo>
                  <a:cubicBezTo>
                    <a:pt x="4" y="316"/>
                    <a:pt x="10" y="279"/>
                    <a:pt x="26" y="237"/>
                  </a:cubicBezTo>
                  <a:cubicBezTo>
                    <a:pt x="33" y="220"/>
                    <a:pt x="42" y="202"/>
                    <a:pt x="52" y="184"/>
                  </a:cubicBezTo>
                  <a:cubicBezTo>
                    <a:pt x="68" y="158"/>
                    <a:pt x="87" y="133"/>
                    <a:pt x="112" y="109"/>
                  </a:cubicBezTo>
                  <a:cubicBezTo>
                    <a:pt x="112" y="108"/>
                    <a:pt x="112" y="108"/>
                    <a:pt x="112" y="108"/>
                  </a:cubicBezTo>
                  <a:moveTo>
                    <a:pt x="637" y="104"/>
                  </a:moveTo>
                  <a:cubicBezTo>
                    <a:pt x="682" y="145"/>
                    <a:pt x="713" y="194"/>
                    <a:pt x="733" y="241"/>
                  </a:cubicBezTo>
                  <a:cubicBezTo>
                    <a:pt x="713" y="194"/>
                    <a:pt x="682" y="145"/>
                    <a:pt x="637" y="104"/>
                  </a:cubicBezTo>
                  <a:moveTo>
                    <a:pt x="634" y="101"/>
                  </a:moveTo>
                  <a:cubicBezTo>
                    <a:pt x="634" y="101"/>
                    <a:pt x="634" y="101"/>
                    <a:pt x="634" y="101"/>
                  </a:cubicBezTo>
                  <a:cubicBezTo>
                    <a:pt x="635" y="102"/>
                    <a:pt x="636" y="103"/>
                    <a:pt x="637" y="104"/>
                  </a:cubicBezTo>
                  <a:cubicBezTo>
                    <a:pt x="636" y="103"/>
                    <a:pt x="635" y="102"/>
                    <a:pt x="634" y="101"/>
                  </a:cubicBezTo>
                  <a:cubicBezTo>
                    <a:pt x="634" y="101"/>
                    <a:pt x="634" y="101"/>
                    <a:pt x="634" y="101"/>
                  </a:cubicBezTo>
                  <a:moveTo>
                    <a:pt x="182" y="54"/>
                  </a:moveTo>
                  <a:cubicBezTo>
                    <a:pt x="156" y="69"/>
                    <a:pt x="133" y="88"/>
                    <a:pt x="112" y="108"/>
                  </a:cubicBezTo>
                  <a:cubicBezTo>
                    <a:pt x="133" y="88"/>
                    <a:pt x="156" y="69"/>
                    <a:pt x="182" y="54"/>
                  </a:cubicBezTo>
                  <a:moveTo>
                    <a:pt x="185" y="52"/>
                  </a:moveTo>
                  <a:cubicBezTo>
                    <a:pt x="184" y="53"/>
                    <a:pt x="183" y="53"/>
                    <a:pt x="182" y="54"/>
                  </a:cubicBezTo>
                  <a:cubicBezTo>
                    <a:pt x="182" y="54"/>
                    <a:pt x="182" y="54"/>
                    <a:pt x="182" y="54"/>
                  </a:cubicBezTo>
                  <a:cubicBezTo>
                    <a:pt x="182" y="54"/>
                    <a:pt x="182" y="54"/>
                    <a:pt x="182" y="54"/>
                  </a:cubicBezTo>
                  <a:cubicBezTo>
                    <a:pt x="183" y="53"/>
                    <a:pt x="184" y="53"/>
                    <a:pt x="185" y="52"/>
                  </a:cubicBezTo>
                  <a:moveTo>
                    <a:pt x="557" y="46"/>
                  </a:moveTo>
                  <a:cubicBezTo>
                    <a:pt x="585" y="61"/>
                    <a:pt x="611" y="80"/>
                    <a:pt x="634" y="101"/>
                  </a:cubicBezTo>
                  <a:cubicBezTo>
                    <a:pt x="611" y="80"/>
                    <a:pt x="585" y="61"/>
                    <a:pt x="557" y="46"/>
                  </a:cubicBezTo>
                  <a:moveTo>
                    <a:pt x="270" y="15"/>
                  </a:moveTo>
                  <a:cubicBezTo>
                    <a:pt x="240" y="24"/>
                    <a:pt x="211" y="37"/>
                    <a:pt x="185" y="52"/>
                  </a:cubicBezTo>
                  <a:cubicBezTo>
                    <a:pt x="211" y="37"/>
                    <a:pt x="240" y="24"/>
                    <a:pt x="270" y="15"/>
                  </a:cubicBezTo>
                  <a:moveTo>
                    <a:pt x="465" y="11"/>
                  </a:moveTo>
                  <a:cubicBezTo>
                    <a:pt x="465" y="11"/>
                    <a:pt x="465" y="11"/>
                    <a:pt x="465" y="11"/>
                  </a:cubicBezTo>
                  <a:cubicBezTo>
                    <a:pt x="497" y="19"/>
                    <a:pt x="528" y="31"/>
                    <a:pt x="557" y="46"/>
                  </a:cubicBezTo>
                  <a:cubicBezTo>
                    <a:pt x="557" y="46"/>
                    <a:pt x="557" y="46"/>
                    <a:pt x="557" y="46"/>
                  </a:cubicBezTo>
                  <a:cubicBezTo>
                    <a:pt x="557" y="46"/>
                    <a:pt x="557" y="46"/>
                    <a:pt x="557" y="46"/>
                  </a:cubicBezTo>
                  <a:cubicBezTo>
                    <a:pt x="528" y="31"/>
                    <a:pt x="497" y="19"/>
                    <a:pt x="465" y="11"/>
                  </a:cubicBezTo>
                  <a:cubicBezTo>
                    <a:pt x="465" y="11"/>
                    <a:pt x="465" y="11"/>
                    <a:pt x="465" y="11"/>
                  </a:cubicBezTo>
                  <a:moveTo>
                    <a:pt x="379" y="0"/>
                  </a:moveTo>
                  <a:cubicBezTo>
                    <a:pt x="408" y="1"/>
                    <a:pt x="437" y="4"/>
                    <a:pt x="465" y="11"/>
                  </a:cubicBezTo>
                  <a:cubicBezTo>
                    <a:pt x="437" y="4"/>
                    <a:pt x="408" y="1"/>
                    <a:pt x="379" y="0"/>
                  </a:cubicBezTo>
                  <a:moveTo>
                    <a:pt x="376" y="0"/>
                  </a:moveTo>
                  <a:cubicBezTo>
                    <a:pt x="340" y="0"/>
                    <a:pt x="304" y="5"/>
                    <a:pt x="270" y="15"/>
                  </a:cubicBezTo>
                  <a:cubicBezTo>
                    <a:pt x="270" y="15"/>
                    <a:pt x="270" y="15"/>
                    <a:pt x="270" y="15"/>
                  </a:cubicBezTo>
                  <a:cubicBezTo>
                    <a:pt x="270" y="15"/>
                    <a:pt x="270" y="15"/>
                    <a:pt x="270" y="15"/>
                  </a:cubicBezTo>
                  <a:cubicBezTo>
                    <a:pt x="304" y="5"/>
                    <a:pt x="340" y="0"/>
                    <a:pt x="376" y="0"/>
                  </a:cubicBezTo>
                  <a:moveTo>
                    <a:pt x="376" y="0"/>
                  </a:moveTo>
                  <a:cubicBezTo>
                    <a:pt x="376" y="0"/>
                    <a:pt x="376" y="0"/>
                    <a:pt x="376" y="0"/>
                  </a:cubicBezTo>
                  <a:cubicBezTo>
                    <a:pt x="376" y="0"/>
                    <a:pt x="376" y="0"/>
                    <a:pt x="376" y="0"/>
                  </a:cubicBezTo>
                  <a:cubicBezTo>
                    <a:pt x="377" y="0"/>
                    <a:pt x="378" y="0"/>
                    <a:pt x="379" y="0"/>
                  </a:cubicBezTo>
                  <a:cubicBezTo>
                    <a:pt x="378" y="0"/>
                    <a:pt x="377" y="0"/>
                    <a:pt x="37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1" name="Freeform 18">
              <a:extLst>
                <a:ext uri="{FF2B5EF4-FFF2-40B4-BE49-F238E27FC236}">
                  <a16:creationId xmlns:a16="http://schemas.microsoft.com/office/drawing/2014/main" id="{9EA579D7-E475-DBDE-E371-5D4A01F4E2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6200" y="1938338"/>
              <a:ext cx="930275" cy="373063"/>
            </a:xfrm>
            <a:custGeom>
              <a:avLst/>
              <a:gdLst/>
              <a:ahLst/>
              <a:cxnLst>
                <a:cxn ang="0">
                  <a:pos x="514" y="203"/>
                </a:cxn>
                <a:cxn ang="0">
                  <a:pos x="516" y="206"/>
                </a:cxn>
                <a:cxn ang="0">
                  <a:pos x="514" y="203"/>
                </a:cxn>
                <a:cxn ang="0">
                  <a:pos x="454" y="121"/>
                </a:cxn>
                <a:cxn ang="0">
                  <a:pos x="514" y="203"/>
                </a:cxn>
                <a:cxn ang="0">
                  <a:pos x="454" y="121"/>
                </a:cxn>
                <a:cxn ang="0">
                  <a:pos x="51" y="22"/>
                </a:cxn>
                <a:cxn ang="0">
                  <a:pos x="51" y="22"/>
                </a:cxn>
                <a:cxn ang="0">
                  <a:pos x="13" y="38"/>
                </a:cxn>
                <a:cxn ang="0">
                  <a:pos x="0" y="44"/>
                </a:cxn>
                <a:cxn ang="0">
                  <a:pos x="13" y="38"/>
                </a:cxn>
                <a:cxn ang="0">
                  <a:pos x="51" y="22"/>
                </a:cxn>
                <a:cxn ang="0">
                  <a:pos x="51" y="22"/>
                </a:cxn>
                <a:cxn ang="0">
                  <a:pos x="280" y="15"/>
                </a:cxn>
                <a:cxn ang="0">
                  <a:pos x="282" y="15"/>
                </a:cxn>
                <a:cxn ang="0">
                  <a:pos x="310" y="25"/>
                </a:cxn>
                <a:cxn ang="0">
                  <a:pos x="373" y="56"/>
                </a:cxn>
                <a:cxn ang="0">
                  <a:pos x="410" y="81"/>
                </a:cxn>
                <a:cxn ang="0">
                  <a:pos x="454" y="121"/>
                </a:cxn>
                <a:cxn ang="0">
                  <a:pos x="454" y="121"/>
                </a:cxn>
                <a:cxn ang="0">
                  <a:pos x="454" y="121"/>
                </a:cxn>
                <a:cxn ang="0">
                  <a:pos x="410" y="81"/>
                </a:cxn>
                <a:cxn ang="0">
                  <a:pos x="373" y="56"/>
                </a:cxn>
                <a:cxn ang="0">
                  <a:pos x="310" y="25"/>
                </a:cxn>
                <a:cxn ang="0">
                  <a:pos x="282" y="15"/>
                </a:cxn>
                <a:cxn ang="0">
                  <a:pos x="280" y="15"/>
                </a:cxn>
                <a:cxn ang="0">
                  <a:pos x="191" y="1"/>
                </a:cxn>
                <a:cxn ang="0">
                  <a:pos x="280" y="15"/>
                </a:cxn>
                <a:cxn ang="0">
                  <a:pos x="191" y="1"/>
                </a:cxn>
                <a:cxn ang="0">
                  <a:pos x="175" y="0"/>
                </a:cxn>
                <a:cxn ang="0">
                  <a:pos x="51" y="22"/>
                </a:cxn>
                <a:cxn ang="0">
                  <a:pos x="175" y="0"/>
                </a:cxn>
                <a:cxn ang="0">
                  <a:pos x="176" y="0"/>
                </a:cxn>
                <a:cxn ang="0">
                  <a:pos x="175" y="0"/>
                </a:cxn>
                <a:cxn ang="0">
                  <a:pos x="176" y="0"/>
                </a:cxn>
                <a:cxn ang="0">
                  <a:pos x="176" y="0"/>
                </a:cxn>
                <a:cxn ang="0">
                  <a:pos x="176" y="0"/>
                </a:cxn>
                <a:cxn ang="0">
                  <a:pos x="176" y="0"/>
                </a:cxn>
                <a:cxn ang="0">
                  <a:pos x="191" y="1"/>
                </a:cxn>
                <a:cxn ang="0">
                  <a:pos x="191" y="1"/>
                </a:cxn>
                <a:cxn ang="0">
                  <a:pos x="191" y="1"/>
                </a:cxn>
                <a:cxn ang="0">
                  <a:pos x="176" y="0"/>
                </a:cxn>
              </a:cxnLst>
              <a:rect l="0" t="0" r="r" b="b"/>
              <a:pathLst>
                <a:path w="516" h="206">
                  <a:moveTo>
                    <a:pt x="514" y="203"/>
                  </a:moveTo>
                  <a:cubicBezTo>
                    <a:pt x="515" y="204"/>
                    <a:pt x="515" y="205"/>
                    <a:pt x="516" y="206"/>
                  </a:cubicBezTo>
                  <a:cubicBezTo>
                    <a:pt x="515" y="205"/>
                    <a:pt x="515" y="204"/>
                    <a:pt x="514" y="203"/>
                  </a:cubicBezTo>
                  <a:moveTo>
                    <a:pt x="454" y="121"/>
                  </a:moveTo>
                  <a:cubicBezTo>
                    <a:pt x="478" y="146"/>
                    <a:pt x="498" y="174"/>
                    <a:pt x="514" y="203"/>
                  </a:cubicBezTo>
                  <a:cubicBezTo>
                    <a:pt x="498" y="174"/>
                    <a:pt x="478" y="146"/>
                    <a:pt x="454" y="121"/>
                  </a:cubicBezTo>
                  <a:moveTo>
                    <a:pt x="51" y="22"/>
                  </a:moveTo>
                  <a:cubicBezTo>
                    <a:pt x="51" y="22"/>
                    <a:pt x="51" y="22"/>
                    <a:pt x="51" y="22"/>
                  </a:cubicBezTo>
                  <a:cubicBezTo>
                    <a:pt x="35" y="28"/>
                    <a:pt x="22" y="33"/>
                    <a:pt x="13" y="38"/>
                  </a:cubicBezTo>
                  <a:cubicBezTo>
                    <a:pt x="5" y="42"/>
                    <a:pt x="0" y="44"/>
                    <a:pt x="0" y="44"/>
                  </a:cubicBezTo>
                  <a:cubicBezTo>
                    <a:pt x="0" y="44"/>
                    <a:pt x="5" y="42"/>
                    <a:pt x="13" y="38"/>
                  </a:cubicBezTo>
                  <a:cubicBezTo>
                    <a:pt x="22" y="33"/>
                    <a:pt x="35" y="28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moveTo>
                    <a:pt x="280" y="15"/>
                  </a:moveTo>
                  <a:cubicBezTo>
                    <a:pt x="280" y="15"/>
                    <a:pt x="281" y="15"/>
                    <a:pt x="282" y="15"/>
                  </a:cubicBezTo>
                  <a:cubicBezTo>
                    <a:pt x="291" y="18"/>
                    <a:pt x="301" y="21"/>
                    <a:pt x="310" y="25"/>
                  </a:cubicBezTo>
                  <a:cubicBezTo>
                    <a:pt x="332" y="33"/>
                    <a:pt x="353" y="43"/>
                    <a:pt x="373" y="56"/>
                  </a:cubicBezTo>
                  <a:cubicBezTo>
                    <a:pt x="386" y="63"/>
                    <a:pt x="398" y="72"/>
                    <a:pt x="410" y="81"/>
                  </a:cubicBezTo>
                  <a:cubicBezTo>
                    <a:pt x="426" y="93"/>
                    <a:pt x="441" y="107"/>
                    <a:pt x="454" y="121"/>
                  </a:cubicBezTo>
                  <a:cubicBezTo>
                    <a:pt x="454" y="121"/>
                    <a:pt x="454" y="121"/>
                    <a:pt x="454" y="121"/>
                  </a:cubicBezTo>
                  <a:cubicBezTo>
                    <a:pt x="454" y="121"/>
                    <a:pt x="454" y="121"/>
                    <a:pt x="454" y="121"/>
                  </a:cubicBezTo>
                  <a:cubicBezTo>
                    <a:pt x="441" y="107"/>
                    <a:pt x="426" y="93"/>
                    <a:pt x="410" y="81"/>
                  </a:cubicBezTo>
                  <a:cubicBezTo>
                    <a:pt x="398" y="72"/>
                    <a:pt x="386" y="63"/>
                    <a:pt x="373" y="56"/>
                  </a:cubicBezTo>
                  <a:cubicBezTo>
                    <a:pt x="353" y="43"/>
                    <a:pt x="332" y="33"/>
                    <a:pt x="310" y="25"/>
                  </a:cubicBezTo>
                  <a:cubicBezTo>
                    <a:pt x="301" y="21"/>
                    <a:pt x="291" y="18"/>
                    <a:pt x="282" y="15"/>
                  </a:cubicBezTo>
                  <a:cubicBezTo>
                    <a:pt x="281" y="15"/>
                    <a:pt x="280" y="15"/>
                    <a:pt x="280" y="15"/>
                  </a:cubicBezTo>
                  <a:moveTo>
                    <a:pt x="191" y="1"/>
                  </a:moveTo>
                  <a:cubicBezTo>
                    <a:pt x="219" y="2"/>
                    <a:pt x="249" y="6"/>
                    <a:pt x="280" y="15"/>
                  </a:cubicBezTo>
                  <a:cubicBezTo>
                    <a:pt x="249" y="6"/>
                    <a:pt x="219" y="2"/>
                    <a:pt x="191" y="1"/>
                  </a:cubicBezTo>
                  <a:moveTo>
                    <a:pt x="175" y="0"/>
                  </a:moveTo>
                  <a:cubicBezTo>
                    <a:pt x="124" y="1"/>
                    <a:pt x="81" y="11"/>
                    <a:pt x="51" y="22"/>
                  </a:cubicBezTo>
                  <a:cubicBezTo>
                    <a:pt x="81" y="11"/>
                    <a:pt x="124" y="1"/>
                    <a:pt x="175" y="0"/>
                  </a:cubicBezTo>
                  <a:moveTo>
                    <a:pt x="176" y="0"/>
                  </a:moveTo>
                  <a:cubicBezTo>
                    <a:pt x="176" y="0"/>
                    <a:pt x="175" y="0"/>
                    <a:pt x="175" y="0"/>
                  </a:cubicBezTo>
                  <a:cubicBezTo>
                    <a:pt x="175" y="0"/>
                    <a:pt x="176" y="0"/>
                    <a:pt x="176" y="0"/>
                  </a:cubicBezTo>
                  <a:moveTo>
                    <a:pt x="176" y="0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1" y="0"/>
                    <a:pt x="186" y="0"/>
                    <a:pt x="191" y="1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86" y="0"/>
                    <a:pt x="181" y="0"/>
                    <a:pt x="17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F21DB45-A493-63BA-01B9-58CA8D137322}"/>
              </a:ext>
            </a:extLst>
          </p:cNvPr>
          <p:cNvGrpSpPr/>
          <p:nvPr/>
        </p:nvGrpSpPr>
        <p:grpSpPr>
          <a:xfrm>
            <a:off x="1863272" y="1575435"/>
            <a:ext cx="1605040" cy="1614255"/>
            <a:chOff x="1249825" y="4319537"/>
            <a:chExt cx="1605040" cy="1614255"/>
          </a:xfrm>
        </p:grpSpPr>
        <p:sp>
          <p:nvSpPr>
            <p:cNvPr id="50" name="Sev01">
              <a:extLst>
                <a:ext uri="{FF2B5EF4-FFF2-40B4-BE49-F238E27FC236}">
                  <a16:creationId xmlns:a16="http://schemas.microsoft.com/office/drawing/2014/main" id="{F064A777-AACE-7B7C-14BE-B0DA6CDD5206}"/>
                </a:ext>
              </a:extLst>
            </p:cNvPr>
            <p:cNvSpPr/>
            <p:nvPr/>
          </p:nvSpPr>
          <p:spPr>
            <a:xfrm>
              <a:off x="1411154" y="4493989"/>
              <a:ext cx="1269682" cy="1269682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弧形 50">
              <a:extLst>
                <a:ext uri="{FF2B5EF4-FFF2-40B4-BE49-F238E27FC236}">
                  <a16:creationId xmlns:a16="http://schemas.microsoft.com/office/drawing/2014/main" id="{AA9A2CB7-B5C3-335F-8AE9-CC19F055C04A}"/>
                </a:ext>
              </a:extLst>
            </p:cNvPr>
            <p:cNvSpPr/>
            <p:nvPr/>
          </p:nvSpPr>
          <p:spPr>
            <a:xfrm>
              <a:off x="1249825" y="4319537"/>
              <a:ext cx="1605040" cy="1614255"/>
            </a:xfrm>
            <a:prstGeom prst="arc">
              <a:avLst>
                <a:gd name="adj1" fmla="val 12492982"/>
                <a:gd name="adj2" fmla="val 11888324"/>
              </a:avLst>
            </a:prstGeom>
            <a:ln w="12700" cap="flat" cmpd="sng" algn="ctr">
              <a:solidFill>
                <a:srgbClr val="DB102D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489B71E-CED7-06B3-E39C-9E7C1BE02E07}"/>
              </a:ext>
            </a:extLst>
          </p:cNvPr>
          <p:cNvGrpSpPr/>
          <p:nvPr/>
        </p:nvGrpSpPr>
        <p:grpSpPr>
          <a:xfrm>
            <a:off x="4143974" y="2537732"/>
            <a:ext cx="1605040" cy="1614255"/>
            <a:chOff x="1249825" y="4319537"/>
            <a:chExt cx="1605040" cy="1614255"/>
          </a:xfrm>
        </p:grpSpPr>
        <p:sp>
          <p:nvSpPr>
            <p:cNvPr id="54" name="Sev01">
              <a:extLst>
                <a:ext uri="{FF2B5EF4-FFF2-40B4-BE49-F238E27FC236}">
                  <a16:creationId xmlns:a16="http://schemas.microsoft.com/office/drawing/2014/main" id="{E0FB598C-7B0B-E493-61B0-CD9BF487B03B}"/>
                </a:ext>
              </a:extLst>
            </p:cNvPr>
            <p:cNvSpPr/>
            <p:nvPr/>
          </p:nvSpPr>
          <p:spPr>
            <a:xfrm>
              <a:off x="1411154" y="4493989"/>
              <a:ext cx="1269682" cy="126968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B102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弧形 54">
              <a:extLst>
                <a:ext uri="{FF2B5EF4-FFF2-40B4-BE49-F238E27FC236}">
                  <a16:creationId xmlns:a16="http://schemas.microsoft.com/office/drawing/2014/main" id="{EEBF5A6B-77EC-303E-5773-761B8765A250}"/>
                </a:ext>
              </a:extLst>
            </p:cNvPr>
            <p:cNvSpPr/>
            <p:nvPr/>
          </p:nvSpPr>
          <p:spPr>
            <a:xfrm>
              <a:off x="1249825" y="4319537"/>
              <a:ext cx="1605040" cy="1614255"/>
            </a:xfrm>
            <a:prstGeom prst="arc">
              <a:avLst>
                <a:gd name="adj1" fmla="val 12492982"/>
                <a:gd name="adj2" fmla="val 11888324"/>
              </a:avLst>
            </a:prstGeom>
            <a:ln w="12700" cap="flat" cmpd="sng" algn="ctr">
              <a:solidFill>
                <a:srgbClr val="DB102D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8320C006-209F-AE15-A098-F30172B9FFA9}"/>
              </a:ext>
            </a:extLst>
          </p:cNvPr>
          <p:cNvGrpSpPr/>
          <p:nvPr/>
        </p:nvGrpSpPr>
        <p:grpSpPr>
          <a:xfrm>
            <a:off x="6471670" y="1575435"/>
            <a:ext cx="1605040" cy="1614255"/>
            <a:chOff x="1249825" y="4319537"/>
            <a:chExt cx="1605040" cy="1614255"/>
          </a:xfrm>
        </p:grpSpPr>
        <p:sp>
          <p:nvSpPr>
            <p:cNvPr id="57" name="Sev01">
              <a:extLst>
                <a:ext uri="{FF2B5EF4-FFF2-40B4-BE49-F238E27FC236}">
                  <a16:creationId xmlns:a16="http://schemas.microsoft.com/office/drawing/2014/main" id="{CC4193F4-0E4E-E322-7F75-D87E60200A9F}"/>
                </a:ext>
              </a:extLst>
            </p:cNvPr>
            <p:cNvSpPr/>
            <p:nvPr/>
          </p:nvSpPr>
          <p:spPr>
            <a:xfrm>
              <a:off x="1411154" y="4493989"/>
              <a:ext cx="1269682" cy="1269682"/>
            </a:xfrm>
            <a:prstGeom prst="ellipse">
              <a:avLst/>
            </a:prstGeom>
            <a:solidFill>
              <a:srgbClr val="DB102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弧形 57">
              <a:extLst>
                <a:ext uri="{FF2B5EF4-FFF2-40B4-BE49-F238E27FC236}">
                  <a16:creationId xmlns:a16="http://schemas.microsoft.com/office/drawing/2014/main" id="{9B46D2AA-EAC8-0018-B143-20D72A9300FD}"/>
                </a:ext>
              </a:extLst>
            </p:cNvPr>
            <p:cNvSpPr/>
            <p:nvPr/>
          </p:nvSpPr>
          <p:spPr>
            <a:xfrm>
              <a:off x="1249825" y="4319537"/>
              <a:ext cx="1605040" cy="1614255"/>
            </a:xfrm>
            <a:prstGeom prst="arc">
              <a:avLst>
                <a:gd name="adj1" fmla="val 12492982"/>
                <a:gd name="adj2" fmla="val 11888324"/>
              </a:avLst>
            </a:prstGeom>
            <a:ln w="12700" cap="flat" cmpd="sng" algn="ctr">
              <a:solidFill>
                <a:srgbClr val="DB102D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0CDF88C-DF57-5764-4A94-9C7AE8E01A48}"/>
              </a:ext>
            </a:extLst>
          </p:cNvPr>
          <p:cNvGrpSpPr/>
          <p:nvPr/>
        </p:nvGrpSpPr>
        <p:grpSpPr>
          <a:xfrm>
            <a:off x="8839033" y="2537732"/>
            <a:ext cx="1605040" cy="1614255"/>
            <a:chOff x="1249825" y="4319537"/>
            <a:chExt cx="1605040" cy="1614255"/>
          </a:xfrm>
        </p:grpSpPr>
        <p:sp>
          <p:nvSpPr>
            <p:cNvPr id="60" name="Sev01">
              <a:extLst>
                <a:ext uri="{FF2B5EF4-FFF2-40B4-BE49-F238E27FC236}">
                  <a16:creationId xmlns:a16="http://schemas.microsoft.com/office/drawing/2014/main" id="{1459A288-0FBF-3B9A-B3EF-A8BCDBBF47E7}"/>
                </a:ext>
              </a:extLst>
            </p:cNvPr>
            <p:cNvSpPr/>
            <p:nvPr/>
          </p:nvSpPr>
          <p:spPr>
            <a:xfrm>
              <a:off x="1411154" y="4493989"/>
              <a:ext cx="1269682" cy="126968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B102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弧形 60">
              <a:extLst>
                <a:ext uri="{FF2B5EF4-FFF2-40B4-BE49-F238E27FC236}">
                  <a16:creationId xmlns:a16="http://schemas.microsoft.com/office/drawing/2014/main" id="{BCC2C40E-D3AA-54B9-AEF5-CF0D310EA93D}"/>
                </a:ext>
              </a:extLst>
            </p:cNvPr>
            <p:cNvSpPr/>
            <p:nvPr/>
          </p:nvSpPr>
          <p:spPr>
            <a:xfrm>
              <a:off x="1249825" y="4319537"/>
              <a:ext cx="1605040" cy="1614255"/>
            </a:xfrm>
            <a:prstGeom prst="arc">
              <a:avLst>
                <a:gd name="adj1" fmla="val 12492982"/>
                <a:gd name="adj2" fmla="val 11888324"/>
              </a:avLst>
            </a:prstGeom>
            <a:ln w="12700" cap="flat" cmpd="sng" algn="ctr">
              <a:solidFill>
                <a:srgbClr val="DB102D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FDCF9A74-6C3F-5DD1-0B54-F85BAC9F8CF7}"/>
              </a:ext>
            </a:extLst>
          </p:cNvPr>
          <p:cNvGrpSpPr/>
          <p:nvPr/>
        </p:nvGrpSpPr>
        <p:grpSpPr>
          <a:xfrm>
            <a:off x="1854970" y="3394722"/>
            <a:ext cx="2136677" cy="1174288"/>
            <a:chOff x="558800" y="4453778"/>
            <a:chExt cx="2136677" cy="1174288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FD79D0D-1893-0E34-97C4-1A4AF56D2EE6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E9EC851-717A-C7FC-E931-3FF82A713081}"/>
                </a:ext>
              </a:extLst>
            </p:cNvPr>
            <p:cNvSpPr txBox="1"/>
            <p:nvPr/>
          </p:nvSpPr>
          <p:spPr>
            <a:xfrm>
              <a:off x="558800" y="4797710"/>
              <a:ext cx="2136677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65" name="Freeform 42">
            <a:extLst>
              <a:ext uri="{FF2B5EF4-FFF2-40B4-BE49-F238E27FC236}">
                <a16:creationId xmlns:a16="http://schemas.microsoft.com/office/drawing/2014/main" id="{B00CE1EE-8BC2-B512-CF3D-3A17E02236E0}"/>
              </a:ext>
            </a:extLst>
          </p:cNvPr>
          <p:cNvSpPr>
            <a:spLocks noEditPoints="1"/>
          </p:cNvSpPr>
          <p:nvPr/>
        </p:nvSpPr>
        <p:spPr bwMode="auto">
          <a:xfrm>
            <a:off x="2393582" y="2215255"/>
            <a:ext cx="529726" cy="455967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66" name="Freeform 86">
            <a:extLst>
              <a:ext uri="{FF2B5EF4-FFF2-40B4-BE49-F238E27FC236}">
                <a16:creationId xmlns:a16="http://schemas.microsoft.com/office/drawing/2014/main" id="{E3B52D3C-2A8D-A24F-A048-2CDBF95B4716}"/>
              </a:ext>
            </a:extLst>
          </p:cNvPr>
          <p:cNvSpPr>
            <a:spLocks noEditPoints="1"/>
          </p:cNvSpPr>
          <p:nvPr/>
        </p:nvSpPr>
        <p:spPr bwMode="auto">
          <a:xfrm>
            <a:off x="4730884" y="3069339"/>
            <a:ext cx="362766" cy="610365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DB102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67" name="Freeform 178">
            <a:extLst>
              <a:ext uri="{FF2B5EF4-FFF2-40B4-BE49-F238E27FC236}">
                <a16:creationId xmlns:a16="http://schemas.microsoft.com/office/drawing/2014/main" id="{EFAB7C9D-B045-A782-2CA3-929D5C9FC5F7}"/>
              </a:ext>
            </a:extLst>
          </p:cNvPr>
          <p:cNvSpPr>
            <a:spLocks noEditPoints="1"/>
          </p:cNvSpPr>
          <p:nvPr/>
        </p:nvSpPr>
        <p:spPr bwMode="auto">
          <a:xfrm>
            <a:off x="7032402" y="2144001"/>
            <a:ext cx="529726" cy="398971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68" name="Freeform 52">
            <a:extLst>
              <a:ext uri="{FF2B5EF4-FFF2-40B4-BE49-F238E27FC236}">
                <a16:creationId xmlns:a16="http://schemas.microsoft.com/office/drawing/2014/main" id="{54915016-E6F0-4318-1467-F0306A7C4CBF}"/>
              </a:ext>
            </a:extLst>
          </p:cNvPr>
          <p:cNvSpPr>
            <a:spLocks noEditPoints="1"/>
          </p:cNvSpPr>
          <p:nvPr/>
        </p:nvSpPr>
        <p:spPr bwMode="auto">
          <a:xfrm>
            <a:off x="9398482" y="3040971"/>
            <a:ext cx="486141" cy="523020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DB102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AE118D12-DEA6-9032-9639-EB9B311F8404}"/>
              </a:ext>
            </a:extLst>
          </p:cNvPr>
          <p:cNvGrpSpPr/>
          <p:nvPr/>
        </p:nvGrpSpPr>
        <p:grpSpPr>
          <a:xfrm>
            <a:off x="6452422" y="3394722"/>
            <a:ext cx="2136677" cy="1174288"/>
            <a:chOff x="558800" y="4453778"/>
            <a:chExt cx="2136677" cy="1174288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425F5143-EFB6-0EEF-4BAB-59B1E8DA8ACF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83BA8748-0686-F4FA-F6E1-983D1F106D25}"/>
                </a:ext>
              </a:extLst>
            </p:cNvPr>
            <p:cNvSpPr txBox="1"/>
            <p:nvPr/>
          </p:nvSpPr>
          <p:spPr>
            <a:xfrm>
              <a:off x="558800" y="4797710"/>
              <a:ext cx="2136677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ECD8519F-A10E-952C-66C9-32AF6B905FFE}"/>
              </a:ext>
            </a:extLst>
          </p:cNvPr>
          <p:cNvGrpSpPr/>
          <p:nvPr/>
        </p:nvGrpSpPr>
        <p:grpSpPr>
          <a:xfrm>
            <a:off x="4143974" y="4339021"/>
            <a:ext cx="2136677" cy="1174288"/>
            <a:chOff x="558800" y="4453778"/>
            <a:chExt cx="2136677" cy="1174288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AC602E64-F2A3-5B04-2DF5-C7F97B8AABB8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465E768B-2409-BEA3-1187-FEA8D446752A}"/>
                </a:ext>
              </a:extLst>
            </p:cNvPr>
            <p:cNvSpPr txBox="1"/>
            <p:nvPr/>
          </p:nvSpPr>
          <p:spPr>
            <a:xfrm>
              <a:off x="558800" y="4797710"/>
              <a:ext cx="2136677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99380A96-18D6-4E6A-5001-8719498E5DF7}"/>
              </a:ext>
            </a:extLst>
          </p:cNvPr>
          <p:cNvGrpSpPr/>
          <p:nvPr/>
        </p:nvGrpSpPr>
        <p:grpSpPr>
          <a:xfrm>
            <a:off x="8839033" y="4339021"/>
            <a:ext cx="2136677" cy="1174288"/>
            <a:chOff x="558800" y="4453778"/>
            <a:chExt cx="2136677" cy="1174288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A8A2169E-74D9-8117-F6B4-E3B4AF910DBC}"/>
                </a:ext>
              </a:extLst>
            </p:cNvPr>
            <p:cNvSpPr txBox="1"/>
            <p:nvPr/>
          </p:nvSpPr>
          <p:spPr>
            <a:xfrm>
              <a:off x="558800" y="4453778"/>
              <a:ext cx="175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D8ABA52C-FE1F-00EB-F957-FDE9808329D5}"/>
                </a:ext>
              </a:extLst>
            </p:cNvPr>
            <p:cNvSpPr txBox="1"/>
            <p:nvPr/>
          </p:nvSpPr>
          <p:spPr>
            <a:xfrm>
              <a:off x="558800" y="4797710"/>
              <a:ext cx="2136677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295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1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1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250"/>
  <p:tag name="MH_LIBRARY" val="GRAPHIC"/>
  <p:tag name="MH_TYPE" val="SubTitle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5250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1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5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ielmazc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DB102D"/>
        </a:solidFill>
        <a:ln>
          <a:noFill/>
        </a:ln>
        <a:effectLst/>
      </a:spPr>
      <a:bodyPr rtlCol="0" anchor="ctr"/>
      <a:lstStyle>
        <a:defPPr algn="ctr">
          <a:defRPr sz="1351">
            <a:solidFill>
              <a:prstClr val="white"/>
            </a:solidFill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1022</TotalTime>
  <Words>2174</Words>
  <Application>Microsoft Office PowerPoint</Application>
  <PresentationFormat>宽屏</PresentationFormat>
  <Paragraphs>210</Paragraphs>
  <Slides>24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Gill Sans</vt:lpstr>
      <vt:lpstr>HarmonyOS Sans SC</vt:lpstr>
      <vt:lpstr>阿里巴巴普惠体 2.0 115 Black</vt:lpstr>
      <vt:lpstr>阿里巴巴普惠体 2.0 55 Regular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大气中国红党建工作汇报通用ppt模板</dc:title>
  <dc:creator>51PPT模板网</dc:creator>
  <cp:keywords>www.51pptmoban.com</cp:keywords>
  <dc:description>www.51pptmoban.com</dc:description>
  <cp:lastModifiedBy>Win user</cp:lastModifiedBy>
  <cp:revision>198</cp:revision>
  <dcterms:created xsi:type="dcterms:W3CDTF">2017-03-24T06:12:57Z</dcterms:created>
  <dcterms:modified xsi:type="dcterms:W3CDTF">2022-10-23T12:44:03Z</dcterms:modified>
</cp:coreProperties>
</file>